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71"/>
  </p:notesMasterIdLst>
  <p:handoutMasterIdLst>
    <p:handoutMasterId r:id="rId72"/>
  </p:handoutMasterIdLst>
  <p:sldIdLst>
    <p:sldId id="289" r:id="rId5"/>
    <p:sldId id="258" r:id="rId6"/>
    <p:sldId id="290" r:id="rId7"/>
    <p:sldId id="338" r:id="rId8"/>
    <p:sldId id="357" r:id="rId9"/>
    <p:sldId id="339" r:id="rId10"/>
    <p:sldId id="340" r:id="rId11"/>
    <p:sldId id="369" r:id="rId12"/>
    <p:sldId id="344" r:id="rId13"/>
    <p:sldId id="341" r:id="rId14"/>
    <p:sldId id="342" r:id="rId15"/>
    <p:sldId id="343" r:id="rId16"/>
    <p:sldId id="372" r:id="rId17"/>
    <p:sldId id="349" r:id="rId18"/>
    <p:sldId id="259" r:id="rId19"/>
    <p:sldId id="261" r:id="rId20"/>
    <p:sldId id="353" r:id="rId21"/>
    <p:sldId id="262" r:id="rId22"/>
    <p:sldId id="263" r:id="rId23"/>
    <p:sldId id="264" r:id="rId24"/>
    <p:sldId id="266" r:id="rId25"/>
    <p:sldId id="267" r:id="rId26"/>
    <p:sldId id="354" r:id="rId27"/>
    <p:sldId id="269" r:id="rId28"/>
    <p:sldId id="270" r:id="rId29"/>
    <p:sldId id="271" r:id="rId30"/>
    <p:sldId id="272" r:id="rId31"/>
    <p:sldId id="273" r:id="rId32"/>
    <p:sldId id="274" r:id="rId33"/>
    <p:sldId id="276" r:id="rId34"/>
    <p:sldId id="277" r:id="rId35"/>
    <p:sldId id="278" r:id="rId36"/>
    <p:sldId id="279" r:id="rId37"/>
    <p:sldId id="280" r:id="rId38"/>
    <p:sldId id="281" r:id="rId39"/>
    <p:sldId id="283" r:id="rId40"/>
    <p:sldId id="345" r:id="rId41"/>
    <p:sldId id="284" r:id="rId42"/>
    <p:sldId id="327" r:id="rId43"/>
    <p:sldId id="328" r:id="rId44"/>
    <p:sldId id="348" r:id="rId45"/>
    <p:sldId id="329" r:id="rId46"/>
    <p:sldId id="352" r:id="rId47"/>
    <p:sldId id="355" r:id="rId48"/>
    <p:sldId id="288" r:id="rId49"/>
    <p:sldId id="304" r:id="rId50"/>
    <p:sldId id="307" r:id="rId51"/>
    <p:sldId id="308" r:id="rId52"/>
    <p:sldId id="309" r:id="rId53"/>
    <p:sldId id="326" r:id="rId54"/>
    <p:sldId id="324" r:id="rId55"/>
    <p:sldId id="363" r:id="rId56"/>
    <p:sldId id="370" r:id="rId57"/>
    <p:sldId id="361" r:id="rId58"/>
    <p:sldId id="362" r:id="rId59"/>
    <p:sldId id="371" r:id="rId60"/>
    <p:sldId id="365" r:id="rId61"/>
    <p:sldId id="367" r:id="rId62"/>
    <p:sldId id="366" r:id="rId63"/>
    <p:sldId id="334" r:id="rId64"/>
    <p:sldId id="364" r:id="rId65"/>
    <p:sldId id="347" r:id="rId66"/>
    <p:sldId id="368" r:id="rId67"/>
    <p:sldId id="351" r:id="rId68"/>
    <p:sldId id="356" r:id="rId69"/>
    <p:sldId id="337" r:id="rId70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0E7AA-678F-4208-A0CC-991ACAA49BC8}" v="2" dt="2022-09-17T05:21:4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34" autoAdjust="0"/>
  </p:normalViewPr>
  <p:slideViewPr>
    <p:cSldViewPr snapToGrid="0">
      <p:cViewPr varScale="1">
        <p:scale>
          <a:sx n="125" d="100"/>
          <a:sy n="125" d="100"/>
        </p:scale>
        <p:origin x="90" y="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Murray" userId="fa33fe0e24e06ae2" providerId="LiveId" clId="{E8ED6A63-0263-43A9-81AA-0E6E0F7B50E4}"/>
    <pc:docChg chg="undo redo custSel addSld delSld modSld sldOrd">
      <pc:chgData name="Robert Murray" userId="fa33fe0e24e06ae2" providerId="LiveId" clId="{E8ED6A63-0263-43A9-81AA-0E6E0F7B50E4}" dt="2022-07-01T19:31:07.597" v="17231" actId="20577"/>
      <pc:docMkLst>
        <pc:docMk/>
      </pc:docMkLst>
      <pc:sldChg chg="add ord">
        <pc:chgData name="Robert Murray" userId="fa33fe0e24e06ae2" providerId="LiveId" clId="{E8ED6A63-0263-43A9-81AA-0E6E0F7B50E4}" dt="2022-06-21T18:46:09.883" v="287"/>
        <pc:sldMkLst>
          <pc:docMk/>
          <pc:sldMk cId="1818590343" sldId="258"/>
        </pc:sldMkLst>
      </pc:sldChg>
      <pc:sldChg chg="modSp add mod">
        <pc:chgData name="Robert Murray" userId="fa33fe0e24e06ae2" providerId="LiveId" clId="{E8ED6A63-0263-43A9-81AA-0E6E0F7B50E4}" dt="2022-06-23T20:42:22.139" v="12926" actId="20577"/>
        <pc:sldMkLst>
          <pc:docMk/>
          <pc:sldMk cId="3744257785" sldId="259"/>
        </pc:sldMkLst>
        <pc:spChg chg="mod">
          <ac:chgData name="Robert Murray" userId="fa33fe0e24e06ae2" providerId="LiveId" clId="{E8ED6A63-0263-43A9-81AA-0E6E0F7B50E4}" dt="2022-06-23T05:13:37.698" v="6436" actId="6549"/>
          <ac:spMkLst>
            <pc:docMk/>
            <pc:sldMk cId="3744257785" sldId="259"/>
            <ac:spMk id="2" creationId="{00000000-0000-0000-0000-000000000000}"/>
          </ac:spMkLst>
        </pc:spChg>
        <pc:spChg chg="mod">
          <ac:chgData name="Robert Murray" userId="fa33fe0e24e06ae2" providerId="LiveId" clId="{E8ED6A63-0263-43A9-81AA-0E6E0F7B50E4}" dt="2022-06-23T20:42:22.139" v="12926" actId="20577"/>
          <ac:spMkLst>
            <pc:docMk/>
            <pc:sldMk cId="3744257785" sldId="259"/>
            <ac:spMk id="3" creationId="{00000000-0000-0000-0000-000000000000}"/>
          </ac:spMkLst>
        </pc:spChg>
      </pc:sldChg>
      <pc:sldChg chg="modSp add del mod">
        <pc:chgData name="Robert Murray" userId="fa33fe0e24e06ae2" providerId="LiveId" clId="{E8ED6A63-0263-43A9-81AA-0E6E0F7B50E4}" dt="2022-06-22T01:24:44.444" v="5656" actId="2696"/>
        <pc:sldMkLst>
          <pc:docMk/>
          <pc:sldMk cId="1435431443" sldId="260"/>
        </pc:sldMkLst>
        <pc:spChg chg="mod">
          <ac:chgData name="Robert Murray" userId="fa33fe0e24e06ae2" providerId="LiveId" clId="{E8ED6A63-0263-43A9-81AA-0E6E0F7B50E4}" dt="2022-06-21T18:19:32.582" v="144" actId="27636"/>
          <ac:spMkLst>
            <pc:docMk/>
            <pc:sldMk cId="1435431443" sldId="260"/>
            <ac:spMk id="3" creationId="{00000000-0000-0000-0000-000000000000}"/>
          </ac:spMkLst>
        </pc:spChg>
      </pc:sldChg>
      <pc:sldChg chg="add">
        <pc:chgData name="Robert Murray" userId="fa33fe0e24e06ae2" providerId="LiveId" clId="{E8ED6A63-0263-43A9-81AA-0E6E0F7B50E4}" dt="2022-06-21T18:19:34.125" v="145"/>
        <pc:sldMkLst>
          <pc:docMk/>
          <pc:sldMk cId="2973580390" sldId="261"/>
        </pc:sldMkLst>
      </pc:sldChg>
      <pc:sldChg chg="modSp add mod">
        <pc:chgData name="Robert Murray" userId="fa33fe0e24e06ae2" providerId="LiveId" clId="{E8ED6A63-0263-43A9-81AA-0E6E0F7B50E4}" dt="2022-06-24T15:17:19.867" v="16320" actId="27636"/>
        <pc:sldMkLst>
          <pc:docMk/>
          <pc:sldMk cId="1241776352" sldId="262"/>
        </pc:sldMkLst>
        <pc:spChg chg="mod">
          <ac:chgData name="Robert Murray" userId="fa33fe0e24e06ae2" providerId="LiveId" clId="{E8ED6A63-0263-43A9-81AA-0E6E0F7B50E4}" dt="2022-06-24T15:17:19.867" v="16320" actId="27636"/>
          <ac:spMkLst>
            <pc:docMk/>
            <pc:sldMk cId="1241776352" sldId="262"/>
            <ac:spMk id="3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7-01T16:51:43.357" v="16949" actId="6549"/>
        <pc:sldMkLst>
          <pc:docMk/>
          <pc:sldMk cId="1420445247" sldId="263"/>
        </pc:sldMkLst>
        <pc:spChg chg="mod">
          <ac:chgData name="Robert Murray" userId="fa33fe0e24e06ae2" providerId="LiveId" clId="{E8ED6A63-0263-43A9-81AA-0E6E0F7B50E4}" dt="2022-07-01T16:51:43.357" v="16949" actId="6549"/>
          <ac:spMkLst>
            <pc:docMk/>
            <pc:sldMk cId="1420445247" sldId="263"/>
            <ac:spMk id="3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7-01T16:54:25.675" v="16957" actId="20577"/>
        <pc:sldMkLst>
          <pc:docMk/>
          <pc:sldMk cId="3924267833" sldId="264"/>
        </pc:sldMkLst>
        <pc:spChg chg="mod">
          <ac:chgData name="Robert Murray" userId="fa33fe0e24e06ae2" providerId="LiveId" clId="{E8ED6A63-0263-43A9-81AA-0E6E0F7B50E4}" dt="2022-06-23T18:19:17.002" v="11200" actId="20577"/>
          <ac:spMkLst>
            <pc:docMk/>
            <pc:sldMk cId="3924267833" sldId="264"/>
            <ac:spMk id="2" creationId="{00000000-0000-0000-0000-000000000000}"/>
          </ac:spMkLst>
        </pc:spChg>
        <pc:spChg chg="mod">
          <ac:chgData name="Robert Murray" userId="fa33fe0e24e06ae2" providerId="LiveId" clId="{E8ED6A63-0263-43A9-81AA-0E6E0F7B50E4}" dt="2022-07-01T16:54:25.675" v="16957" actId="20577"/>
          <ac:spMkLst>
            <pc:docMk/>
            <pc:sldMk cId="3924267833" sldId="264"/>
            <ac:spMk id="3" creationId="{00000000-0000-0000-0000-000000000000}"/>
          </ac:spMkLst>
        </pc:spChg>
      </pc:sldChg>
      <pc:sldChg chg="modSp add del mod">
        <pc:chgData name="Robert Murray" userId="fa33fe0e24e06ae2" providerId="LiveId" clId="{E8ED6A63-0263-43A9-81AA-0E6E0F7B50E4}" dt="2022-06-23T18:18:25.101" v="11191" actId="2696"/>
        <pc:sldMkLst>
          <pc:docMk/>
          <pc:sldMk cId="3744977360" sldId="265"/>
        </pc:sldMkLst>
        <pc:spChg chg="mod">
          <ac:chgData name="Robert Murray" userId="fa33fe0e24e06ae2" providerId="LiveId" clId="{E8ED6A63-0263-43A9-81AA-0E6E0F7B50E4}" dt="2022-06-21T18:19:45.787" v="154" actId="27636"/>
          <ac:spMkLst>
            <pc:docMk/>
            <pc:sldMk cId="3744977360" sldId="265"/>
            <ac:spMk id="3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6-23T20:45:53.644" v="12930" actId="20577"/>
        <pc:sldMkLst>
          <pc:docMk/>
          <pc:sldMk cId="3724845913" sldId="266"/>
        </pc:sldMkLst>
        <pc:spChg chg="mod">
          <ac:chgData name="Robert Murray" userId="fa33fe0e24e06ae2" providerId="LiveId" clId="{E8ED6A63-0263-43A9-81AA-0E6E0F7B50E4}" dt="2022-06-23T18:19:23.317" v="11201" actId="20577"/>
          <ac:spMkLst>
            <pc:docMk/>
            <pc:sldMk cId="3724845913" sldId="266"/>
            <ac:spMk id="2" creationId="{00000000-0000-0000-0000-000000000000}"/>
          </ac:spMkLst>
        </pc:spChg>
        <pc:spChg chg="mod">
          <ac:chgData name="Robert Murray" userId="fa33fe0e24e06ae2" providerId="LiveId" clId="{E8ED6A63-0263-43A9-81AA-0E6E0F7B50E4}" dt="2022-06-23T20:45:53.644" v="12930" actId="20577"/>
          <ac:spMkLst>
            <pc:docMk/>
            <pc:sldMk cId="3724845913" sldId="266"/>
            <ac:spMk id="3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7-01T16:57:29.794" v="16965" actId="20577"/>
        <pc:sldMkLst>
          <pc:docMk/>
          <pc:sldMk cId="2684489826" sldId="267"/>
        </pc:sldMkLst>
        <pc:spChg chg="mod">
          <ac:chgData name="Robert Murray" userId="fa33fe0e24e06ae2" providerId="LiveId" clId="{E8ED6A63-0263-43A9-81AA-0E6E0F7B50E4}" dt="2022-06-23T18:19:27.070" v="11202" actId="20577"/>
          <ac:spMkLst>
            <pc:docMk/>
            <pc:sldMk cId="2684489826" sldId="267"/>
            <ac:spMk id="2" creationId="{00000000-0000-0000-0000-000000000000}"/>
          </ac:spMkLst>
        </pc:spChg>
        <pc:spChg chg="mod">
          <ac:chgData name="Robert Murray" userId="fa33fe0e24e06ae2" providerId="LiveId" clId="{E8ED6A63-0263-43A9-81AA-0E6E0F7B50E4}" dt="2022-07-01T16:57:29.794" v="16965" actId="20577"/>
          <ac:spMkLst>
            <pc:docMk/>
            <pc:sldMk cId="2684489826" sldId="267"/>
            <ac:spMk id="3" creationId="{00000000-0000-0000-0000-000000000000}"/>
          </ac:spMkLst>
        </pc:spChg>
      </pc:sldChg>
      <pc:sldChg chg="modSp add del mod">
        <pc:chgData name="Robert Murray" userId="fa33fe0e24e06ae2" providerId="LiveId" clId="{E8ED6A63-0263-43A9-81AA-0E6E0F7B50E4}" dt="2022-06-23T18:19:03.812" v="11199" actId="2696"/>
        <pc:sldMkLst>
          <pc:docMk/>
          <pc:sldMk cId="1205387783" sldId="268"/>
        </pc:sldMkLst>
        <pc:spChg chg="mod">
          <ac:chgData name="Robert Murray" userId="fa33fe0e24e06ae2" providerId="LiveId" clId="{E8ED6A63-0263-43A9-81AA-0E6E0F7B50E4}" dt="2022-06-23T05:25:41.049" v="7286" actId="27636"/>
          <ac:spMkLst>
            <pc:docMk/>
            <pc:sldMk cId="1205387783" sldId="268"/>
            <ac:spMk id="3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7-01T17:55:37.637" v="17154" actId="6549"/>
        <pc:sldMkLst>
          <pc:docMk/>
          <pc:sldMk cId="182917678" sldId="269"/>
        </pc:sldMkLst>
        <pc:spChg chg="mod">
          <ac:chgData name="Robert Murray" userId="fa33fe0e24e06ae2" providerId="LiveId" clId="{E8ED6A63-0263-43A9-81AA-0E6E0F7B50E4}" dt="2022-07-01T17:55:37.637" v="17154" actId="6549"/>
          <ac:spMkLst>
            <pc:docMk/>
            <pc:sldMk cId="182917678" sldId="269"/>
            <ac:spMk id="3" creationId="{B22FF98D-C8AE-44F5-856A-024F1AA3B2BB}"/>
          </ac:spMkLst>
        </pc:spChg>
      </pc:sldChg>
      <pc:sldChg chg="modSp add mod">
        <pc:chgData name="Robert Murray" userId="fa33fe0e24e06ae2" providerId="LiveId" clId="{E8ED6A63-0263-43A9-81AA-0E6E0F7B50E4}" dt="2022-06-23T16:05:32.244" v="8403" actId="20577"/>
        <pc:sldMkLst>
          <pc:docMk/>
          <pc:sldMk cId="151089467" sldId="270"/>
        </pc:sldMkLst>
        <pc:spChg chg="mod">
          <ac:chgData name="Robert Murray" userId="fa33fe0e24e06ae2" providerId="LiveId" clId="{E8ED6A63-0263-43A9-81AA-0E6E0F7B50E4}" dt="2022-06-23T16:01:38.197" v="7976" actId="6549"/>
          <ac:spMkLst>
            <pc:docMk/>
            <pc:sldMk cId="151089467" sldId="270"/>
            <ac:spMk id="2" creationId="{5B66386E-0973-449E-945D-2DA0980EE3D8}"/>
          </ac:spMkLst>
        </pc:spChg>
        <pc:spChg chg="mod">
          <ac:chgData name="Robert Murray" userId="fa33fe0e24e06ae2" providerId="LiveId" clId="{E8ED6A63-0263-43A9-81AA-0E6E0F7B50E4}" dt="2022-06-23T16:05:32.244" v="8403" actId="20577"/>
          <ac:spMkLst>
            <pc:docMk/>
            <pc:sldMk cId="151089467" sldId="270"/>
            <ac:spMk id="3" creationId="{B8192076-54E7-42B6-A9F7-C3A9167BE2FC}"/>
          </ac:spMkLst>
        </pc:spChg>
      </pc:sldChg>
      <pc:sldChg chg="modSp add mod">
        <pc:chgData name="Robert Murray" userId="fa33fe0e24e06ae2" providerId="LiveId" clId="{E8ED6A63-0263-43A9-81AA-0E6E0F7B50E4}" dt="2022-06-23T16:41:56.441" v="9928" actId="20577"/>
        <pc:sldMkLst>
          <pc:docMk/>
          <pc:sldMk cId="1831782634" sldId="271"/>
        </pc:sldMkLst>
        <pc:spChg chg="mod">
          <ac:chgData name="Robert Murray" userId="fa33fe0e24e06ae2" providerId="LiveId" clId="{E8ED6A63-0263-43A9-81AA-0E6E0F7B50E4}" dt="2022-06-23T16:40:51.289" v="9783" actId="20577"/>
          <ac:spMkLst>
            <pc:docMk/>
            <pc:sldMk cId="1831782634" sldId="271"/>
            <ac:spMk id="2" creationId="{3D7375A6-B90F-41F9-BB16-3DE1AD435FE1}"/>
          </ac:spMkLst>
        </pc:spChg>
        <pc:spChg chg="mod">
          <ac:chgData name="Robert Murray" userId="fa33fe0e24e06ae2" providerId="LiveId" clId="{E8ED6A63-0263-43A9-81AA-0E6E0F7B50E4}" dt="2022-06-23T16:41:56.441" v="9928" actId="20577"/>
          <ac:spMkLst>
            <pc:docMk/>
            <pc:sldMk cId="1831782634" sldId="271"/>
            <ac:spMk id="3" creationId="{3498E9DF-3CC5-47EA-8439-AFB619A587F1}"/>
          </ac:spMkLst>
        </pc:spChg>
      </pc:sldChg>
      <pc:sldChg chg="modSp add mod">
        <pc:chgData name="Robert Murray" userId="fa33fe0e24e06ae2" providerId="LiveId" clId="{E8ED6A63-0263-43A9-81AA-0E6E0F7B50E4}" dt="2022-06-24T15:22:41.953" v="16330" actId="20577"/>
        <pc:sldMkLst>
          <pc:docMk/>
          <pc:sldMk cId="1281910671" sldId="272"/>
        </pc:sldMkLst>
        <pc:spChg chg="mod">
          <ac:chgData name="Robert Murray" userId="fa33fe0e24e06ae2" providerId="LiveId" clId="{E8ED6A63-0263-43A9-81AA-0E6E0F7B50E4}" dt="2022-06-23T17:09:40.652" v="10883" actId="6549"/>
          <ac:spMkLst>
            <pc:docMk/>
            <pc:sldMk cId="1281910671" sldId="272"/>
            <ac:spMk id="2" creationId="{708D74A6-9702-4B1D-8E43-87F9734E3703}"/>
          </ac:spMkLst>
        </pc:spChg>
        <pc:spChg chg="mod">
          <ac:chgData name="Robert Murray" userId="fa33fe0e24e06ae2" providerId="LiveId" clId="{E8ED6A63-0263-43A9-81AA-0E6E0F7B50E4}" dt="2022-06-24T15:22:41.953" v="16330" actId="20577"/>
          <ac:spMkLst>
            <pc:docMk/>
            <pc:sldMk cId="1281910671" sldId="272"/>
            <ac:spMk id="3" creationId="{B590EF00-1349-46AB-9C99-980166E9337B}"/>
          </ac:spMkLst>
        </pc:spChg>
      </pc:sldChg>
      <pc:sldChg chg="modSp add mod">
        <pc:chgData name="Robert Murray" userId="fa33fe0e24e06ae2" providerId="LiveId" clId="{E8ED6A63-0263-43A9-81AA-0E6E0F7B50E4}" dt="2022-06-23T17:12:05.842" v="10997" actId="20577"/>
        <pc:sldMkLst>
          <pc:docMk/>
          <pc:sldMk cId="391388834" sldId="273"/>
        </pc:sldMkLst>
        <pc:spChg chg="mod">
          <ac:chgData name="Robert Murray" userId="fa33fe0e24e06ae2" providerId="LiveId" clId="{E8ED6A63-0263-43A9-81AA-0E6E0F7B50E4}" dt="2022-06-23T17:09:49.361" v="10889" actId="6549"/>
          <ac:spMkLst>
            <pc:docMk/>
            <pc:sldMk cId="391388834" sldId="273"/>
            <ac:spMk id="2" creationId="{4FE74641-0115-4D3E-A7C3-153F4C780219}"/>
          </ac:spMkLst>
        </pc:spChg>
        <pc:spChg chg="mod">
          <ac:chgData name="Robert Murray" userId="fa33fe0e24e06ae2" providerId="LiveId" clId="{E8ED6A63-0263-43A9-81AA-0E6E0F7B50E4}" dt="2022-06-23T17:12:05.842" v="10997" actId="20577"/>
          <ac:spMkLst>
            <pc:docMk/>
            <pc:sldMk cId="391388834" sldId="273"/>
            <ac:spMk id="3" creationId="{C700B766-AA85-4B5E-8EBB-02330EE72635}"/>
          </ac:spMkLst>
        </pc:spChg>
      </pc:sldChg>
      <pc:sldChg chg="modSp add mod">
        <pc:chgData name="Robert Murray" userId="fa33fe0e24e06ae2" providerId="LiveId" clId="{E8ED6A63-0263-43A9-81AA-0E6E0F7B50E4}" dt="2022-07-01T18:07:43.454" v="17170" actId="20577"/>
        <pc:sldMkLst>
          <pc:docMk/>
          <pc:sldMk cId="545252161" sldId="274"/>
        </pc:sldMkLst>
        <pc:spChg chg="mod">
          <ac:chgData name="Robert Murray" userId="fa33fe0e24e06ae2" providerId="LiveId" clId="{E8ED6A63-0263-43A9-81AA-0E6E0F7B50E4}" dt="2022-06-23T17:09:32.711" v="10876" actId="20577"/>
          <ac:spMkLst>
            <pc:docMk/>
            <pc:sldMk cId="545252161" sldId="274"/>
            <ac:spMk id="2" creationId="{298F4615-740A-46B8-BDDA-1DA77E283AB9}"/>
          </ac:spMkLst>
        </pc:spChg>
        <pc:spChg chg="mod">
          <ac:chgData name="Robert Murray" userId="fa33fe0e24e06ae2" providerId="LiveId" clId="{E8ED6A63-0263-43A9-81AA-0E6E0F7B50E4}" dt="2022-07-01T18:07:43.454" v="17170" actId="20577"/>
          <ac:spMkLst>
            <pc:docMk/>
            <pc:sldMk cId="545252161" sldId="274"/>
            <ac:spMk id="3" creationId="{8A6A9381-2EF1-4709-8A5B-3AA606F305E6}"/>
          </ac:spMkLst>
        </pc:spChg>
      </pc:sldChg>
      <pc:sldChg chg="modSp add del mod">
        <pc:chgData name="Robert Murray" userId="fa33fe0e24e06ae2" providerId="LiveId" clId="{E8ED6A63-0263-43A9-81AA-0E6E0F7B50E4}" dt="2022-06-22T15:33:27.577" v="6017" actId="2696"/>
        <pc:sldMkLst>
          <pc:docMk/>
          <pc:sldMk cId="1505107222" sldId="275"/>
        </pc:sldMkLst>
        <pc:spChg chg="mod">
          <ac:chgData name="Robert Murray" userId="fa33fe0e24e06ae2" providerId="LiveId" clId="{E8ED6A63-0263-43A9-81AA-0E6E0F7B50E4}" dt="2022-06-21T18:19:59.345" v="172" actId="27636"/>
          <ac:spMkLst>
            <pc:docMk/>
            <pc:sldMk cId="1505107222" sldId="275"/>
            <ac:spMk id="3" creationId="{9AE5BDCF-B52F-4A65-B326-EEC02AE4DDE9}"/>
          </ac:spMkLst>
        </pc:spChg>
      </pc:sldChg>
      <pc:sldChg chg="addSp delSp modSp add mod">
        <pc:chgData name="Robert Murray" userId="fa33fe0e24e06ae2" providerId="LiveId" clId="{E8ED6A63-0263-43A9-81AA-0E6E0F7B50E4}" dt="2022-07-01T18:14:06.780" v="17199" actId="20577"/>
        <pc:sldMkLst>
          <pc:docMk/>
          <pc:sldMk cId="3712043543" sldId="276"/>
        </pc:sldMkLst>
        <pc:spChg chg="mod">
          <ac:chgData name="Robert Murray" userId="fa33fe0e24e06ae2" providerId="LiveId" clId="{E8ED6A63-0263-43A9-81AA-0E6E0F7B50E4}" dt="2022-07-01T18:14:06.780" v="17199" actId="20577"/>
          <ac:spMkLst>
            <pc:docMk/>
            <pc:sldMk cId="3712043543" sldId="276"/>
            <ac:spMk id="3" creationId="{C3E04ED4-638A-4EBD-9008-D888D85C3A08}"/>
          </ac:spMkLst>
        </pc:spChg>
        <pc:spChg chg="mod topLvl">
          <ac:chgData name="Robert Murray" userId="fa33fe0e24e06ae2" providerId="LiveId" clId="{E8ED6A63-0263-43A9-81AA-0E6E0F7B50E4}" dt="2022-06-23T17:23:51.309" v="11078" actId="1076"/>
          <ac:spMkLst>
            <pc:docMk/>
            <pc:sldMk cId="3712043543" sldId="276"/>
            <ac:spMk id="6" creationId="{A7861785-8036-4047-B0C7-39FA2CEF7DDA}"/>
          </ac:spMkLst>
        </pc:spChg>
        <pc:spChg chg="mod topLvl">
          <ac:chgData name="Robert Murray" userId="fa33fe0e24e06ae2" providerId="LiveId" clId="{E8ED6A63-0263-43A9-81AA-0E6E0F7B50E4}" dt="2022-06-23T17:23:55.461" v="11079" actId="1076"/>
          <ac:spMkLst>
            <pc:docMk/>
            <pc:sldMk cId="3712043543" sldId="276"/>
            <ac:spMk id="8" creationId="{615E9ACC-B073-4403-A1A7-A49F6E2A2380}"/>
          </ac:spMkLst>
        </pc:spChg>
        <pc:spChg chg="mod">
          <ac:chgData name="Robert Murray" userId="fa33fe0e24e06ae2" providerId="LiveId" clId="{E8ED6A63-0263-43A9-81AA-0E6E0F7B50E4}" dt="2022-06-23T17:22:44.308" v="11071" actId="1076"/>
          <ac:spMkLst>
            <pc:docMk/>
            <pc:sldMk cId="3712043543" sldId="276"/>
            <ac:spMk id="11" creationId="{2A928D45-F9B0-40FA-92A3-B5C6A12C857F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12" creationId="{F435C6A8-E4BF-4D56-8460-9F3A75D997DC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20" creationId="{43A35C99-A608-48E8-B1EC-AF39621F41A3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21" creationId="{DB25B4A6-0469-41B5-8B77-3C270286F347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22" creationId="{D9D57974-B649-4530-A602-EB304AF50936}"/>
          </ac:spMkLst>
        </pc:spChg>
        <pc:spChg chg="mod">
          <ac:chgData name="Robert Murray" userId="fa33fe0e24e06ae2" providerId="LiveId" clId="{E8ED6A63-0263-43A9-81AA-0E6E0F7B50E4}" dt="2022-06-23T17:21:37.661" v="11063" actId="1076"/>
          <ac:spMkLst>
            <pc:docMk/>
            <pc:sldMk cId="3712043543" sldId="276"/>
            <ac:spMk id="23" creationId="{22DCD2E9-54A1-42D4-AD3C-91847B260C86}"/>
          </ac:spMkLst>
        </pc:spChg>
        <pc:spChg chg="mod">
          <ac:chgData name="Robert Murray" userId="fa33fe0e24e06ae2" providerId="LiveId" clId="{E8ED6A63-0263-43A9-81AA-0E6E0F7B50E4}" dt="2022-06-23T17:21:15.792" v="11060" actId="20577"/>
          <ac:spMkLst>
            <pc:docMk/>
            <pc:sldMk cId="3712043543" sldId="276"/>
            <ac:spMk id="24" creationId="{02C3293A-E213-45C6-BE6F-62D005BCC7B8}"/>
          </ac:spMkLst>
        </pc:spChg>
        <pc:spChg chg="mod">
          <ac:chgData name="Robert Murray" userId="fa33fe0e24e06ae2" providerId="LiveId" clId="{E8ED6A63-0263-43A9-81AA-0E6E0F7B50E4}" dt="2022-06-23T17:21:21.274" v="11061" actId="20577"/>
          <ac:spMkLst>
            <pc:docMk/>
            <pc:sldMk cId="3712043543" sldId="276"/>
            <ac:spMk id="25" creationId="{D58B0761-34ED-41D8-B669-1ECC0F93527A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26" creationId="{6D2C44C3-6E10-40B0-BA6D-3D7E4CCDF59D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27" creationId="{390690F9-96AA-42DD-AE40-DDB84930CBCC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31" creationId="{152D3DB5-A1E5-4D7C-B7AA-180F7E1A80E1}"/>
          </ac:spMkLst>
        </pc:spChg>
        <pc:spChg chg="mod">
          <ac:chgData name="Robert Murray" userId="fa33fe0e24e06ae2" providerId="LiveId" clId="{E8ED6A63-0263-43A9-81AA-0E6E0F7B50E4}" dt="2022-06-23T17:22:21.773" v="11068" actId="1076"/>
          <ac:spMkLst>
            <pc:docMk/>
            <pc:sldMk cId="3712043543" sldId="276"/>
            <ac:spMk id="32" creationId="{9E2620A2-7827-4B69-B733-70F52021CAFB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33" creationId="{BEE8933E-527D-4852-B3F1-C692A6A85D69}"/>
          </ac:spMkLst>
        </pc:spChg>
        <pc:spChg chg="mod">
          <ac:chgData name="Robert Murray" userId="fa33fe0e24e06ae2" providerId="LiveId" clId="{E8ED6A63-0263-43A9-81AA-0E6E0F7B50E4}" dt="2022-06-23T17:22:27.309" v="11069" actId="1076"/>
          <ac:spMkLst>
            <pc:docMk/>
            <pc:sldMk cId="3712043543" sldId="276"/>
            <ac:spMk id="34" creationId="{A71D2CFA-587F-49CD-B37A-5074FEB20E2B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36" creationId="{54EBCF16-F036-498A-83A0-5C3F5AC340EA}"/>
          </ac:spMkLst>
        </pc:spChg>
        <pc:spChg chg="mod">
          <ac:chgData name="Robert Murray" userId="fa33fe0e24e06ae2" providerId="LiveId" clId="{E8ED6A63-0263-43A9-81AA-0E6E0F7B50E4}" dt="2022-06-23T17:24:10.150" v="11080" actId="1076"/>
          <ac:spMkLst>
            <pc:docMk/>
            <pc:sldMk cId="3712043543" sldId="276"/>
            <ac:spMk id="37" creationId="{99251245-0B1C-426C-A663-592A7F861CF2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38" creationId="{963007A3-C3D3-413B-BE68-710F50C070AA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41" creationId="{1C20C57C-0448-4FFA-95FD-DCBC8D988450}"/>
          </ac:spMkLst>
        </pc:spChg>
        <pc:spChg chg="mod">
          <ac:chgData name="Robert Murray" userId="fa33fe0e24e06ae2" providerId="LiveId" clId="{E8ED6A63-0263-43A9-81AA-0E6E0F7B50E4}" dt="2022-06-23T17:19:17.691" v="11040" actId="1076"/>
          <ac:spMkLst>
            <pc:docMk/>
            <pc:sldMk cId="3712043543" sldId="276"/>
            <ac:spMk id="42" creationId="{B79E0BEC-6973-4F4F-A526-8B30ED45DF7E}"/>
          </ac:spMkLst>
        </pc:spChg>
        <pc:spChg chg="mod">
          <ac:chgData name="Robert Murray" userId="fa33fe0e24e06ae2" providerId="LiveId" clId="{E8ED6A63-0263-43A9-81AA-0E6E0F7B50E4}" dt="2022-06-23T17:20:55.659" v="11056" actId="255"/>
          <ac:spMkLst>
            <pc:docMk/>
            <pc:sldMk cId="3712043543" sldId="276"/>
            <ac:spMk id="46" creationId="{947D5A7D-5424-4D77-9A28-E06B2644FF3E}"/>
          </ac:spMkLst>
        </pc:spChg>
        <pc:spChg chg="mod">
          <ac:chgData name="Robert Murray" userId="fa33fe0e24e06ae2" providerId="LiveId" clId="{E8ED6A63-0263-43A9-81AA-0E6E0F7B50E4}" dt="2022-06-23T17:23:35.263" v="11077" actId="1076"/>
          <ac:spMkLst>
            <pc:docMk/>
            <pc:sldMk cId="3712043543" sldId="276"/>
            <ac:spMk id="47" creationId="{A66D2784-9206-4818-87BE-E54F53CC9725}"/>
          </ac:spMkLst>
        </pc:spChg>
        <pc:spChg chg="mod">
          <ac:chgData name="Robert Murray" userId="fa33fe0e24e06ae2" providerId="LiveId" clId="{E8ED6A63-0263-43A9-81AA-0E6E0F7B50E4}" dt="2022-06-23T17:24:36.118" v="11081" actId="1076"/>
          <ac:spMkLst>
            <pc:docMk/>
            <pc:sldMk cId="3712043543" sldId="276"/>
            <ac:spMk id="50" creationId="{CBD6B0BA-2578-4379-9235-27EDCDB25F29}"/>
          </ac:spMkLst>
        </pc:spChg>
        <pc:spChg chg="mod">
          <ac:chgData name="Robert Murray" userId="fa33fe0e24e06ae2" providerId="LiveId" clId="{E8ED6A63-0263-43A9-81AA-0E6E0F7B50E4}" dt="2022-06-23T17:20:49.653" v="11055" actId="1076"/>
          <ac:spMkLst>
            <pc:docMk/>
            <pc:sldMk cId="3712043543" sldId="276"/>
            <ac:spMk id="51" creationId="{7C5A907A-C1D1-4B96-9173-A222CFC4C2FD}"/>
          </ac:spMkLst>
        </pc:spChg>
        <pc:spChg chg="mod">
          <ac:chgData name="Robert Murray" userId="fa33fe0e24e06ae2" providerId="LiveId" clId="{E8ED6A63-0263-43A9-81AA-0E6E0F7B50E4}" dt="2022-06-23T17:20:46.669" v="11054" actId="1076"/>
          <ac:spMkLst>
            <pc:docMk/>
            <pc:sldMk cId="3712043543" sldId="276"/>
            <ac:spMk id="52" creationId="{1D145AA0-240F-4B9E-835F-3440189647A6}"/>
          </ac:spMkLst>
        </pc:spChg>
        <pc:spChg chg="mod">
          <ac:chgData name="Robert Murray" userId="fa33fe0e24e06ae2" providerId="LiveId" clId="{E8ED6A63-0263-43A9-81AA-0E6E0F7B50E4}" dt="2022-06-23T17:18:39.961" v="11037" actId="165"/>
          <ac:spMkLst>
            <pc:docMk/>
            <pc:sldMk cId="3712043543" sldId="276"/>
            <ac:spMk id="53" creationId="{FF171305-CB9F-45CB-A519-8BF64F5D8442}"/>
          </ac:spMkLst>
        </pc:spChg>
        <pc:spChg chg="mod">
          <ac:chgData name="Robert Murray" userId="fa33fe0e24e06ae2" providerId="LiveId" clId="{E8ED6A63-0263-43A9-81AA-0E6E0F7B50E4}" dt="2022-06-23T17:20:05.640" v="11045" actId="1076"/>
          <ac:spMkLst>
            <pc:docMk/>
            <pc:sldMk cId="3712043543" sldId="276"/>
            <ac:spMk id="54" creationId="{1BFEB3D1-2FD7-4DC0-8C90-97903397F082}"/>
          </ac:spMkLst>
        </pc:spChg>
        <pc:spChg chg="mod">
          <ac:chgData name="Robert Murray" userId="fa33fe0e24e06ae2" providerId="LiveId" clId="{E8ED6A63-0263-43A9-81AA-0E6E0F7B50E4}" dt="2022-06-23T17:20:05.640" v="11045" actId="1076"/>
          <ac:spMkLst>
            <pc:docMk/>
            <pc:sldMk cId="3712043543" sldId="276"/>
            <ac:spMk id="55" creationId="{3F3A9ADE-A69D-4605-8695-586D2713C8A1}"/>
          </ac:spMkLst>
        </pc:spChg>
        <pc:spChg chg="mod">
          <ac:chgData name="Robert Murray" userId="fa33fe0e24e06ae2" providerId="LiveId" clId="{E8ED6A63-0263-43A9-81AA-0E6E0F7B50E4}" dt="2022-06-23T17:20:05.640" v="11045" actId="1076"/>
          <ac:spMkLst>
            <pc:docMk/>
            <pc:sldMk cId="3712043543" sldId="276"/>
            <ac:spMk id="56" creationId="{252CDD73-67D7-4C93-A8F6-25EE9D0FE302}"/>
          </ac:spMkLst>
        </pc:spChg>
        <pc:spChg chg="mod">
          <ac:chgData name="Robert Murray" userId="fa33fe0e24e06ae2" providerId="LiveId" clId="{E8ED6A63-0263-43A9-81AA-0E6E0F7B50E4}" dt="2022-06-23T17:20:05.640" v="11045" actId="1076"/>
          <ac:spMkLst>
            <pc:docMk/>
            <pc:sldMk cId="3712043543" sldId="276"/>
            <ac:spMk id="57" creationId="{0717C181-1E6C-4FF9-9383-A5C3E6CD0F84}"/>
          </ac:spMkLst>
        </pc:spChg>
        <pc:spChg chg="mod">
          <ac:chgData name="Robert Murray" userId="fa33fe0e24e06ae2" providerId="LiveId" clId="{E8ED6A63-0263-43A9-81AA-0E6E0F7B50E4}" dt="2022-06-23T17:20:05.640" v="11045" actId="1076"/>
          <ac:spMkLst>
            <pc:docMk/>
            <pc:sldMk cId="3712043543" sldId="276"/>
            <ac:spMk id="58" creationId="{A8E5CD2D-66F4-44C8-8D4A-48AF3FBF4269}"/>
          </ac:spMkLst>
        </pc:spChg>
        <pc:grpChg chg="del">
          <ac:chgData name="Robert Murray" userId="fa33fe0e24e06ae2" providerId="LiveId" clId="{E8ED6A63-0263-43A9-81AA-0E6E0F7B50E4}" dt="2022-06-23T17:16:45.867" v="11019" actId="165"/>
          <ac:grpSpMkLst>
            <pc:docMk/>
            <pc:sldMk cId="3712043543" sldId="276"/>
            <ac:grpSpMk id="4" creationId="{7E1FC506-A5C5-4E3E-A38E-9E0F24D9DC2D}"/>
          </ac:grpSpMkLst>
        </pc:grpChg>
        <pc:grpChg chg="del mod topLvl">
          <ac:chgData name="Robert Murray" userId="fa33fe0e24e06ae2" providerId="LiveId" clId="{E8ED6A63-0263-43A9-81AA-0E6E0F7B50E4}" dt="2022-06-23T17:17:04.144" v="11020" actId="165"/>
          <ac:grpSpMkLst>
            <pc:docMk/>
            <pc:sldMk cId="3712043543" sldId="276"/>
            <ac:grpSpMk id="5" creationId="{4DD88545-5137-4EA2-B4FE-AB52CB9245EE}"/>
          </ac:grpSpMkLst>
        </pc:grpChg>
        <pc:grpChg chg="del mod topLvl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7" creationId="{4BBB945A-FB37-48B8-AF1C-FE51B73A1C59}"/>
          </ac:grpSpMkLst>
        </pc:grpChg>
        <pc:grpChg chg="mod topLvl">
          <ac:chgData name="Robert Murray" userId="fa33fe0e24e06ae2" providerId="LiveId" clId="{E8ED6A63-0263-43A9-81AA-0E6E0F7B50E4}" dt="2022-06-23T17:22:54.311" v="11072" actId="164"/>
          <ac:grpSpMkLst>
            <pc:docMk/>
            <pc:sldMk cId="3712043543" sldId="276"/>
            <ac:grpSpMk id="9" creationId="{38E99355-06A9-4C76-A8A4-0541225652D4}"/>
          </ac:grpSpMkLst>
        </pc:grpChg>
        <pc:grpChg chg="mod topLvl">
          <ac:chgData name="Robert Murray" userId="fa33fe0e24e06ae2" providerId="LiveId" clId="{E8ED6A63-0263-43A9-81AA-0E6E0F7B50E4}" dt="2022-06-23T17:22:54.311" v="11072" actId="164"/>
          <ac:grpSpMkLst>
            <pc:docMk/>
            <pc:sldMk cId="3712043543" sldId="276"/>
            <ac:grpSpMk id="10" creationId="{8FD63A5B-CF7D-4CF4-9A5B-DAB6A4561C21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13" creationId="{6BDF0906-D50E-46D1-BAF3-2D4449BA03D1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14" creationId="{DBAFBC16-65D8-489F-961D-04CB1A597FAF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15" creationId="{D0C74F0A-A3C5-4A70-8CF3-21A678555113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16" creationId="{AC5AD8BA-BBDD-48FA-B705-F1C637CB2619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17" creationId="{66BA7127-066E-430E-83C6-606E5862AEEE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28" creationId="{42AEE968-1E8A-4E7E-84B4-1FC8398711B9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29" creationId="{FC5858D0-0675-46BA-85ED-3B7068E61777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30" creationId="{57B93042-6D25-40DD-B7CC-2FD22FEDC44E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35" creationId="{EA67A3F6-7223-43E3-87CA-4E807D98C13D}"/>
          </ac:grpSpMkLst>
        </pc:grpChg>
        <pc:grpChg chg="mod">
          <ac:chgData name="Robert Murray" userId="fa33fe0e24e06ae2" providerId="LiveId" clId="{E8ED6A63-0263-43A9-81AA-0E6E0F7B50E4}" dt="2022-06-23T17:18:39.961" v="11037" actId="165"/>
          <ac:grpSpMkLst>
            <pc:docMk/>
            <pc:sldMk cId="3712043543" sldId="276"/>
            <ac:grpSpMk id="45" creationId="{C708C238-6A7F-4430-81CE-27C5387B0F60}"/>
          </ac:grpSpMkLst>
        </pc:grpChg>
        <pc:grpChg chg="add mod ord">
          <ac:chgData name="Robert Murray" userId="fa33fe0e24e06ae2" providerId="LiveId" clId="{E8ED6A63-0263-43A9-81AA-0E6E0F7B50E4}" dt="2022-06-23T17:23:28.957" v="11076" actId="1076"/>
          <ac:grpSpMkLst>
            <pc:docMk/>
            <pc:sldMk cId="3712043543" sldId="276"/>
            <ac:grpSpMk id="59" creationId="{85369444-5845-661D-E51E-24AA37FE1041}"/>
          </ac:grpSpMkLst>
        </pc:grp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18" creationId="{89AFF952-9D91-4D14-B4E3-3C8F04D238A1}"/>
          </ac:cxnSpMkLst>
        </pc:cxn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19" creationId="{6E5AC987-2071-4AF5-AAC8-CC77518A2E45}"/>
          </ac:cxnSpMkLst>
        </pc:cxn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39" creationId="{7605CC5C-46E1-419B-8C07-A2C7AFEA749F}"/>
          </ac:cxnSpMkLst>
        </pc:cxn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40" creationId="{AB4D17B5-B65B-406F-9427-5265F28118FD}"/>
          </ac:cxnSpMkLst>
        </pc:cxn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43" creationId="{24B6C12D-71B4-40B7-938E-50C650B52720}"/>
          </ac:cxnSpMkLst>
        </pc:cxn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44" creationId="{E2B0F5C4-5258-4A63-A65A-9A713A5D55F0}"/>
          </ac:cxnSpMkLst>
        </pc:cxn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48" creationId="{17517D79-57F1-443C-BABD-E0488E378CC5}"/>
          </ac:cxnSpMkLst>
        </pc:cxnChg>
        <pc:cxnChg chg="mod">
          <ac:chgData name="Robert Murray" userId="fa33fe0e24e06ae2" providerId="LiveId" clId="{E8ED6A63-0263-43A9-81AA-0E6E0F7B50E4}" dt="2022-06-23T17:18:39.961" v="11037" actId="165"/>
          <ac:cxnSpMkLst>
            <pc:docMk/>
            <pc:sldMk cId="3712043543" sldId="276"/>
            <ac:cxnSpMk id="49" creationId="{E980A1BB-1F80-45C4-BCB7-21ECD00E8677}"/>
          </ac:cxnSpMkLst>
        </pc:cxnChg>
      </pc:sldChg>
      <pc:sldChg chg="modSp add mod">
        <pc:chgData name="Robert Murray" userId="fa33fe0e24e06ae2" providerId="LiveId" clId="{E8ED6A63-0263-43A9-81AA-0E6E0F7B50E4}" dt="2022-07-01T18:15:13.959" v="17215" actId="6549"/>
        <pc:sldMkLst>
          <pc:docMk/>
          <pc:sldMk cId="307583141" sldId="277"/>
        </pc:sldMkLst>
        <pc:graphicFrameChg chg="modGraphic">
          <ac:chgData name="Robert Murray" userId="fa33fe0e24e06ae2" providerId="LiveId" clId="{E8ED6A63-0263-43A9-81AA-0E6E0F7B50E4}" dt="2022-07-01T18:15:13.959" v="17215" actId="6549"/>
          <ac:graphicFrameMkLst>
            <pc:docMk/>
            <pc:sldMk cId="307583141" sldId="277"/>
            <ac:graphicFrameMk id="4" creationId="{D026D4BA-30B5-4719-A375-0A4E2184BD53}"/>
          </ac:graphicFrameMkLst>
        </pc:graphicFrameChg>
      </pc:sldChg>
      <pc:sldChg chg="add">
        <pc:chgData name="Robert Murray" userId="fa33fe0e24e06ae2" providerId="LiveId" clId="{E8ED6A63-0263-43A9-81AA-0E6E0F7B50E4}" dt="2022-06-21T18:20:07.186" v="175"/>
        <pc:sldMkLst>
          <pc:docMk/>
          <pc:sldMk cId="870817200" sldId="278"/>
        </pc:sldMkLst>
      </pc:sldChg>
      <pc:sldChg chg="add">
        <pc:chgData name="Robert Murray" userId="fa33fe0e24e06ae2" providerId="LiveId" clId="{E8ED6A63-0263-43A9-81AA-0E6E0F7B50E4}" dt="2022-06-21T18:20:07.664" v="176"/>
        <pc:sldMkLst>
          <pc:docMk/>
          <pc:sldMk cId="3182791399" sldId="279"/>
        </pc:sldMkLst>
      </pc:sldChg>
      <pc:sldChg chg="add">
        <pc:chgData name="Robert Murray" userId="fa33fe0e24e06ae2" providerId="LiveId" clId="{E8ED6A63-0263-43A9-81AA-0E6E0F7B50E4}" dt="2022-06-21T18:20:08.081" v="177"/>
        <pc:sldMkLst>
          <pc:docMk/>
          <pc:sldMk cId="3076145920" sldId="280"/>
        </pc:sldMkLst>
      </pc:sldChg>
      <pc:sldChg chg="add">
        <pc:chgData name="Robert Murray" userId="fa33fe0e24e06ae2" providerId="LiveId" clId="{E8ED6A63-0263-43A9-81AA-0E6E0F7B50E4}" dt="2022-06-21T18:20:08.469" v="178"/>
        <pc:sldMkLst>
          <pc:docMk/>
          <pc:sldMk cId="571076876" sldId="281"/>
        </pc:sldMkLst>
      </pc:sldChg>
      <pc:sldChg chg="add">
        <pc:chgData name="Robert Murray" userId="fa33fe0e24e06ae2" providerId="LiveId" clId="{E8ED6A63-0263-43A9-81AA-0E6E0F7B50E4}" dt="2022-06-21T18:20:08.848" v="179"/>
        <pc:sldMkLst>
          <pc:docMk/>
          <pc:sldMk cId="1305928984" sldId="282"/>
        </pc:sldMkLst>
      </pc:sldChg>
      <pc:sldChg chg="modSp add mod">
        <pc:chgData name="Robert Murray" userId="fa33fe0e24e06ae2" providerId="LiveId" clId="{E8ED6A63-0263-43A9-81AA-0E6E0F7B50E4}" dt="2022-06-23T21:02:38.831" v="12940" actId="20577"/>
        <pc:sldMkLst>
          <pc:docMk/>
          <pc:sldMk cId="2398059500" sldId="283"/>
        </pc:sldMkLst>
        <pc:spChg chg="mod">
          <ac:chgData name="Robert Murray" userId="fa33fe0e24e06ae2" providerId="LiveId" clId="{E8ED6A63-0263-43A9-81AA-0E6E0F7B50E4}" dt="2022-06-21T18:20:09.302" v="181" actId="27636"/>
          <ac:spMkLst>
            <pc:docMk/>
            <pc:sldMk cId="2398059500" sldId="283"/>
            <ac:spMk id="3" creationId="{9638D8B1-C3E1-490D-B31E-C15C462317B4}"/>
          </ac:spMkLst>
        </pc:spChg>
        <pc:graphicFrameChg chg="modGraphic">
          <ac:chgData name="Robert Murray" userId="fa33fe0e24e06ae2" providerId="LiveId" clId="{E8ED6A63-0263-43A9-81AA-0E6E0F7B50E4}" dt="2022-06-23T21:02:38.831" v="12940" actId="20577"/>
          <ac:graphicFrameMkLst>
            <pc:docMk/>
            <pc:sldMk cId="2398059500" sldId="283"/>
            <ac:graphicFrameMk id="5" creationId="{BC6CD14E-A271-435D-8F93-C662B2A1EC0A}"/>
          </ac:graphicFrameMkLst>
        </pc:graphicFrameChg>
      </pc:sldChg>
      <pc:sldChg chg="modSp add mod">
        <pc:chgData name="Robert Murray" userId="fa33fe0e24e06ae2" providerId="LiveId" clId="{E8ED6A63-0263-43A9-81AA-0E6E0F7B50E4}" dt="2022-06-23T17:27:35.326" v="11112" actId="20577"/>
        <pc:sldMkLst>
          <pc:docMk/>
          <pc:sldMk cId="2642275886" sldId="284"/>
        </pc:sldMkLst>
        <pc:spChg chg="mod">
          <ac:chgData name="Robert Murray" userId="fa33fe0e24e06ae2" providerId="LiveId" clId="{E8ED6A63-0263-43A9-81AA-0E6E0F7B50E4}" dt="2022-06-23T17:27:35.326" v="11112" actId="20577"/>
          <ac:spMkLst>
            <pc:docMk/>
            <pc:sldMk cId="2642275886" sldId="284"/>
            <ac:spMk id="3" creationId="{8DB83334-2466-40FF-BAEE-E193C0689DCA}"/>
          </ac:spMkLst>
        </pc:spChg>
        <pc:spChg chg="mod">
          <ac:chgData name="Robert Murray" userId="fa33fe0e24e06ae2" providerId="LiveId" clId="{E8ED6A63-0263-43A9-81AA-0E6E0F7B50E4}" dt="2022-06-23T15:59:41.631" v="7968" actId="20577"/>
          <ac:spMkLst>
            <pc:docMk/>
            <pc:sldMk cId="2642275886" sldId="284"/>
            <ac:spMk id="36" creationId="{45D283A8-7696-4DF5-A763-D00CDD470F9B}"/>
          </ac:spMkLst>
        </pc:spChg>
      </pc:sldChg>
      <pc:sldChg chg="modSp add del mod">
        <pc:chgData name="Robert Murray" userId="fa33fe0e24e06ae2" providerId="LiveId" clId="{E8ED6A63-0263-43A9-81AA-0E6E0F7B50E4}" dt="2022-06-22T15:36:25.386" v="6072" actId="2696"/>
        <pc:sldMkLst>
          <pc:docMk/>
          <pc:sldMk cId="3014632918" sldId="285"/>
        </pc:sldMkLst>
        <pc:spChg chg="mod">
          <ac:chgData name="Robert Murray" userId="fa33fe0e24e06ae2" providerId="LiveId" clId="{E8ED6A63-0263-43A9-81AA-0E6E0F7B50E4}" dt="2022-06-21T18:20:17.489" v="187" actId="27636"/>
          <ac:spMkLst>
            <pc:docMk/>
            <pc:sldMk cId="3014632918" sldId="285"/>
            <ac:spMk id="3" creationId="{00000000-0000-0000-0000-000000000000}"/>
          </ac:spMkLst>
        </pc:spChg>
        <pc:spChg chg="mod">
          <ac:chgData name="Robert Murray" userId="fa33fe0e24e06ae2" providerId="LiveId" clId="{E8ED6A63-0263-43A9-81AA-0E6E0F7B50E4}" dt="2022-06-21T18:20:17.488" v="186" actId="27636"/>
          <ac:spMkLst>
            <pc:docMk/>
            <pc:sldMk cId="3014632918" sldId="285"/>
            <ac:spMk id="5" creationId="{00000000-0000-0000-0000-000000000000}"/>
          </ac:spMkLst>
        </pc:spChg>
      </pc:sldChg>
      <pc:sldChg chg="modSp add del mod">
        <pc:chgData name="Robert Murray" userId="fa33fe0e24e06ae2" providerId="LiveId" clId="{E8ED6A63-0263-43A9-81AA-0E6E0F7B50E4}" dt="2022-06-22T15:38:44.280" v="6138" actId="2696"/>
        <pc:sldMkLst>
          <pc:docMk/>
          <pc:sldMk cId="1436668528" sldId="286"/>
        </pc:sldMkLst>
        <pc:spChg chg="mod">
          <ac:chgData name="Robert Murray" userId="fa33fe0e24e06ae2" providerId="LiveId" clId="{E8ED6A63-0263-43A9-81AA-0E6E0F7B50E4}" dt="2022-06-21T18:20:18.105" v="189" actId="27636"/>
          <ac:spMkLst>
            <pc:docMk/>
            <pc:sldMk cId="1436668528" sldId="286"/>
            <ac:spMk id="3" creationId="{3CCE170E-5216-433E-9513-E70EDE16E219}"/>
          </ac:spMkLst>
        </pc:spChg>
      </pc:sldChg>
      <pc:sldChg chg="add del">
        <pc:chgData name="Robert Murray" userId="fa33fe0e24e06ae2" providerId="LiveId" clId="{E8ED6A63-0263-43A9-81AA-0E6E0F7B50E4}" dt="2022-06-24T05:05:03.929" v="15642" actId="2696"/>
        <pc:sldMkLst>
          <pc:docMk/>
          <pc:sldMk cId="4035891418" sldId="286"/>
        </pc:sldMkLst>
      </pc:sldChg>
      <pc:sldChg chg="modSp add del mod">
        <pc:chgData name="Robert Murray" userId="fa33fe0e24e06ae2" providerId="LiveId" clId="{E8ED6A63-0263-43A9-81AA-0E6E0F7B50E4}" dt="2022-06-22T15:38:51.424" v="6139" actId="2696"/>
        <pc:sldMkLst>
          <pc:docMk/>
          <pc:sldMk cId="3480860002" sldId="287"/>
        </pc:sldMkLst>
        <pc:spChg chg="mod">
          <ac:chgData name="Robert Murray" userId="fa33fe0e24e06ae2" providerId="LiveId" clId="{E8ED6A63-0263-43A9-81AA-0E6E0F7B50E4}" dt="2022-06-21T18:20:18.582" v="191" actId="27636"/>
          <ac:spMkLst>
            <pc:docMk/>
            <pc:sldMk cId="3480860002" sldId="287"/>
            <ac:spMk id="2" creationId="{7AB2A841-8728-4C5D-8000-F9742CC10DC9}"/>
          </ac:spMkLst>
        </pc:spChg>
        <pc:spChg chg="mod">
          <ac:chgData name="Robert Murray" userId="fa33fe0e24e06ae2" providerId="LiveId" clId="{E8ED6A63-0263-43A9-81AA-0E6E0F7B50E4}" dt="2022-06-21T18:20:18.592" v="192" actId="27636"/>
          <ac:spMkLst>
            <pc:docMk/>
            <pc:sldMk cId="3480860002" sldId="287"/>
            <ac:spMk id="3" creationId="{66103AE6-FD1B-4F86-AE1C-8C99B1893874}"/>
          </ac:spMkLst>
        </pc:spChg>
      </pc:sldChg>
      <pc:sldChg chg="modSp add mod modClrScheme chgLayout">
        <pc:chgData name="Robert Murray" userId="fa33fe0e24e06ae2" providerId="LiveId" clId="{E8ED6A63-0263-43A9-81AA-0E6E0F7B50E4}" dt="2022-06-24T15:33:48.146" v="16363" actId="255"/>
        <pc:sldMkLst>
          <pc:docMk/>
          <pc:sldMk cId="3620210470" sldId="288"/>
        </pc:sldMkLst>
        <pc:spChg chg="mod ord">
          <ac:chgData name="Robert Murray" userId="fa33fe0e24e06ae2" providerId="LiveId" clId="{E8ED6A63-0263-43A9-81AA-0E6E0F7B50E4}" dt="2022-06-24T05:06:30.596" v="15692" actId="20577"/>
          <ac:spMkLst>
            <pc:docMk/>
            <pc:sldMk cId="3620210470" sldId="288"/>
            <ac:spMk id="2" creationId="{2CB00ACF-C9F4-4007-A05E-CF6DEAB852A2}"/>
          </ac:spMkLst>
        </pc:spChg>
        <pc:spChg chg="mod ord">
          <ac:chgData name="Robert Murray" userId="fa33fe0e24e06ae2" providerId="LiveId" clId="{E8ED6A63-0263-43A9-81AA-0E6E0F7B50E4}" dt="2022-06-24T14:44:13.612" v="16192" actId="20577"/>
          <ac:spMkLst>
            <pc:docMk/>
            <pc:sldMk cId="3620210470" sldId="288"/>
            <ac:spMk id="3" creationId="{5F66457F-E25E-4C79-8B0B-88E643C85AF1}"/>
          </ac:spMkLst>
        </pc:spChg>
        <pc:spChg chg="mod">
          <ac:chgData name="Robert Murray" userId="fa33fe0e24e06ae2" providerId="LiveId" clId="{E8ED6A63-0263-43A9-81AA-0E6E0F7B50E4}" dt="2022-06-24T15:33:48.146" v="16363" actId="255"/>
          <ac:spMkLst>
            <pc:docMk/>
            <pc:sldMk cId="3620210470" sldId="288"/>
            <ac:spMk id="5" creationId="{D0C112CC-497D-4430-83D9-19B2862F2FFF}"/>
          </ac:spMkLst>
        </pc:spChg>
      </pc:sldChg>
      <pc:sldChg chg="modSp mod">
        <pc:chgData name="Robert Murray" userId="fa33fe0e24e06ae2" providerId="LiveId" clId="{E8ED6A63-0263-43A9-81AA-0E6E0F7B50E4}" dt="2022-07-01T15:59:27.617" v="16727" actId="255"/>
        <pc:sldMkLst>
          <pc:docMk/>
          <pc:sldMk cId="3664686379" sldId="289"/>
        </pc:sldMkLst>
        <pc:spChg chg="mod">
          <ac:chgData name="Robert Murray" userId="fa33fe0e24e06ae2" providerId="LiveId" clId="{E8ED6A63-0263-43A9-81AA-0E6E0F7B50E4}" dt="2022-07-01T15:59:27.617" v="16727" actId="255"/>
          <ac:spMkLst>
            <pc:docMk/>
            <pc:sldMk cId="3664686379" sldId="289"/>
            <ac:spMk id="9" creationId="{00000000-0000-0000-0000-000000000000}"/>
          </ac:spMkLst>
        </pc:spChg>
        <pc:spChg chg="mod">
          <ac:chgData name="Robert Murray" userId="fa33fe0e24e06ae2" providerId="LiveId" clId="{E8ED6A63-0263-43A9-81AA-0E6E0F7B50E4}" dt="2022-06-21T18:15:15.805" v="67" actId="6549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">
        <pc:chgData name="Robert Murray" userId="fa33fe0e24e06ae2" providerId="LiveId" clId="{E8ED6A63-0263-43A9-81AA-0E6E0F7B50E4}" dt="2022-06-24T15:02:22.324" v="16223" actId="20577"/>
        <pc:sldMkLst>
          <pc:docMk/>
          <pc:sldMk cId="1008667600" sldId="290"/>
        </pc:sldMkLst>
        <pc:spChg chg="mod">
          <ac:chgData name="Robert Murray" userId="fa33fe0e24e06ae2" providerId="LiveId" clId="{E8ED6A63-0263-43A9-81AA-0E6E0F7B50E4}" dt="2022-06-21T18:15:48.435" v="87" actId="20577"/>
          <ac:spMkLst>
            <pc:docMk/>
            <pc:sldMk cId="1008667600" sldId="290"/>
            <ac:spMk id="2" creationId="{00000000-0000-0000-0000-000000000000}"/>
          </ac:spMkLst>
        </pc:spChg>
        <pc:spChg chg="mod">
          <ac:chgData name="Robert Murray" userId="fa33fe0e24e06ae2" providerId="LiveId" clId="{E8ED6A63-0263-43A9-81AA-0E6E0F7B50E4}" dt="2022-06-24T15:02:22.324" v="16223" actId="20577"/>
          <ac:spMkLst>
            <pc:docMk/>
            <pc:sldMk cId="1008667600" sldId="290"/>
            <ac:spMk id="4" creationId="{00000000-0000-0000-0000-000000000000}"/>
          </ac:spMkLst>
        </pc:spChg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667086852" sldId="291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3225487732" sldId="292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2216331183" sldId="293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4051063915" sldId="294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1585828297" sldId="295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2034747619" sldId="296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617436720" sldId="297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2710883219" sldId="298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1606821077" sldId="299"/>
        </pc:sldMkLst>
      </pc:sldChg>
      <pc:sldChg chg="del">
        <pc:chgData name="Robert Murray" userId="fa33fe0e24e06ae2" providerId="LiveId" clId="{E8ED6A63-0263-43A9-81AA-0E6E0F7B50E4}" dt="2022-07-01T15:28:37.455" v="16486" actId="47"/>
        <pc:sldMkLst>
          <pc:docMk/>
          <pc:sldMk cId="794591785" sldId="300"/>
        </pc:sldMkLst>
      </pc:sldChg>
      <pc:sldChg chg="del">
        <pc:chgData name="Robert Murray" userId="fa33fe0e24e06ae2" providerId="LiveId" clId="{E8ED6A63-0263-43A9-81AA-0E6E0F7B50E4}" dt="2022-07-01T15:28:43.256" v="16487" actId="47"/>
        <pc:sldMkLst>
          <pc:docMk/>
          <pc:sldMk cId="3063159263" sldId="301"/>
        </pc:sldMkLst>
      </pc:sldChg>
      <pc:sldChg chg="del">
        <pc:chgData name="Robert Murray" userId="fa33fe0e24e06ae2" providerId="LiveId" clId="{E8ED6A63-0263-43A9-81AA-0E6E0F7B50E4}" dt="2022-07-01T15:28:43.256" v="16487" actId="47"/>
        <pc:sldMkLst>
          <pc:docMk/>
          <pc:sldMk cId="2974522146" sldId="302"/>
        </pc:sldMkLst>
      </pc:sldChg>
      <pc:sldChg chg="add del">
        <pc:chgData name="Robert Murray" userId="fa33fe0e24e06ae2" providerId="LiveId" clId="{E8ED6A63-0263-43A9-81AA-0E6E0F7B50E4}" dt="2022-07-01T15:28:37.455" v="16486" actId="47"/>
        <pc:sldMkLst>
          <pc:docMk/>
          <pc:sldMk cId="512419685" sldId="303"/>
        </pc:sldMkLst>
      </pc:sldChg>
      <pc:sldChg chg="modSp add mod modClrScheme chgLayout">
        <pc:chgData name="Robert Murray" userId="fa33fe0e24e06ae2" providerId="LiveId" clId="{E8ED6A63-0263-43A9-81AA-0E6E0F7B50E4}" dt="2022-06-24T15:33:33.112" v="16362" actId="255"/>
        <pc:sldMkLst>
          <pc:docMk/>
          <pc:sldMk cId="904780181" sldId="304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904780181" sldId="304"/>
            <ac:spMk id="2" creationId="{69FF96A9-7698-4240-A812-8AD78D3F9D38}"/>
          </ac:spMkLst>
        </pc:spChg>
        <pc:spChg chg="mod ord">
          <ac:chgData name="Robert Murray" userId="fa33fe0e24e06ae2" providerId="LiveId" clId="{E8ED6A63-0263-43A9-81AA-0E6E0F7B50E4}" dt="2022-06-24T15:33:33.112" v="16362" actId="255"/>
          <ac:spMkLst>
            <pc:docMk/>
            <pc:sldMk cId="904780181" sldId="304"/>
            <ac:spMk id="3" creationId="{608905F1-3786-4804-9196-B0D0008BF13D}"/>
          </ac:spMkLst>
        </pc:spChg>
      </pc:sldChg>
      <pc:sldChg chg="modSp add del mod modClrScheme chgLayout">
        <pc:chgData name="Robert Murray" userId="fa33fe0e24e06ae2" providerId="LiveId" clId="{E8ED6A63-0263-43A9-81AA-0E6E0F7B50E4}" dt="2022-06-24T05:07:01.938" v="15693" actId="2696"/>
        <pc:sldMkLst>
          <pc:docMk/>
          <pc:sldMk cId="3425794462" sldId="305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425794462" sldId="305"/>
            <ac:spMk id="2" creationId="{6212D5EA-7ED3-48C6-AE43-9B2035F2B7A5}"/>
          </ac:spMkLst>
        </pc:spChg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425794462" sldId="305"/>
            <ac:spMk id="3" creationId="{8FE78A5C-8D44-4026-A568-95E293591FF7}"/>
          </ac:spMkLst>
        </pc:spChg>
      </pc:sldChg>
      <pc:sldChg chg="modSp add del mod modClrScheme chgLayout">
        <pc:chgData name="Robert Murray" userId="fa33fe0e24e06ae2" providerId="LiveId" clId="{E8ED6A63-0263-43A9-81AA-0E6E0F7B50E4}" dt="2022-06-24T05:07:12.703" v="15694" actId="2696"/>
        <pc:sldMkLst>
          <pc:docMk/>
          <pc:sldMk cId="136225813" sldId="306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136225813" sldId="306"/>
            <ac:spMk id="2" creationId="{0234ECEC-0294-43A2-B23F-6EE3070CA239}"/>
          </ac:spMkLst>
        </pc:spChg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136225813" sldId="306"/>
            <ac:spMk id="3" creationId="{92EDD9D3-81D7-4474-9A3B-991FB860FF52}"/>
          </ac:spMkLst>
        </pc:spChg>
      </pc:sldChg>
      <pc:sldChg chg="modSp add mod modClrScheme chgLayout">
        <pc:chgData name="Robert Murray" userId="fa33fe0e24e06ae2" providerId="LiveId" clId="{E8ED6A63-0263-43A9-81AA-0E6E0F7B50E4}" dt="2022-06-22T15:55:22.165" v="6327" actId="700"/>
        <pc:sldMkLst>
          <pc:docMk/>
          <pc:sldMk cId="3218292480" sldId="307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218292480" sldId="307"/>
            <ac:spMk id="2" creationId="{63278FED-F31B-4848-911C-D39924184E14}"/>
          </ac:spMkLst>
        </pc:spChg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218292480" sldId="307"/>
            <ac:spMk id="3" creationId="{7CE2D3B2-99B0-46F2-A745-1DB7575FBE91}"/>
          </ac:spMkLst>
        </pc:spChg>
      </pc:sldChg>
      <pc:sldChg chg="modSp add mod modClrScheme chgLayout">
        <pc:chgData name="Robert Murray" userId="fa33fe0e24e06ae2" providerId="LiveId" clId="{E8ED6A63-0263-43A9-81AA-0E6E0F7B50E4}" dt="2022-06-22T15:55:22.165" v="6327" actId="700"/>
        <pc:sldMkLst>
          <pc:docMk/>
          <pc:sldMk cId="3483503122" sldId="308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483503122" sldId="308"/>
            <ac:spMk id="2" creationId="{9A8E4E51-4D59-41FD-B702-5D22D178D987}"/>
          </ac:spMkLst>
        </pc:spChg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483503122" sldId="308"/>
            <ac:spMk id="3" creationId="{8E2D9960-26D6-473C-A876-521C014ED55C}"/>
          </ac:spMkLst>
        </pc:spChg>
      </pc:sldChg>
      <pc:sldChg chg="modSp add mod modClrScheme chgLayout">
        <pc:chgData name="Robert Murray" userId="fa33fe0e24e06ae2" providerId="LiveId" clId="{E8ED6A63-0263-43A9-81AA-0E6E0F7B50E4}" dt="2022-06-24T14:43:09.669" v="16166" actId="20577"/>
        <pc:sldMkLst>
          <pc:docMk/>
          <pc:sldMk cId="3552064327" sldId="309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552064327" sldId="309"/>
            <ac:spMk id="2" creationId="{CE5DFE23-002C-4B29-9D42-B3F897206F39}"/>
          </ac:spMkLst>
        </pc:spChg>
        <pc:spChg chg="mod ord">
          <ac:chgData name="Robert Murray" userId="fa33fe0e24e06ae2" providerId="LiveId" clId="{E8ED6A63-0263-43A9-81AA-0E6E0F7B50E4}" dt="2022-06-24T14:43:09.669" v="16166" actId="20577"/>
          <ac:spMkLst>
            <pc:docMk/>
            <pc:sldMk cId="3552064327" sldId="309"/>
            <ac:spMk id="3" creationId="{9C7F77AE-4F7E-4565-AC27-06B248377FE9}"/>
          </ac:spMkLst>
        </pc:spChg>
      </pc:sldChg>
      <pc:sldChg chg="modSp add del mod modClrScheme chgLayout">
        <pc:chgData name="Robert Murray" userId="fa33fe0e24e06ae2" providerId="LiveId" clId="{E8ED6A63-0263-43A9-81AA-0E6E0F7B50E4}" dt="2022-06-24T05:07:25.175" v="15695" actId="2696"/>
        <pc:sldMkLst>
          <pc:docMk/>
          <pc:sldMk cId="3754964531" sldId="310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754964531" sldId="310"/>
            <ac:spMk id="2" creationId="{A19ECA34-4151-4600-897B-43306359DA28}"/>
          </ac:spMkLst>
        </pc:spChg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754964531" sldId="310"/>
            <ac:spMk id="3" creationId="{D80C1F79-7018-433E-B1AE-3CEE99C2FC88}"/>
          </ac:spMkLst>
        </pc:spChg>
      </pc:sldChg>
      <pc:sldChg chg="modSp add del mod modClrScheme chgLayout">
        <pc:chgData name="Robert Murray" userId="fa33fe0e24e06ae2" providerId="LiveId" clId="{E8ED6A63-0263-43A9-81AA-0E6E0F7B50E4}" dt="2022-06-22T15:59:26.693" v="6349" actId="2696"/>
        <pc:sldMkLst>
          <pc:docMk/>
          <pc:sldMk cId="1766434820" sldId="311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1766434820" sldId="311"/>
            <ac:spMk id="2" creationId="{75B1B9DE-1B24-480F-A8A0-4645C3718872}"/>
          </ac:spMkLst>
        </pc:spChg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1766434820" sldId="311"/>
            <ac:spMk id="3" creationId="{2838234D-95BA-4F75-B563-D19705E131E6}"/>
          </ac:spMkLst>
        </pc:spChg>
      </pc:sldChg>
      <pc:sldChg chg="modSp add mod modClrScheme chgLayout">
        <pc:chgData name="Robert Murray" userId="fa33fe0e24e06ae2" providerId="LiveId" clId="{E8ED6A63-0263-43A9-81AA-0E6E0F7B50E4}" dt="2022-06-24T15:05:50.233" v="16277" actId="6549"/>
        <pc:sldMkLst>
          <pc:docMk/>
          <pc:sldMk cId="3682814753" sldId="312"/>
        </pc:sldMkLst>
        <pc:spChg chg="mod ord">
          <ac:chgData name="Robert Murray" userId="fa33fe0e24e06ae2" providerId="LiveId" clId="{E8ED6A63-0263-43A9-81AA-0E6E0F7B50E4}" dt="2022-06-22T15:55:22.165" v="6327" actId="700"/>
          <ac:spMkLst>
            <pc:docMk/>
            <pc:sldMk cId="3682814753" sldId="312"/>
            <ac:spMk id="2" creationId="{31A9F5A5-89E8-4C77-8EB9-1D64BBA66258}"/>
          </ac:spMkLst>
        </pc:spChg>
        <pc:spChg chg="mod ord">
          <ac:chgData name="Robert Murray" userId="fa33fe0e24e06ae2" providerId="LiveId" clId="{E8ED6A63-0263-43A9-81AA-0E6E0F7B50E4}" dt="2022-06-24T15:05:50.233" v="16277" actId="6549"/>
          <ac:spMkLst>
            <pc:docMk/>
            <pc:sldMk cId="3682814753" sldId="312"/>
            <ac:spMk id="3" creationId="{5A2E175D-14F6-46CF-953B-BF326CB6193E}"/>
          </ac:spMkLst>
        </pc:spChg>
      </pc:sldChg>
      <pc:sldChg chg="modSp add del mod">
        <pc:chgData name="Robert Murray" userId="fa33fe0e24e06ae2" providerId="LiveId" clId="{E8ED6A63-0263-43A9-81AA-0E6E0F7B50E4}" dt="2022-06-22T16:00:09.572" v="6356" actId="2696"/>
        <pc:sldMkLst>
          <pc:docMk/>
          <pc:sldMk cId="1714726654" sldId="313"/>
        </pc:sldMkLst>
        <pc:spChg chg="mod">
          <ac:chgData name="Robert Murray" userId="fa33fe0e24e06ae2" providerId="LiveId" clId="{E8ED6A63-0263-43A9-81AA-0E6E0F7B50E4}" dt="2022-06-21T18:20:29.263" v="213" actId="27636"/>
          <ac:spMkLst>
            <pc:docMk/>
            <pc:sldMk cId="1714726654" sldId="313"/>
            <ac:spMk id="3" creationId="{B968A03D-E10E-4C93-82A8-3ADF0775108F}"/>
          </ac:spMkLst>
        </pc:spChg>
      </pc:sldChg>
      <pc:sldChg chg="modSp add del mod">
        <pc:chgData name="Robert Murray" userId="fa33fe0e24e06ae2" providerId="LiveId" clId="{E8ED6A63-0263-43A9-81AA-0E6E0F7B50E4}" dt="2022-06-22T16:00:12.953" v="6357" actId="2696"/>
        <pc:sldMkLst>
          <pc:docMk/>
          <pc:sldMk cId="1667683248" sldId="314"/>
        </pc:sldMkLst>
        <pc:spChg chg="mod">
          <ac:chgData name="Robert Murray" userId="fa33fe0e24e06ae2" providerId="LiveId" clId="{E8ED6A63-0263-43A9-81AA-0E6E0F7B50E4}" dt="2022-06-21T18:20:29.744" v="216" actId="27636"/>
          <ac:spMkLst>
            <pc:docMk/>
            <pc:sldMk cId="1667683248" sldId="314"/>
            <ac:spMk id="2" creationId="{2FD787A0-ED8F-48F1-98FB-71AFFADB16C9}"/>
          </ac:spMkLst>
        </pc:spChg>
        <pc:spChg chg="mod">
          <ac:chgData name="Robert Murray" userId="fa33fe0e24e06ae2" providerId="LiveId" clId="{E8ED6A63-0263-43A9-81AA-0E6E0F7B50E4}" dt="2022-06-21T18:20:29.743" v="215" actId="27636"/>
          <ac:spMkLst>
            <pc:docMk/>
            <pc:sldMk cId="1667683248" sldId="314"/>
            <ac:spMk id="3" creationId="{0FF9BB65-C407-435F-B6FF-787229701C55}"/>
          </ac:spMkLst>
        </pc:spChg>
      </pc:sldChg>
      <pc:sldChg chg="modSp add del mod">
        <pc:chgData name="Robert Murray" userId="fa33fe0e24e06ae2" providerId="LiveId" clId="{E8ED6A63-0263-43A9-81AA-0E6E0F7B50E4}" dt="2022-06-22T16:00:20.360" v="6358" actId="47"/>
        <pc:sldMkLst>
          <pc:docMk/>
          <pc:sldMk cId="242289554" sldId="315"/>
        </pc:sldMkLst>
        <pc:spChg chg="mod">
          <ac:chgData name="Robert Murray" userId="fa33fe0e24e06ae2" providerId="LiveId" clId="{E8ED6A63-0263-43A9-81AA-0E6E0F7B50E4}" dt="2022-06-21T18:20:31.461" v="218" actId="27636"/>
          <ac:spMkLst>
            <pc:docMk/>
            <pc:sldMk cId="242289554" sldId="315"/>
            <ac:spMk id="2" creationId="{4D040517-B6CB-47B0-A97E-20160CAE3D53}"/>
          </ac:spMkLst>
        </pc:spChg>
        <pc:spChg chg="mod">
          <ac:chgData name="Robert Murray" userId="fa33fe0e24e06ae2" providerId="LiveId" clId="{E8ED6A63-0263-43A9-81AA-0E6E0F7B50E4}" dt="2022-06-21T18:20:31.470" v="219" actId="27636"/>
          <ac:spMkLst>
            <pc:docMk/>
            <pc:sldMk cId="242289554" sldId="315"/>
            <ac:spMk id="3" creationId="{75EE83A5-B48C-463E-8DAB-4D9EBC7460E5}"/>
          </ac:spMkLst>
        </pc:spChg>
      </pc:sldChg>
      <pc:sldChg chg="modSp add del mod">
        <pc:chgData name="Robert Murray" userId="fa33fe0e24e06ae2" providerId="LiveId" clId="{E8ED6A63-0263-43A9-81AA-0E6E0F7B50E4}" dt="2022-06-22T15:40:50.254" v="6142" actId="2696"/>
        <pc:sldMkLst>
          <pc:docMk/>
          <pc:sldMk cId="2178366814" sldId="316"/>
        </pc:sldMkLst>
        <pc:spChg chg="mod">
          <ac:chgData name="Robert Murray" userId="fa33fe0e24e06ae2" providerId="LiveId" clId="{E8ED6A63-0263-43A9-81AA-0E6E0F7B50E4}" dt="2022-06-21T18:20:32.123" v="221" actId="27636"/>
          <ac:spMkLst>
            <pc:docMk/>
            <pc:sldMk cId="2178366814" sldId="316"/>
            <ac:spMk id="3" creationId="{ABEAE9D5-62EB-4506-A289-E0940B1EAD4B}"/>
          </ac:spMkLst>
        </pc:spChg>
      </pc:sldChg>
      <pc:sldChg chg="add del">
        <pc:chgData name="Robert Murray" userId="fa33fe0e24e06ae2" providerId="LiveId" clId="{E8ED6A63-0263-43A9-81AA-0E6E0F7B50E4}" dt="2022-06-22T15:40:58.926" v="6143" actId="2696"/>
        <pc:sldMkLst>
          <pc:docMk/>
          <pc:sldMk cId="3069308573" sldId="317"/>
        </pc:sldMkLst>
      </pc:sldChg>
      <pc:sldChg chg="modSp add del mod">
        <pc:chgData name="Robert Murray" userId="fa33fe0e24e06ae2" providerId="LiveId" clId="{E8ED6A63-0263-43A9-81AA-0E6E0F7B50E4}" dt="2022-06-22T16:00:52.259" v="6365" actId="47"/>
        <pc:sldMkLst>
          <pc:docMk/>
          <pc:sldMk cId="848926666" sldId="318"/>
        </pc:sldMkLst>
        <pc:spChg chg="mod">
          <ac:chgData name="Robert Murray" userId="fa33fe0e24e06ae2" providerId="LiveId" clId="{E8ED6A63-0263-43A9-81AA-0E6E0F7B50E4}" dt="2022-06-22T16:00:37.774" v="6363" actId="27636"/>
          <ac:spMkLst>
            <pc:docMk/>
            <pc:sldMk cId="848926666" sldId="318"/>
            <ac:spMk id="3" creationId="{997411B2-2A36-441B-A5B7-96A79A3C4FFF}"/>
          </ac:spMkLst>
        </pc:spChg>
      </pc:sldChg>
      <pc:sldChg chg="modSp add del mod">
        <pc:chgData name="Robert Murray" userId="fa33fe0e24e06ae2" providerId="LiveId" clId="{E8ED6A63-0263-43A9-81AA-0E6E0F7B50E4}" dt="2022-06-22T16:00:44.331" v="6364" actId="47"/>
        <pc:sldMkLst>
          <pc:docMk/>
          <pc:sldMk cId="1501182210" sldId="319"/>
        </pc:sldMkLst>
        <pc:spChg chg="mod">
          <ac:chgData name="Robert Murray" userId="fa33fe0e24e06ae2" providerId="LiveId" clId="{E8ED6A63-0263-43A9-81AA-0E6E0F7B50E4}" dt="2022-06-21T18:20:33.384" v="226" actId="27636"/>
          <ac:spMkLst>
            <pc:docMk/>
            <pc:sldMk cId="1501182210" sldId="319"/>
            <ac:spMk id="3" creationId="{E8592CD9-2C64-4DFA-8806-5940B2794720}"/>
          </ac:spMkLst>
        </pc:spChg>
      </pc:sldChg>
      <pc:sldChg chg="modSp add del mod">
        <pc:chgData name="Robert Murray" userId="fa33fe0e24e06ae2" providerId="LiveId" clId="{E8ED6A63-0263-43A9-81AA-0E6E0F7B50E4}" dt="2022-06-24T05:07:51.042" v="15696" actId="2696"/>
        <pc:sldMkLst>
          <pc:docMk/>
          <pc:sldMk cId="1810032367" sldId="320"/>
        </pc:sldMkLst>
        <pc:spChg chg="mod">
          <ac:chgData name="Robert Murray" userId="fa33fe0e24e06ae2" providerId="LiveId" clId="{E8ED6A63-0263-43A9-81AA-0E6E0F7B50E4}" dt="2022-06-22T15:42:03.865" v="6149" actId="255"/>
          <ac:spMkLst>
            <pc:docMk/>
            <pc:sldMk cId="1810032367" sldId="320"/>
            <ac:spMk id="3" creationId="{805605E7-4261-41BB-8484-DD0D059B8A13}"/>
          </ac:spMkLst>
        </pc:spChg>
      </pc:sldChg>
      <pc:sldChg chg="modSp add del mod">
        <pc:chgData name="Robert Murray" userId="fa33fe0e24e06ae2" providerId="LiveId" clId="{E8ED6A63-0263-43A9-81AA-0E6E0F7B50E4}" dt="2022-06-22T16:00:58.220" v="6366" actId="47"/>
        <pc:sldMkLst>
          <pc:docMk/>
          <pc:sldMk cId="2464535525" sldId="321"/>
        </pc:sldMkLst>
        <pc:spChg chg="mod">
          <ac:chgData name="Robert Murray" userId="fa33fe0e24e06ae2" providerId="LiveId" clId="{E8ED6A63-0263-43A9-81AA-0E6E0F7B50E4}" dt="2022-06-21T18:20:35.749" v="230" actId="27636"/>
          <ac:spMkLst>
            <pc:docMk/>
            <pc:sldMk cId="2464535525" sldId="321"/>
            <ac:spMk id="3" creationId="{7F96013E-E174-4F6A-819E-66B2BFAE48A2}"/>
          </ac:spMkLst>
        </pc:spChg>
      </pc:sldChg>
      <pc:sldChg chg="add del">
        <pc:chgData name="Robert Murray" userId="fa33fe0e24e06ae2" providerId="LiveId" clId="{E8ED6A63-0263-43A9-81AA-0E6E0F7B50E4}" dt="2022-06-24T05:09:28.906" v="15750" actId="2696"/>
        <pc:sldMkLst>
          <pc:docMk/>
          <pc:sldMk cId="2614796562" sldId="322"/>
        </pc:sldMkLst>
      </pc:sldChg>
      <pc:sldChg chg="modSp add del mod">
        <pc:chgData name="Robert Murray" userId="fa33fe0e24e06ae2" providerId="LiveId" clId="{E8ED6A63-0263-43A9-81AA-0E6E0F7B50E4}" dt="2022-06-22T15:42:28.902" v="6150" actId="2696"/>
        <pc:sldMkLst>
          <pc:docMk/>
          <pc:sldMk cId="4271691308" sldId="323"/>
        </pc:sldMkLst>
        <pc:spChg chg="mod">
          <ac:chgData name="Robert Murray" userId="fa33fe0e24e06ae2" providerId="LiveId" clId="{E8ED6A63-0263-43A9-81AA-0E6E0F7B50E4}" dt="2022-06-21T18:20:36.710" v="233" actId="27636"/>
          <ac:spMkLst>
            <pc:docMk/>
            <pc:sldMk cId="4271691308" sldId="323"/>
            <ac:spMk id="3" creationId="{FE5DE5A7-9E5B-4381-BC46-80AEBD442293}"/>
          </ac:spMkLst>
        </pc:spChg>
      </pc:sldChg>
      <pc:sldChg chg="modSp add mod">
        <pc:chgData name="Robert Murray" userId="fa33fe0e24e06ae2" providerId="LiveId" clId="{E8ED6A63-0263-43A9-81AA-0E6E0F7B50E4}" dt="2022-06-24T14:42:18.602" v="16084" actId="20577"/>
        <pc:sldMkLst>
          <pc:docMk/>
          <pc:sldMk cId="583658472" sldId="324"/>
        </pc:sldMkLst>
        <pc:spChg chg="mod">
          <ac:chgData name="Robert Murray" userId="fa33fe0e24e06ae2" providerId="LiveId" clId="{E8ED6A63-0263-43A9-81AA-0E6E0F7B50E4}" dt="2022-06-24T14:42:18.602" v="16084" actId="20577"/>
          <ac:spMkLst>
            <pc:docMk/>
            <pc:sldMk cId="583658472" sldId="324"/>
            <ac:spMk id="2" creationId="{EE2B8EFE-CA51-4CB0-BFA0-1A24B4C3FD61}"/>
          </ac:spMkLst>
        </pc:spChg>
        <pc:spChg chg="mod">
          <ac:chgData name="Robert Murray" userId="fa33fe0e24e06ae2" providerId="LiveId" clId="{E8ED6A63-0263-43A9-81AA-0E6E0F7B50E4}" dt="2022-06-24T05:10:28.051" v="15771" actId="6549"/>
          <ac:spMkLst>
            <pc:docMk/>
            <pc:sldMk cId="583658472" sldId="324"/>
            <ac:spMk id="3" creationId="{050CECAF-EB87-4D26-86FC-BF170C53EA42}"/>
          </ac:spMkLst>
        </pc:spChg>
      </pc:sldChg>
      <pc:sldChg chg="modSp add del mod">
        <pc:chgData name="Robert Murray" userId="fa33fe0e24e06ae2" providerId="LiveId" clId="{E8ED6A63-0263-43A9-81AA-0E6E0F7B50E4}" dt="2022-06-24T14:46:50.977" v="16193" actId="2696"/>
        <pc:sldMkLst>
          <pc:docMk/>
          <pc:sldMk cId="1880740914" sldId="325"/>
        </pc:sldMkLst>
        <pc:spChg chg="mod">
          <ac:chgData name="Robert Murray" userId="fa33fe0e24e06ae2" providerId="LiveId" clId="{E8ED6A63-0263-43A9-81AA-0E6E0F7B50E4}" dt="2022-06-21T18:20:37.760" v="237" actId="27636"/>
          <ac:spMkLst>
            <pc:docMk/>
            <pc:sldMk cId="1880740914" sldId="325"/>
            <ac:spMk id="3" creationId="{0F335E17-61A4-476D-99B4-A397656AE6B3}"/>
          </ac:spMkLst>
        </pc:spChg>
      </pc:sldChg>
      <pc:sldChg chg="modSp add mod">
        <pc:chgData name="Robert Murray" userId="fa33fe0e24e06ae2" providerId="LiveId" clId="{E8ED6A63-0263-43A9-81AA-0E6E0F7B50E4}" dt="2022-06-22T15:43:04.478" v="6176" actId="20577"/>
        <pc:sldMkLst>
          <pc:docMk/>
          <pc:sldMk cId="2034089243" sldId="326"/>
        </pc:sldMkLst>
        <pc:spChg chg="mod">
          <ac:chgData name="Robert Murray" userId="fa33fe0e24e06ae2" providerId="LiveId" clId="{E8ED6A63-0263-43A9-81AA-0E6E0F7B50E4}" dt="2022-06-22T15:43:04.478" v="6176" actId="20577"/>
          <ac:spMkLst>
            <pc:docMk/>
            <pc:sldMk cId="2034089243" sldId="326"/>
            <ac:spMk id="3" creationId="{3A7EE548-65DD-4AB7-8084-E3CDA471E227}"/>
          </ac:spMkLst>
        </pc:spChg>
      </pc:sldChg>
      <pc:sldChg chg="add del">
        <pc:chgData name="Robert Murray" userId="fa33fe0e24e06ae2" providerId="LiveId" clId="{E8ED6A63-0263-43A9-81AA-0E6E0F7B50E4}" dt="2022-06-22T15:43:40.128" v="6177" actId="2696"/>
        <pc:sldMkLst>
          <pc:docMk/>
          <pc:sldMk cId="1918342404" sldId="327"/>
        </pc:sldMkLst>
      </pc:sldChg>
      <pc:sldChg chg="modSp add mod modClrScheme chgLayout">
        <pc:chgData name="Robert Murray" userId="fa33fe0e24e06ae2" providerId="LiveId" clId="{E8ED6A63-0263-43A9-81AA-0E6E0F7B50E4}" dt="2022-06-23T17:34:50.310" v="11159" actId="20577"/>
        <pc:sldMkLst>
          <pc:docMk/>
          <pc:sldMk cId="3156436323" sldId="327"/>
        </pc:sldMkLst>
        <pc:spChg chg="mod ord">
          <ac:chgData name="Robert Murray" userId="fa33fe0e24e06ae2" providerId="LiveId" clId="{E8ED6A63-0263-43A9-81AA-0E6E0F7B50E4}" dt="2022-06-22T15:56:29.410" v="6334" actId="14100"/>
          <ac:spMkLst>
            <pc:docMk/>
            <pc:sldMk cId="3156436323" sldId="327"/>
            <ac:spMk id="38913" creationId="{00000000-0000-0000-0000-000000000000}"/>
          </ac:spMkLst>
        </pc:spChg>
        <pc:spChg chg="mod ord">
          <ac:chgData name="Robert Murray" userId="fa33fe0e24e06ae2" providerId="LiveId" clId="{E8ED6A63-0263-43A9-81AA-0E6E0F7B50E4}" dt="2022-06-23T17:34:50.310" v="11159" actId="20577"/>
          <ac:spMkLst>
            <pc:docMk/>
            <pc:sldMk cId="3156436323" sldId="327"/>
            <ac:spMk id="38914" creationId="{00000000-0000-0000-0000-000000000000}"/>
          </ac:spMkLst>
        </pc:spChg>
      </pc:sldChg>
      <pc:sldChg chg="add del">
        <pc:chgData name="Robert Murray" userId="fa33fe0e24e06ae2" providerId="LiveId" clId="{E8ED6A63-0263-43A9-81AA-0E6E0F7B50E4}" dt="2022-06-22T15:43:40.128" v="6177" actId="2696"/>
        <pc:sldMkLst>
          <pc:docMk/>
          <pc:sldMk cId="1058566310" sldId="328"/>
        </pc:sldMkLst>
      </pc:sldChg>
      <pc:sldChg chg="modSp add mod modClrScheme chgLayout">
        <pc:chgData name="Robert Murray" userId="fa33fe0e24e06ae2" providerId="LiveId" clId="{E8ED6A63-0263-43A9-81AA-0E6E0F7B50E4}" dt="2022-06-23T17:35:23.485" v="11182"/>
        <pc:sldMkLst>
          <pc:docMk/>
          <pc:sldMk cId="3933601537" sldId="328"/>
        </pc:sldMkLst>
        <pc:spChg chg="mod ord">
          <ac:chgData name="Robert Murray" userId="fa33fe0e24e06ae2" providerId="LiveId" clId="{E8ED6A63-0263-43A9-81AA-0E6E0F7B50E4}" dt="2022-06-22T15:56:37.729" v="6336" actId="14100"/>
          <ac:spMkLst>
            <pc:docMk/>
            <pc:sldMk cId="3933601537" sldId="328"/>
            <ac:spMk id="39937" creationId="{00000000-0000-0000-0000-000000000000}"/>
          </ac:spMkLst>
        </pc:spChg>
        <pc:spChg chg="mod ord">
          <ac:chgData name="Robert Murray" userId="fa33fe0e24e06ae2" providerId="LiveId" clId="{E8ED6A63-0263-43A9-81AA-0E6E0F7B50E4}" dt="2022-06-23T17:35:23.485" v="11182"/>
          <ac:spMkLst>
            <pc:docMk/>
            <pc:sldMk cId="3933601537" sldId="328"/>
            <ac:spMk id="39938" creationId="{00000000-0000-0000-0000-000000000000}"/>
          </ac:spMkLst>
        </pc:spChg>
      </pc:sldChg>
      <pc:sldChg chg="modSp add mod modClrScheme chgLayout">
        <pc:chgData name="Robert Murray" userId="fa33fe0e24e06ae2" providerId="LiveId" clId="{E8ED6A63-0263-43A9-81AA-0E6E0F7B50E4}" dt="2022-06-24T15:32:02.467" v="16352" actId="20577"/>
        <pc:sldMkLst>
          <pc:docMk/>
          <pc:sldMk cId="3193314756" sldId="329"/>
        </pc:sldMkLst>
        <pc:spChg chg="mod ord">
          <ac:chgData name="Robert Murray" userId="fa33fe0e24e06ae2" providerId="LiveId" clId="{E8ED6A63-0263-43A9-81AA-0E6E0F7B50E4}" dt="2022-06-22T15:54:06.436" v="6324" actId="700"/>
          <ac:spMkLst>
            <pc:docMk/>
            <pc:sldMk cId="3193314756" sldId="329"/>
            <ac:spMk id="40961" creationId="{00000000-0000-0000-0000-000000000000}"/>
          </ac:spMkLst>
        </pc:spChg>
        <pc:spChg chg="mod ord">
          <ac:chgData name="Robert Murray" userId="fa33fe0e24e06ae2" providerId="LiveId" clId="{E8ED6A63-0263-43A9-81AA-0E6E0F7B50E4}" dt="2022-06-24T15:32:02.467" v="16352" actId="20577"/>
          <ac:spMkLst>
            <pc:docMk/>
            <pc:sldMk cId="3193314756" sldId="329"/>
            <ac:spMk id="40962" creationId="{00000000-0000-0000-0000-000000000000}"/>
          </ac:spMkLst>
        </pc:spChg>
      </pc:sldChg>
      <pc:sldChg chg="modSp add del mod">
        <pc:chgData name="Robert Murray" userId="fa33fe0e24e06ae2" providerId="LiveId" clId="{E8ED6A63-0263-43A9-81AA-0E6E0F7B50E4}" dt="2022-06-22T15:43:40.128" v="6177" actId="2696"/>
        <pc:sldMkLst>
          <pc:docMk/>
          <pc:sldMk cId="4117063508" sldId="329"/>
        </pc:sldMkLst>
        <pc:spChg chg="mod">
          <ac:chgData name="Robert Murray" userId="fa33fe0e24e06ae2" providerId="LiveId" clId="{E8ED6A63-0263-43A9-81AA-0E6E0F7B50E4}" dt="2022-06-21T18:20:41.382" v="243" actId="27636"/>
          <ac:spMkLst>
            <pc:docMk/>
            <pc:sldMk cId="4117063508" sldId="329"/>
            <ac:spMk id="3" creationId="{E858762C-B518-4E37-883B-B09A3940BE36}"/>
          </ac:spMkLst>
        </pc:spChg>
      </pc:sldChg>
      <pc:sldChg chg="modSp add del mod">
        <pc:chgData name="Robert Murray" userId="fa33fe0e24e06ae2" providerId="LiveId" clId="{E8ED6A63-0263-43A9-81AA-0E6E0F7B50E4}" dt="2022-06-22T16:01:19.162" v="6367" actId="47"/>
        <pc:sldMkLst>
          <pc:docMk/>
          <pc:sldMk cId="3910546716" sldId="330"/>
        </pc:sldMkLst>
        <pc:spChg chg="mod">
          <ac:chgData name="Robert Murray" userId="fa33fe0e24e06ae2" providerId="LiveId" clId="{E8ED6A63-0263-43A9-81AA-0E6E0F7B50E4}" dt="2022-06-21T18:20:42.017" v="245" actId="27636"/>
          <ac:spMkLst>
            <pc:docMk/>
            <pc:sldMk cId="3910546716" sldId="330"/>
            <ac:spMk id="3" creationId="{2983C3CE-FBBC-4BF8-A720-7630DCA1DD66}"/>
          </ac:spMkLst>
        </pc:spChg>
      </pc:sldChg>
      <pc:sldChg chg="modSp add del mod">
        <pc:chgData name="Robert Murray" userId="fa33fe0e24e06ae2" providerId="LiveId" clId="{E8ED6A63-0263-43A9-81AA-0E6E0F7B50E4}" dt="2022-06-22T16:01:21.095" v="6368" actId="47"/>
        <pc:sldMkLst>
          <pc:docMk/>
          <pc:sldMk cId="737571483" sldId="331"/>
        </pc:sldMkLst>
        <pc:spChg chg="mod">
          <ac:chgData name="Robert Murray" userId="fa33fe0e24e06ae2" providerId="LiveId" clId="{E8ED6A63-0263-43A9-81AA-0E6E0F7B50E4}" dt="2022-06-21T18:20:42.732" v="247" actId="27636"/>
          <ac:spMkLst>
            <pc:docMk/>
            <pc:sldMk cId="737571483" sldId="331"/>
            <ac:spMk id="3" creationId="{860CE4D9-AD30-40ED-B790-D374C130B292}"/>
          </ac:spMkLst>
        </pc:spChg>
      </pc:sldChg>
      <pc:sldChg chg="modSp add del mod">
        <pc:chgData name="Robert Murray" userId="fa33fe0e24e06ae2" providerId="LiveId" clId="{E8ED6A63-0263-43A9-81AA-0E6E0F7B50E4}" dt="2022-06-24T04:12:29.828" v="15272" actId="2696"/>
        <pc:sldMkLst>
          <pc:docMk/>
          <pc:sldMk cId="1523263994" sldId="332"/>
        </pc:sldMkLst>
        <pc:spChg chg="mod">
          <ac:chgData name="Robert Murray" userId="fa33fe0e24e06ae2" providerId="LiveId" clId="{E8ED6A63-0263-43A9-81AA-0E6E0F7B50E4}" dt="2022-06-21T18:20:43.167" v="249" actId="27636"/>
          <ac:spMkLst>
            <pc:docMk/>
            <pc:sldMk cId="1523263994" sldId="332"/>
            <ac:spMk id="3" creationId="{00000000-0000-0000-0000-000000000000}"/>
          </ac:spMkLst>
        </pc:spChg>
        <pc:spChg chg="mod">
          <ac:chgData name="Robert Murray" userId="fa33fe0e24e06ae2" providerId="LiveId" clId="{E8ED6A63-0263-43A9-81AA-0E6E0F7B50E4}" dt="2022-06-21T18:20:43.178" v="250" actId="27636"/>
          <ac:spMkLst>
            <pc:docMk/>
            <pc:sldMk cId="1523263994" sldId="332"/>
            <ac:spMk id="5" creationId="{00000000-0000-0000-0000-000000000000}"/>
          </ac:spMkLst>
        </pc:spChg>
      </pc:sldChg>
      <pc:sldChg chg="modSp add del mod ord">
        <pc:chgData name="Robert Murray" userId="fa33fe0e24e06ae2" providerId="LiveId" clId="{E8ED6A63-0263-43A9-81AA-0E6E0F7B50E4}" dt="2022-06-24T04:15:40.511" v="15332" actId="2696"/>
        <pc:sldMkLst>
          <pc:docMk/>
          <pc:sldMk cId="472463080" sldId="333"/>
        </pc:sldMkLst>
        <pc:spChg chg="mod">
          <ac:chgData name="Robert Murray" userId="fa33fe0e24e06ae2" providerId="LiveId" clId="{E8ED6A63-0263-43A9-81AA-0E6E0F7B50E4}" dt="2022-06-21T18:20:44.806" v="252" actId="27636"/>
          <ac:spMkLst>
            <pc:docMk/>
            <pc:sldMk cId="472463080" sldId="333"/>
            <ac:spMk id="3" creationId="{41FE53AD-0BFE-46D6-801C-54385407981F}"/>
          </ac:spMkLst>
        </pc:spChg>
      </pc:sldChg>
      <pc:sldChg chg="modSp add mod ord">
        <pc:chgData name="Robert Murray" userId="fa33fe0e24e06ae2" providerId="LiveId" clId="{E8ED6A63-0263-43A9-81AA-0E6E0F7B50E4}" dt="2022-07-01T19:31:07.597" v="17231" actId="20577"/>
        <pc:sldMkLst>
          <pc:docMk/>
          <pc:sldMk cId="3615172777" sldId="334"/>
        </pc:sldMkLst>
        <pc:spChg chg="mod">
          <ac:chgData name="Robert Murray" userId="fa33fe0e24e06ae2" providerId="LiveId" clId="{E8ED6A63-0263-43A9-81AA-0E6E0F7B50E4}" dt="2022-06-24T05:11:19.068" v="15828" actId="20577"/>
          <ac:spMkLst>
            <pc:docMk/>
            <pc:sldMk cId="3615172777" sldId="334"/>
            <ac:spMk id="2" creationId="{2A5C3276-05A0-42BE-ABF9-A2AF4F3F40A5}"/>
          </ac:spMkLst>
        </pc:spChg>
        <pc:spChg chg="mod">
          <ac:chgData name="Robert Murray" userId="fa33fe0e24e06ae2" providerId="LiveId" clId="{E8ED6A63-0263-43A9-81AA-0E6E0F7B50E4}" dt="2022-07-01T19:31:07.597" v="17231" actId="20577"/>
          <ac:spMkLst>
            <pc:docMk/>
            <pc:sldMk cId="3615172777" sldId="334"/>
            <ac:spMk id="3" creationId="{06EE82B3-6CC6-4E18-863F-52CED34678B1}"/>
          </ac:spMkLst>
        </pc:spChg>
      </pc:sldChg>
      <pc:sldChg chg="add del">
        <pc:chgData name="Robert Murray" userId="fa33fe0e24e06ae2" providerId="LiveId" clId="{E8ED6A63-0263-43A9-81AA-0E6E0F7B50E4}" dt="2022-06-24T04:11:24.920" v="15269" actId="2696"/>
        <pc:sldMkLst>
          <pc:docMk/>
          <pc:sldMk cId="1820798704" sldId="335"/>
        </pc:sldMkLst>
      </pc:sldChg>
      <pc:sldChg chg="add del">
        <pc:chgData name="Robert Murray" userId="fa33fe0e24e06ae2" providerId="LiveId" clId="{E8ED6A63-0263-43A9-81AA-0E6E0F7B50E4}" dt="2022-06-24T04:11:17.405" v="15268" actId="2696"/>
        <pc:sldMkLst>
          <pc:docMk/>
          <pc:sldMk cId="1212269814" sldId="336"/>
        </pc:sldMkLst>
      </pc:sldChg>
      <pc:sldChg chg="addSp delSp modSp add mod">
        <pc:chgData name="Robert Murray" userId="fa33fe0e24e06ae2" providerId="LiveId" clId="{E8ED6A63-0263-43A9-81AA-0E6E0F7B50E4}" dt="2022-06-24T15:39:03.775" v="16420" actId="6549"/>
        <pc:sldMkLst>
          <pc:docMk/>
          <pc:sldMk cId="1354776076" sldId="337"/>
        </pc:sldMkLst>
        <pc:spChg chg="mod">
          <ac:chgData name="Robert Murray" userId="fa33fe0e24e06ae2" providerId="LiveId" clId="{E8ED6A63-0263-43A9-81AA-0E6E0F7B50E4}" dt="2022-06-21T18:20:48.275" v="258" actId="27636"/>
          <ac:spMkLst>
            <pc:docMk/>
            <pc:sldMk cId="1354776076" sldId="337"/>
            <ac:spMk id="2" creationId="{9D1E8DC2-A6B9-4970-9D0E-37A8B3B4AB4B}"/>
          </ac:spMkLst>
        </pc:spChg>
        <pc:spChg chg="add del mod">
          <ac:chgData name="Robert Murray" userId="fa33fe0e24e06ae2" providerId="LiveId" clId="{E8ED6A63-0263-43A9-81AA-0E6E0F7B50E4}" dt="2022-06-24T15:38:19.347" v="16387" actId="22"/>
          <ac:spMkLst>
            <pc:docMk/>
            <pc:sldMk cId="1354776076" sldId="337"/>
            <ac:spMk id="8" creationId="{93130F22-9E91-91FE-45C4-76412302306A}"/>
          </ac:spMkLst>
        </pc:spChg>
        <pc:spChg chg="add mod">
          <ac:chgData name="Robert Murray" userId="fa33fe0e24e06ae2" providerId="LiveId" clId="{E8ED6A63-0263-43A9-81AA-0E6E0F7B50E4}" dt="2022-06-24T15:39:03.775" v="16420" actId="6549"/>
          <ac:spMkLst>
            <pc:docMk/>
            <pc:sldMk cId="1354776076" sldId="337"/>
            <ac:spMk id="10" creationId="{973BF8EB-23A3-1667-114A-B2E75C303E0B}"/>
          </ac:spMkLst>
        </pc:spChg>
      </pc:sldChg>
      <pc:sldChg chg="modSp add mod">
        <pc:chgData name="Robert Murray" userId="fa33fe0e24e06ae2" providerId="LiveId" clId="{E8ED6A63-0263-43A9-81AA-0E6E0F7B50E4}" dt="2022-06-21T18:47:04.491" v="311" actId="20577"/>
        <pc:sldMkLst>
          <pc:docMk/>
          <pc:sldMk cId="2089415962" sldId="338"/>
        </pc:sldMkLst>
        <pc:spChg chg="mod">
          <ac:chgData name="Robert Murray" userId="fa33fe0e24e06ae2" providerId="LiveId" clId="{E8ED6A63-0263-43A9-81AA-0E6E0F7B50E4}" dt="2022-06-21T18:46:28.240" v="306" actId="6549"/>
          <ac:spMkLst>
            <pc:docMk/>
            <pc:sldMk cId="2089415962" sldId="338"/>
            <ac:spMk id="2" creationId="{00000000-0000-0000-0000-000000000000}"/>
          </ac:spMkLst>
        </pc:spChg>
        <pc:spChg chg="mod">
          <ac:chgData name="Robert Murray" userId="fa33fe0e24e06ae2" providerId="LiveId" clId="{E8ED6A63-0263-43A9-81AA-0E6E0F7B50E4}" dt="2022-06-21T18:47:04.491" v="311" actId="20577"/>
          <ac:spMkLst>
            <pc:docMk/>
            <pc:sldMk cId="2089415962" sldId="338"/>
            <ac:spMk id="4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6-23T18:15:01.130" v="11186" actId="20577"/>
        <pc:sldMkLst>
          <pc:docMk/>
          <pc:sldMk cId="4288566788" sldId="339"/>
        </pc:sldMkLst>
        <pc:spChg chg="mod">
          <ac:chgData name="Robert Murray" userId="fa33fe0e24e06ae2" providerId="LiveId" clId="{E8ED6A63-0263-43A9-81AA-0E6E0F7B50E4}" dt="2022-06-21T18:47:27.883" v="326" actId="20577"/>
          <ac:spMkLst>
            <pc:docMk/>
            <pc:sldMk cId="4288566788" sldId="339"/>
            <ac:spMk id="2" creationId="{00000000-0000-0000-0000-000000000000}"/>
          </ac:spMkLst>
        </pc:spChg>
        <pc:spChg chg="mod">
          <ac:chgData name="Robert Murray" userId="fa33fe0e24e06ae2" providerId="LiveId" clId="{E8ED6A63-0263-43A9-81AA-0E6E0F7B50E4}" dt="2022-06-23T18:15:01.130" v="11186" actId="20577"/>
          <ac:spMkLst>
            <pc:docMk/>
            <pc:sldMk cId="4288566788" sldId="339"/>
            <ac:spMk id="4" creationId="{00000000-0000-0000-0000-000000000000}"/>
          </ac:spMkLst>
        </pc:spChg>
      </pc:sldChg>
      <pc:sldChg chg="modSp new mod ord">
        <pc:chgData name="Robert Murray" userId="fa33fe0e24e06ae2" providerId="LiveId" clId="{E8ED6A63-0263-43A9-81AA-0E6E0F7B50E4}" dt="2022-07-01T16:28:57.435" v="16916" actId="20577"/>
        <pc:sldMkLst>
          <pc:docMk/>
          <pc:sldMk cId="2553999463" sldId="340"/>
        </pc:sldMkLst>
        <pc:spChg chg="mod">
          <ac:chgData name="Robert Murray" userId="fa33fe0e24e06ae2" providerId="LiveId" clId="{E8ED6A63-0263-43A9-81AA-0E6E0F7B50E4}" dt="2022-06-23T15:37:39.814" v="7540" actId="14100"/>
          <ac:spMkLst>
            <pc:docMk/>
            <pc:sldMk cId="2553999463" sldId="340"/>
            <ac:spMk id="2" creationId="{F5551441-9B1D-D562-2597-4107699FEFF2}"/>
          </ac:spMkLst>
        </pc:spChg>
        <pc:spChg chg="mod">
          <ac:chgData name="Robert Murray" userId="fa33fe0e24e06ae2" providerId="LiveId" clId="{E8ED6A63-0263-43A9-81AA-0E6E0F7B50E4}" dt="2022-07-01T16:28:57.435" v="16916" actId="20577"/>
          <ac:spMkLst>
            <pc:docMk/>
            <pc:sldMk cId="2553999463" sldId="340"/>
            <ac:spMk id="3" creationId="{AC89ADD5-D0BF-5B0F-61BF-4F9043E1C680}"/>
          </ac:spMkLst>
        </pc:spChg>
      </pc:sldChg>
      <pc:sldChg chg="modSp new mod">
        <pc:chgData name="Robert Murray" userId="fa33fe0e24e06ae2" providerId="LiveId" clId="{E8ED6A63-0263-43A9-81AA-0E6E0F7B50E4}" dt="2022-06-24T15:13:47.702" v="16288" actId="20577"/>
        <pc:sldMkLst>
          <pc:docMk/>
          <pc:sldMk cId="4070869675" sldId="341"/>
        </pc:sldMkLst>
        <pc:spChg chg="mod">
          <ac:chgData name="Robert Murray" userId="fa33fe0e24e06ae2" providerId="LiveId" clId="{E8ED6A63-0263-43A9-81AA-0E6E0F7B50E4}" dt="2022-06-23T15:41:16.961" v="7601" actId="20577"/>
          <ac:spMkLst>
            <pc:docMk/>
            <pc:sldMk cId="4070869675" sldId="341"/>
            <ac:spMk id="2" creationId="{28008F06-8F67-836A-B855-0203F19B86A0}"/>
          </ac:spMkLst>
        </pc:spChg>
        <pc:spChg chg="mod">
          <ac:chgData name="Robert Murray" userId="fa33fe0e24e06ae2" providerId="LiveId" clId="{E8ED6A63-0263-43A9-81AA-0E6E0F7B50E4}" dt="2022-06-24T15:13:47.702" v="16288" actId="20577"/>
          <ac:spMkLst>
            <pc:docMk/>
            <pc:sldMk cId="4070869675" sldId="341"/>
            <ac:spMk id="3" creationId="{9619C928-A4FE-990A-391D-B915963840C8}"/>
          </ac:spMkLst>
        </pc:spChg>
      </pc:sldChg>
      <pc:sldChg chg="modSp new mod">
        <pc:chgData name="Robert Murray" userId="fa33fe0e24e06ae2" providerId="LiveId" clId="{E8ED6A63-0263-43A9-81AA-0E6E0F7B50E4}" dt="2022-06-23T05:15:47.796" v="6549" actId="20577"/>
        <pc:sldMkLst>
          <pc:docMk/>
          <pc:sldMk cId="3371309154" sldId="342"/>
        </pc:sldMkLst>
        <pc:spChg chg="mod">
          <ac:chgData name="Robert Murray" userId="fa33fe0e24e06ae2" providerId="LiveId" clId="{E8ED6A63-0263-43A9-81AA-0E6E0F7B50E4}" dt="2022-06-22T00:20:59.296" v="3067" actId="20577"/>
          <ac:spMkLst>
            <pc:docMk/>
            <pc:sldMk cId="3371309154" sldId="342"/>
            <ac:spMk id="2" creationId="{7E7F3E90-EC7F-83CA-92D3-6503821CC7C1}"/>
          </ac:spMkLst>
        </pc:spChg>
        <pc:spChg chg="mod">
          <ac:chgData name="Robert Murray" userId="fa33fe0e24e06ae2" providerId="LiveId" clId="{E8ED6A63-0263-43A9-81AA-0E6E0F7B50E4}" dt="2022-06-23T05:15:47.796" v="6549" actId="20577"/>
          <ac:spMkLst>
            <pc:docMk/>
            <pc:sldMk cId="3371309154" sldId="342"/>
            <ac:spMk id="3" creationId="{40C5A536-FEA2-46A0-0E2D-C4352BA7E016}"/>
          </ac:spMkLst>
        </pc:spChg>
      </pc:sldChg>
      <pc:sldChg chg="modSp add mod">
        <pc:chgData name="Robert Murray" userId="fa33fe0e24e06ae2" providerId="LiveId" clId="{E8ED6A63-0263-43A9-81AA-0E6E0F7B50E4}" dt="2022-07-01T19:19:51.865" v="17219" actId="20577"/>
        <pc:sldMkLst>
          <pc:docMk/>
          <pc:sldMk cId="3156025679" sldId="343"/>
        </pc:sldMkLst>
        <pc:spChg chg="mod">
          <ac:chgData name="Robert Murray" userId="fa33fe0e24e06ae2" providerId="LiveId" clId="{E8ED6A63-0263-43A9-81AA-0E6E0F7B50E4}" dt="2022-06-22T00:42:07.894" v="4040" actId="20577"/>
          <ac:spMkLst>
            <pc:docMk/>
            <pc:sldMk cId="3156025679" sldId="343"/>
            <ac:spMk id="2" creationId="{7E7F3E90-EC7F-83CA-92D3-6503821CC7C1}"/>
          </ac:spMkLst>
        </pc:spChg>
        <pc:spChg chg="mod">
          <ac:chgData name="Robert Murray" userId="fa33fe0e24e06ae2" providerId="LiveId" clId="{E8ED6A63-0263-43A9-81AA-0E6E0F7B50E4}" dt="2022-07-01T19:19:51.865" v="17219" actId="20577"/>
          <ac:spMkLst>
            <pc:docMk/>
            <pc:sldMk cId="3156025679" sldId="343"/>
            <ac:spMk id="3" creationId="{40C5A536-FEA2-46A0-0E2D-C4352BA7E016}"/>
          </ac:spMkLst>
        </pc:spChg>
      </pc:sldChg>
      <pc:sldChg chg="modSp new mod ord">
        <pc:chgData name="Robert Murray" userId="fa33fe0e24e06ae2" providerId="LiveId" clId="{E8ED6A63-0263-43A9-81AA-0E6E0F7B50E4}" dt="2022-06-24T15:03:01.686" v="16228" actId="6549"/>
        <pc:sldMkLst>
          <pc:docMk/>
          <pc:sldMk cId="2266888586" sldId="344"/>
        </pc:sldMkLst>
        <pc:spChg chg="mod">
          <ac:chgData name="Robert Murray" userId="fa33fe0e24e06ae2" providerId="LiveId" clId="{E8ED6A63-0263-43A9-81AA-0E6E0F7B50E4}" dt="2022-06-22T15:17:18.140" v="5660" actId="20577"/>
          <ac:spMkLst>
            <pc:docMk/>
            <pc:sldMk cId="2266888586" sldId="344"/>
            <ac:spMk id="2" creationId="{21192962-61E8-1118-B82D-88FCEDA402ED}"/>
          </ac:spMkLst>
        </pc:spChg>
        <pc:spChg chg="mod">
          <ac:chgData name="Robert Murray" userId="fa33fe0e24e06ae2" providerId="LiveId" clId="{E8ED6A63-0263-43A9-81AA-0E6E0F7B50E4}" dt="2022-06-24T15:03:01.686" v="16228" actId="6549"/>
          <ac:spMkLst>
            <pc:docMk/>
            <pc:sldMk cId="2266888586" sldId="344"/>
            <ac:spMk id="3" creationId="{8A830EF7-5331-7837-23E5-B9667EAB95AE}"/>
          </ac:spMkLst>
        </pc:spChg>
      </pc:sldChg>
      <pc:sldChg chg="modSp add mod modClrScheme chgLayout">
        <pc:chgData name="Robert Murray" userId="fa33fe0e24e06ae2" providerId="LiveId" clId="{E8ED6A63-0263-43A9-81AA-0E6E0F7B50E4}" dt="2022-06-24T15:27:27.367" v="16341" actId="6549"/>
        <pc:sldMkLst>
          <pc:docMk/>
          <pc:sldMk cId="3247029273" sldId="345"/>
        </pc:sldMkLst>
        <pc:spChg chg="mod ord">
          <ac:chgData name="Robert Murray" userId="fa33fe0e24e06ae2" providerId="LiveId" clId="{E8ED6A63-0263-43A9-81AA-0E6E0F7B50E4}" dt="2022-06-22T15:53:54.068" v="6323" actId="700"/>
          <ac:spMkLst>
            <pc:docMk/>
            <pc:sldMk cId="3247029273" sldId="345"/>
            <ac:spMk id="37889" creationId="{00000000-0000-0000-0000-000000000000}"/>
          </ac:spMkLst>
        </pc:spChg>
        <pc:spChg chg="mod ord">
          <ac:chgData name="Robert Murray" userId="fa33fe0e24e06ae2" providerId="LiveId" clId="{E8ED6A63-0263-43A9-81AA-0E6E0F7B50E4}" dt="2022-06-24T15:27:27.367" v="16341" actId="6549"/>
          <ac:spMkLst>
            <pc:docMk/>
            <pc:sldMk cId="3247029273" sldId="345"/>
            <ac:spMk id="37890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6-24T04:57:46.830" v="15555"/>
        <pc:sldMkLst>
          <pc:docMk/>
          <pc:sldMk cId="4226368509" sldId="347"/>
        </pc:sldMkLst>
        <pc:spChg chg="mod">
          <ac:chgData name="Robert Murray" userId="fa33fe0e24e06ae2" providerId="LiveId" clId="{E8ED6A63-0263-43A9-81AA-0E6E0F7B50E4}" dt="2022-06-24T04:20:26.206" v="15439" actId="20577"/>
          <ac:spMkLst>
            <pc:docMk/>
            <pc:sldMk cId="4226368509" sldId="347"/>
            <ac:spMk id="35841" creationId="{00000000-0000-0000-0000-000000000000}"/>
          </ac:spMkLst>
        </pc:spChg>
        <pc:spChg chg="mod">
          <ac:chgData name="Robert Murray" userId="fa33fe0e24e06ae2" providerId="LiveId" clId="{E8ED6A63-0263-43A9-81AA-0E6E0F7B50E4}" dt="2022-06-24T04:57:46.830" v="15555"/>
          <ac:spMkLst>
            <pc:docMk/>
            <pc:sldMk cId="4226368509" sldId="347"/>
            <ac:spMk id="35842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6-23T21:34:01.178" v="13027" actId="313"/>
        <pc:sldMkLst>
          <pc:docMk/>
          <pc:sldMk cId="335498452" sldId="348"/>
        </pc:sldMkLst>
        <pc:spChg chg="mod">
          <ac:chgData name="Robert Murray" userId="fa33fe0e24e06ae2" providerId="LiveId" clId="{E8ED6A63-0263-43A9-81AA-0E6E0F7B50E4}" dt="2022-06-23T21:34:01.178" v="13027" actId="313"/>
          <ac:spMkLst>
            <pc:docMk/>
            <pc:sldMk cId="335498452" sldId="348"/>
            <ac:spMk id="46082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7-01T16:07:57.977" v="16730" actId="20578"/>
        <pc:sldMkLst>
          <pc:docMk/>
          <pc:sldMk cId="1911647231" sldId="349"/>
        </pc:sldMkLst>
        <pc:spChg chg="mod">
          <ac:chgData name="Robert Murray" userId="fa33fe0e24e06ae2" providerId="LiveId" clId="{E8ED6A63-0263-43A9-81AA-0E6E0F7B50E4}" dt="2022-06-23T05:14:55.300" v="6474" actId="20577"/>
          <ac:spMkLst>
            <pc:docMk/>
            <pc:sldMk cId="1911647231" sldId="349"/>
            <ac:spMk id="2" creationId="{7E7F3E90-EC7F-83CA-92D3-6503821CC7C1}"/>
          </ac:spMkLst>
        </pc:spChg>
        <pc:spChg chg="mod">
          <ac:chgData name="Robert Murray" userId="fa33fe0e24e06ae2" providerId="LiveId" clId="{E8ED6A63-0263-43A9-81AA-0E6E0F7B50E4}" dt="2022-07-01T16:07:57.977" v="16730" actId="20578"/>
          <ac:spMkLst>
            <pc:docMk/>
            <pc:sldMk cId="1911647231" sldId="349"/>
            <ac:spMk id="3" creationId="{40C5A536-FEA2-46A0-0E2D-C4352BA7E016}"/>
          </ac:spMkLst>
        </pc:spChg>
      </pc:sldChg>
      <pc:sldChg chg="add del">
        <pc:chgData name="Robert Murray" userId="fa33fe0e24e06ae2" providerId="LiveId" clId="{E8ED6A63-0263-43A9-81AA-0E6E0F7B50E4}" dt="2022-06-22T15:58:40.112" v="6348" actId="2696"/>
        <pc:sldMkLst>
          <pc:docMk/>
          <pc:sldMk cId="3579505325" sldId="349"/>
        </pc:sldMkLst>
      </pc:sldChg>
      <pc:sldChg chg="modSp add del mod">
        <pc:chgData name="Robert Murray" userId="fa33fe0e24e06ae2" providerId="LiveId" clId="{E8ED6A63-0263-43A9-81AA-0E6E0F7B50E4}" dt="2022-06-23T16:46:59.857" v="10326" actId="2696"/>
        <pc:sldMkLst>
          <pc:docMk/>
          <pc:sldMk cId="772508511" sldId="350"/>
        </pc:sldMkLst>
        <pc:spChg chg="mod">
          <ac:chgData name="Robert Murray" userId="fa33fe0e24e06ae2" providerId="LiveId" clId="{E8ED6A63-0263-43A9-81AA-0E6E0F7B50E4}" dt="2022-06-23T05:28:10.082" v="7298" actId="6549"/>
          <ac:spMkLst>
            <pc:docMk/>
            <pc:sldMk cId="772508511" sldId="350"/>
            <ac:spMk id="3" creationId="{B590EF00-1349-46AB-9C99-980166E9337B}"/>
          </ac:spMkLst>
        </pc:spChg>
      </pc:sldChg>
      <pc:sldChg chg="modSp new mod">
        <pc:chgData name="Robert Murray" userId="fa33fe0e24e06ae2" providerId="LiveId" clId="{E8ED6A63-0263-43A9-81AA-0E6E0F7B50E4}" dt="2022-06-23T18:58:23.937" v="12889" actId="20577"/>
        <pc:sldMkLst>
          <pc:docMk/>
          <pc:sldMk cId="4171983258" sldId="351"/>
        </pc:sldMkLst>
        <pc:spChg chg="mod">
          <ac:chgData name="Robert Murray" userId="fa33fe0e24e06ae2" providerId="LiveId" clId="{E8ED6A63-0263-43A9-81AA-0E6E0F7B50E4}" dt="2022-06-23T15:47:00.199" v="7738" actId="20577"/>
          <ac:spMkLst>
            <pc:docMk/>
            <pc:sldMk cId="4171983258" sldId="351"/>
            <ac:spMk id="2" creationId="{45E9FF2B-A60F-0904-89B7-BD1B371ABA1F}"/>
          </ac:spMkLst>
        </pc:spChg>
        <pc:spChg chg="mod">
          <ac:chgData name="Robert Murray" userId="fa33fe0e24e06ae2" providerId="LiveId" clId="{E8ED6A63-0263-43A9-81AA-0E6E0F7B50E4}" dt="2022-06-23T18:58:23.937" v="12889" actId="20577"/>
          <ac:spMkLst>
            <pc:docMk/>
            <pc:sldMk cId="4171983258" sldId="351"/>
            <ac:spMk id="3" creationId="{F7886E69-4179-7D2E-FAD6-A8623597B887}"/>
          </ac:spMkLst>
        </pc:spChg>
      </pc:sldChg>
      <pc:sldChg chg="modSp new mod ord">
        <pc:chgData name="Robert Murray" userId="fa33fe0e24e06ae2" providerId="LiveId" clId="{E8ED6A63-0263-43A9-81AA-0E6E0F7B50E4}" dt="2022-06-24T15:32:47.594" v="16360" actId="20577"/>
        <pc:sldMkLst>
          <pc:docMk/>
          <pc:sldMk cId="3542151580" sldId="352"/>
        </pc:sldMkLst>
        <pc:spChg chg="mod">
          <ac:chgData name="Robert Murray" userId="fa33fe0e24e06ae2" providerId="LiveId" clId="{E8ED6A63-0263-43A9-81AA-0E6E0F7B50E4}" dt="2022-06-23T16:26:20.220" v="9162" actId="20577"/>
          <ac:spMkLst>
            <pc:docMk/>
            <pc:sldMk cId="3542151580" sldId="352"/>
            <ac:spMk id="2" creationId="{A4B320F7-BB4F-9B1C-E776-0BA573C698EF}"/>
          </ac:spMkLst>
        </pc:spChg>
        <pc:spChg chg="mod">
          <ac:chgData name="Robert Murray" userId="fa33fe0e24e06ae2" providerId="LiveId" clId="{E8ED6A63-0263-43A9-81AA-0E6E0F7B50E4}" dt="2022-06-24T15:32:47.594" v="16360" actId="20577"/>
          <ac:spMkLst>
            <pc:docMk/>
            <pc:sldMk cId="3542151580" sldId="352"/>
            <ac:spMk id="3" creationId="{7AB2CA1B-EDD8-665B-8F66-B4050594F8F3}"/>
          </ac:spMkLst>
        </pc:spChg>
      </pc:sldChg>
      <pc:sldChg chg="addSp delSp modSp new mod ord">
        <pc:chgData name="Robert Murray" userId="fa33fe0e24e06ae2" providerId="LiveId" clId="{E8ED6A63-0263-43A9-81AA-0E6E0F7B50E4}" dt="2022-07-01T19:21:54.772" v="17221"/>
        <pc:sldMkLst>
          <pc:docMk/>
          <pc:sldMk cId="2888917377" sldId="353"/>
        </pc:sldMkLst>
        <pc:spChg chg="mod">
          <ac:chgData name="Robert Murray" userId="fa33fe0e24e06ae2" providerId="LiveId" clId="{E8ED6A63-0263-43A9-81AA-0E6E0F7B50E4}" dt="2022-06-23T18:25:59.271" v="11407" actId="20577"/>
          <ac:spMkLst>
            <pc:docMk/>
            <pc:sldMk cId="2888917377" sldId="353"/>
            <ac:spMk id="2" creationId="{FCA28EBC-985B-0687-B052-D68C738C017B}"/>
          </ac:spMkLst>
        </pc:spChg>
        <pc:spChg chg="del mod">
          <ac:chgData name="Robert Murray" userId="fa33fe0e24e06ae2" providerId="LiveId" clId="{E8ED6A63-0263-43A9-81AA-0E6E0F7B50E4}" dt="2022-06-23T18:22:42.121" v="11336" actId="478"/>
          <ac:spMkLst>
            <pc:docMk/>
            <pc:sldMk cId="2888917377" sldId="353"/>
            <ac:spMk id="3" creationId="{19580E4C-9299-CE8D-3489-E6CDE303C0C4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" creationId="{BBFC1857-7B28-1B0E-C67A-FA9E344ABCFC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5" creationId="{38AB94AE-12C7-924C-94F0-3FC70944D6BB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6" creationId="{FD83A5E5-3CDE-F3EB-6841-013CCF5DE251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7" creationId="{FC2F5692-1CA1-22F9-28B8-1E824E3CFE83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8" creationId="{E92B0E0B-DCE0-A553-4F62-43A34531B4B7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9" creationId="{D949BE02-8EBA-B62E-D487-D8E086FE5AF5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0" creationId="{630F298D-C829-216B-7ED9-7561A3B50628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1" creationId="{D615E5B5-DD94-B236-A521-15EE42E39727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2" creationId="{577AB682-EF88-21B6-CA87-454297A33A48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3" creationId="{09A9F72F-6666-AB86-54CD-FBE68ED6E8AC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4" creationId="{CA0F1B50-BCAF-2E27-B8A5-2FA77A63249A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5" creationId="{3DA07587-44D6-F03C-97A6-6141D30A48B2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6" creationId="{4018E963-6F68-5E0C-BD69-BE30500E4B96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7" creationId="{871272E3-A04C-5D16-170B-B181AAE1D01C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8" creationId="{A3CA57E7-4F99-AA3A-DC27-5365C5E0D755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19" creationId="{E57DDEFC-2E5A-D1E3-D2A1-AC9F901FE30F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0" creationId="{6E8A3A00-B6F0-0DAD-BFE4-2091DD4C985B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1" creationId="{EF30D621-FAF7-02A3-C3CC-0D22B63FA854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2" creationId="{258ADEDB-1EBD-5EEE-C193-F0B6874033B4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3" creationId="{30A0CA3B-39AE-C9AF-1198-A2A75F2DAB97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4" creationId="{C4131B37-DBC3-86B8-EA43-DBC942B01FCE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5" creationId="{FE36A0D1-ED3F-FB1A-C69E-2B780A416E39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6" creationId="{789BB1A4-065B-835F-9F58-CF91E75AEAAF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7" creationId="{83C1D5C8-BE0B-8996-F2BF-92C7B3B32106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8" creationId="{527AC892-D9E4-A875-4109-0886F15E0B88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29" creationId="{DA207A4B-6771-4A5C-A4BD-9EEF99E8BE9C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0" creationId="{5F69390E-09C4-0D42-730A-20B713FDE2F1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1" creationId="{4B16DF1C-AF65-D12F-7190-ACF299E49B17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2" creationId="{728BDABE-6F6E-4BA3-7268-F9DB8FCBDB61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3" creationId="{0CA5D90D-F284-0D9F-E76F-7B7B4151F9DD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4" creationId="{239B3646-4052-0B46-A2FB-A2C46DC6E93E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5" creationId="{E3B870D3-32FD-F369-5AC9-7F1720F34F11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6" creationId="{4E896E60-264A-3A04-7CB3-7108BB6BE994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7" creationId="{92300794-8B3D-F7C5-D83E-30D21C059307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8" creationId="{1B478D10-6E55-F9BA-9641-18A33A72BC29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39" creationId="{293DB2E6-7EA2-278B-0B8D-7315CE99F014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0" creationId="{7D6508D4-C9DE-CCAF-B83D-E0303713273C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1" creationId="{A88723C3-261A-7ABC-EE2C-C740DC69867F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2" creationId="{298CB440-F087-BF85-A79E-E044954FA23D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3" creationId="{15B5BD82-D41F-F19D-925C-9A6DEADBEEEE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4" creationId="{EBBC3400-DC0A-E002-1D23-CBEFF0850C8D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5" creationId="{3071BD14-8C0F-2ADF-16FB-1641249E271F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6" creationId="{579C5528-198B-1F3B-5B56-AFAD13D667B7}"/>
          </ac:spMkLst>
        </pc:spChg>
        <pc:spChg chg="add del mod">
          <ac:chgData name="Robert Murray" userId="fa33fe0e24e06ae2" providerId="LiveId" clId="{E8ED6A63-0263-43A9-81AA-0E6E0F7B50E4}" dt="2022-06-23T18:22:10.735" v="11304"/>
          <ac:spMkLst>
            <pc:docMk/>
            <pc:sldMk cId="2888917377" sldId="353"/>
            <ac:spMk id="47" creationId="{6CB1AD22-267A-CA37-A078-2D3EF716464B}"/>
          </ac:spMkLst>
        </pc:spChg>
        <pc:spChg chg="add del mod">
          <ac:chgData name="Robert Murray" userId="fa33fe0e24e06ae2" providerId="LiveId" clId="{E8ED6A63-0263-43A9-81AA-0E6E0F7B50E4}" dt="2022-06-23T18:22:45.716" v="11337" actId="478"/>
          <ac:spMkLst>
            <pc:docMk/>
            <pc:sldMk cId="2888917377" sldId="353"/>
            <ac:spMk id="50" creationId="{BD3965B8-C8CC-9508-5591-E23535166E81}"/>
          </ac:spMkLst>
        </pc:spChg>
        <pc:spChg chg="add mod">
          <ac:chgData name="Robert Murray" userId="fa33fe0e24e06ae2" providerId="LiveId" clId="{E8ED6A63-0263-43A9-81AA-0E6E0F7B50E4}" dt="2022-06-23T18:26:27.128" v="11426" actId="1076"/>
          <ac:spMkLst>
            <pc:docMk/>
            <pc:sldMk cId="2888917377" sldId="353"/>
            <ac:spMk id="52" creationId="{00AAE3B2-1664-FD32-182D-13D2627EDD12}"/>
          </ac:spMkLst>
        </pc:spChg>
        <pc:picChg chg="del mod">
          <ac:chgData name="Robert Murray" userId="fa33fe0e24e06ae2" providerId="LiveId" clId="{E8ED6A63-0263-43A9-81AA-0E6E0F7B50E4}" dt="2022-06-23T18:25:11.377" v="11352" actId="478"/>
          <ac:picMkLst>
            <pc:docMk/>
            <pc:sldMk cId="2888917377" sldId="353"/>
            <ac:picMk id="48" creationId="{7A9DE5BB-37ED-31C9-45EE-4AF115FFAF93}"/>
          </ac:picMkLst>
        </pc:picChg>
        <pc:picChg chg="mod">
          <ac:chgData name="Robert Murray" userId="fa33fe0e24e06ae2" providerId="LiveId" clId="{E8ED6A63-0263-43A9-81AA-0E6E0F7B50E4}" dt="2022-07-01T16:59:17.324" v="16967" actId="1076"/>
          <ac:picMkLst>
            <pc:docMk/>
            <pc:sldMk cId="2888917377" sldId="353"/>
            <ac:picMk id="51" creationId="{2855E3F2-DBD9-F46C-5D99-BAE7146FEB5A}"/>
          </ac:picMkLst>
        </pc:picChg>
      </pc:sldChg>
      <pc:sldChg chg="addSp modSp new mod">
        <pc:chgData name="Robert Murray" userId="fa33fe0e24e06ae2" providerId="LiveId" clId="{E8ED6A63-0263-43A9-81AA-0E6E0F7B50E4}" dt="2022-07-01T17:44:13.252" v="17077" actId="20577"/>
        <pc:sldMkLst>
          <pc:docMk/>
          <pc:sldMk cId="2917001309" sldId="354"/>
        </pc:sldMkLst>
        <pc:spChg chg="mod">
          <ac:chgData name="Robert Murray" userId="fa33fe0e24e06ae2" providerId="LiveId" clId="{E8ED6A63-0263-43A9-81AA-0E6E0F7B50E4}" dt="2022-06-23T18:33:10.056" v="11457" actId="20577"/>
          <ac:spMkLst>
            <pc:docMk/>
            <pc:sldMk cId="2917001309" sldId="354"/>
            <ac:spMk id="2" creationId="{0CAE1C49-CF45-19A8-5FA4-406653052CDE}"/>
          </ac:spMkLst>
        </pc:spChg>
        <pc:spChg chg="mod">
          <ac:chgData name="Robert Murray" userId="fa33fe0e24e06ae2" providerId="LiveId" clId="{E8ED6A63-0263-43A9-81AA-0E6E0F7B50E4}" dt="2022-07-01T17:44:13.252" v="17077" actId="20577"/>
          <ac:spMkLst>
            <pc:docMk/>
            <pc:sldMk cId="2917001309" sldId="354"/>
            <ac:spMk id="3" creationId="{FC9EB8C2-5D05-C2CF-6309-D9689EE4688E}"/>
          </ac:spMkLst>
        </pc:spChg>
        <pc:spChg chg="add mod">
          <ac:chgData name="Robert Murray" userId="fa33fe0e24e06ae2" providerId="LiveId" clId="{E8ED6A63-0263-43A9-81AA-0E6E0F7B50E4}" dt="2022-07-01T17:43:25.743" v="17068" actId="1076"/>
          <ac:spMkLst>
            <pc:docMk/>
            <pc:sldMk cId="2917001309" sldId="354"/>
            <ac:spMk id="4" creationId="{3109BA1B-CE18-40DE-285E-2A5931D7B849}"/>
          </ac:spMkLst>
        </pc:spChg>
      </pc:sldChg>
      <pc:sldChg chg="modSp new mod">
        <pc:chgData name="Robert Murray" userId="fa33fe0e24e06ae2" providerId="LiveId" clId="{E8ED6A63-0263-43A9-81AA-0E6E0F7B50E4}" dt="2022-07-01T16:36:04.133" v="16930" actId="20577"/>
        <pc:sldMkLst>
          <pc:docMk/>
          <pc:sldMk cId="3268641090" sldId="355"/>
        </pc:sldMkLst>
        <pc:spChg chg="mod">
          <ac:chgData name="Robert Murray" userId="fa33fe0e24e06ae2" providerId="LiveId" clId="{E8ED6A63-0263-43A9-81AA-0E6E0F7B50E4}" dt="2022-06-24T14:29:07.077" v="15887" actId="20577"/>
          <ac:spMkLst>
            <pc:docMk/>
            <pc:sldMk cId="3268641090" sldId="355"/>
            <ac:spMk id="2" creationId="{24DB2FDA-F8ED-2BA0-6D3C-1E54DD5E6CA6}"/>
          </ac:spMkLst>
        </pc:spChg>
        <pc:spChg chg="mod">
          <ac:chgData name="Robert Murray" userId="fa33fe0e24e06ae2" providerId="LiveId" clId="{E8ED6A63-0263-43A9-81AA-0E6E0F7B50E4}" dt="2022-07-01T16:36:04.133" v="16930" actId="20577"/>
          <ac:spMkLst>
            <pc:docMk/>
            <pc:sldMk cId="3268641090" sldId="355"/>
            <ac:spMk id="3" creationId="{46C574DD-8AB0-5181-3ED3-4988027C76FA}"/>
          </ac:spMkLst>
        </pc:spChg>
      </pc:sldChg>
      <pc:sldChg chg="add del">
        <pc:chgData name="Robert Murray" userId="fa33fe0e24e06ae2" providerId="LiveId" clId="{E8ED6A63-0263-43A9-81AA-0E6E0F7B50E4}" dt="2022-06-24T04:18:35.828" v="15406" actId="2696"/>
        <pc:sldMkLst>
          <pc:docMk/>
          <pc:sldMk cId="108456842" sldId="356"/>
        </pc:sldMkLst>
      </pc:sldChg>
      <pc:sldChg chg="modSp add mod">
        <pc:chgData name="Robert Murray" userId="fa33fe0e24e06ae2" providerId="LiveId" clId="{E8ED6A63-0263-43A9-81AA-0E6E0F7B50E4}" dt="2022-07-01T15:28:56.760" v="16511" actId="20577"/>
        <pc:sldMkLst>
          <pc:docMk/>
          <pc:sldMk cId="873604171" sldId="356"/>
        </pc:sldMkLst>
        <pc:spChg chg="mod">
          <ac:chgData name="Robert Murray" userId="fa33fe0e24e06ae2" providerId="LiveId" clId="{E8ED6A63-0263-43A9-81AA-0E6E0F7B50E4}" dt="2022-07-01T15:28:56.760" v="16511" actId="20577"/>
          <ac:spMkLst>
            <pc:docMk/>
            <pc:sldMk cId="873604171" sldId="356"/>
            <ac:spMk id="2" creationId="{00000000-0000-0000-0000-000000000000}"/>
          </ac:spMkLst>
        </pc:spChg>
      </pc:sldChg>
      <pc:sldChg chg="modSp add del mod">
        <pc:chgData name="Robert Murray" userId="fa33fe0e24e06ae2" providerId="LiveId" clId="{E8ED6A63-0263-43A9-81AA-0E6E0F7B50E4}" dt="2022-06-24T04:19:36.687" v="15408" actId="2696"/>
        <pc:sldMkLst>
          <pc:docMk/>
          <pc:sldMk cId="3044312779" sldId="357"/>
        </pc:sldMkLst>
        <pc:spChg chg="mod">
          <ac:chgData name="Robert Murray" userId="fa33fe0e24e06ae2" providerId="LiveId" clId="{E8ED6A63-0263-43A9-81AA-0E6E0F7B50E4}" dt="2022-06-24T04:19:00.762" v="15407" actId="1076"/>
          <ac:spMkLst>
            <pc:docMk/>
            <pc:sldMk cId="3044312779" sldId="357"/>
            <ac:spMk id="35842" creationId="{00000000-0000-0000-0000-000000000000}"/>
          </ac:spMkLst>
        </pc:spChg>
      </pc:sldChg>
      <pc:sldChg chg="modSp new mod">
        <pc:chgData name="Robert Murray" userId="fa33fe0e24e06ae2" providerId="LiveId" clId="{E8ED6A63-0263-43A9-81AA-0E6E0F7B50E4}" dt="2022-07-01T16:38:58.219" v="16939" actId="20577"/>
        <pc:sldMkLst>
          <pc:docMk/>
          <pc:sldMk cId="4247598250" sldId="357"/>
        </pc:sldMkLst>
        <pc:spChg chg="mod">
          <ac:chgData name="Robert Murray" userId="fa33fe0e24e06ae2" providerId="LiveId" clId="{E8ED6A63-0263-43A9-81AA-0E6E0F7B50E4}" dt="2022-07-01T16:38:58.219" v="16939" actId="20577"/>
          <ac:spMkLst>
            <pc:docMk/>
            <pc:sldMk cId="4247598250" sldId="357"/>
            <ac:spMk id="2" creationId="{9C6AC65E-A16A-4B1E-B986-E2D26A86A324}"/>
          </ac:spMkLst>
        </pc:spChg>
        <pc:spChg chg="mod">
          <ac:chgData name="Robert Murray" userId="fa33fe0e24e06ae2" providerId="LiveId" clId="{E8ED6A63-0263-43A9-81AA-0E6E0F7B50E4}" dt="2022-07-01T15:42:53.235" v="16617" actId="113"/>
          <ac:spMkLst>
            <pc:docMk/>
            <pc:sldMk cId="4247598250" sldId="357"/>
            <ac:spMk id="3" creationId="{92528C2E-3D1A-1D62-6B84-0E26FA63BE4D}"/>
          </ac:spMkLst>
        </pc:spChg>
      </pc:sldChg>
      <pc:sldChg chg="modSp add del mod">
        <pc:chgData name="Robert Murray" userId="fa33fe0e24e06ae2" providerId="LiveId" clId="{E8ED6A63-0263-43A9-81AA-0E6E0F7B50E4}" dt="2022-06-24T04:20:36.203" v="15440" actId="2696"/>
        <pc:sldMkLst>
          <pc:docMk/>
          <pc:sldMk cId="1414672204" sldId="358"/>
        </pc:sldMkLst>
        <pc:spChg chg="mod">
          <ac:chgData name="Robert Murray" userId="fa33fe0e24e06ae2" providerId="LiveId" clId="{E8ED6A63-0263-43A9-81AA-0E6E0F7B50E4}" dt="2022-06-24T04:19:50.339" v="15434" actId="20577"/>
          <ac:spMkLst>
            <pc:docMk/>
            <pc:sldMk cId="1414672204" sldId="358"/>
            <ac:spMk id="35842" creationId="{00000000-0000-0000-0000-000000000000}"/>
          </ac:spMkLst>
        </pc:spChg>
      </pc:sldChg>
      <pc:sldChg chg="modSp add mod">
        <pc:chgData name="Robert Murray" userId="fa33fe0e24e06ae2" providerId="LiveId" clId="{E8ED6A63-0263-43A9-81AA-0E6E0F7B50E4}" dt="2022-07-01T19:29:48.869" v="17226" actId="113"/>
        <pc:sldMkLst>
          <pc:docMk/>
          <pc:sldMk cId="4134914342" sldId="358"/>
        </pc:sldMkLst>
        <pc:spChg chg="mod">
          <ac:chgData name="Robert Murray" userId="fa33fe0e24e06ae2" providerId="LiveId" clId="{E8ED6A63-0263-43A9-81AA-0E6E0F7B50E4}" dt="2022-07-01T16:39:08.591" v="16940"/>
          <ac:spMkLst>
            <pc:docMk/>
            <pc:sldMk cId="4134914342" sldId="358"/>
            <ac:spMk id="2" creationId="{9C6AC65E-A16A-4B1E-B986-E2D26A86A324}"/>
          </ac:spMkLst>
        </pc:spChg>
        <pc:spChg chg="mod">
          <ac:chgData name="Robert Murray" userId="fa33fe0e24e06ae2" providerId="LiveId" clId="{E8ED6A63-0263-43A9-81AA-0E6E0F7B50E4}" dt="2022-07-01T19:29:48.869" v="17226" actId="113"/>
          <ac:spMkLst>
            <pc:docMk/>
            <pc:sldMk cId="4134914342" sldId="358"/>
            <ac:spMk id="3" creationId="{92528C2E-3D1A-1D62-6B84-0E26FA63BE4D}"/>
          </ac:spMkLst>
        </pc:spChg>
      </pc:sldChg>
      <pc:sldChg chg="modSp add mod">
        <pc:chgData name="Robert Murray" userId="fa33fe0e24e06ae2" providerId="LiveId" clId="{E8ED6A63-0263-43A9-81AA-0E6E0F7B50E4}" dt="2022-07-01T19:28:59.514" v="17222" actId="207"/>
        <pc:sldMkLst>
          <pc:docMk/>
          <pc:sldMk cId="1691609249" sldId="359"/>
        </pc:sldMkLst>
        <pc:spChg chg="mod">
          <ac:chgData name="Robert Murray" userId="fa33fe0e24e06ae2" providerId="LiveId" clId="{E8ED6A63-0263-43A9-81AA-0E6E0F7B50E4}" dt="2022-07-01T16:39:21.627" v="16941"/>
          <ac:spMkLst>
            <pc:docMk/>
            <pc:sldMk cId="1691609249" sldId="359"/>
            <ac:spMk id="2" creationId="{9C6AC65E-A16A-4B1E-B986-E2D26A86A324}"/>
          </ac:spMkLst>
        </pc:spChg>
        <pc:spChg chg="mod">
          <ac:chgData name="Robert Murray" userId="fa33fe0e24e06ae2" providerId="LiveId" clId="{E8ED6A63-0263-43A9-81AA-0E6E0F7B50E4}" dt="2022-07-01T19:28:59.514" v="17222" actId="207"/>
          <ac:spMkLst>
            <pc:docMk/>
            <pc:sldMk cId="1691609249" sldId="359"/>
            <ac:spMk id="3" creationId="{92528C2E-3D1A-1D62-6B84-0E26FA63BE4D}"/>
          </ac:spMkLst>
        </pc:spChg>
      </pc:sldChg>
      <pc:sldMasterChg chg="delSldLayout">
        <pc:chgData name="Robert Murray" userId="fa33fe0e24e06ae2" providerId="LiveId" clId="{E8ED6A63-0263-43A9-81AA-0E6E0F7B50E4}" dt="2022-07-01T15:28:43.256" v="16487" actId="47"/>
        <pc:sldMasterMkLst>
          <pc:docMk/>
          <pc:sldMasterMk cId="0" sldId="2147483659"/>
        </pc:sldMasterMkLst>
        <pc:sldLayoutChg chg="del">
          <pc:chgData name="Robert Murray" userId="fa33fe0e24e06ae2" providerId="LiveId" clId="{E8ED6A63-0263-43A9-81AA-0E6E0F7B50E4}" dt="2022-07-01T15:28:43.256" v="16487" actId="47"/>
          <pc:sldLayoutMkLst>
            <pc:docMk/>
            <pc:sldMasterMk cId="0" sldId="2147483659"/>
            <pc:sldLayoutMk cId="789990874" sldId="2147483677"/>
          </pc:sldLayoutMkLst>
        </pc:sldLayoutChg>
      </pc:sldMasterChg>
    </pc:docChg>
  </pc:docChgLst>
  <pc:docChgLst>
    <pc:chgData name="Robert Murray" userId="fa33fe0e24e06ae2" providerId="LiveId" clId="{B7B0E7AA-678F-4208-A0CC-991ACAA49BC8}"/>
    <pc:docChg chg="undo redo custSel addSld delSld modSld sldOrd">
      <pc:chgData name="Robert Murray" userId="fa33fe0e24e06ae2" providerId="LiveId" clId="{B7B0E7AA-678F-4208-A0CC-991ACAA49BC8}" dt="2022-09-26T02:37:12.956" v="6465" actId="6549"/>
      <pc:docMkLst>
        <pc:docMk/>
      </pc:docMkLst>
      <pc:sldChg chg="addSp delSp modSp mod modClrScheme chgLayout">
        <pc:chgData name="Robert Murray" userId="fa33fe0e24e06ae2" providerId="LiveId" clId="{B7B0E7AA-678F-4208-A0CC-991ACAA49BC8}" dt="2022-09-17T05:22:09.805" v="10" actId="700"/>
        <pc:sldMkLst>
          <pc:docMk/>
          <pc:sldMk cId="1818590343" sldId="258"/>
        </pc:sldMkLst>
        <pc:spChg chg="mod ord">
          <ac:chgData name="Robert Murray" userId="fa33fe0e24e06ae2" providerId="LiveId" clId="{B7B0E7AA-678F-4208-A0CC-991ACAA49BC8}" dt="2022-09-17T05:22:09.805" v="10" actId="700"/>
          <ac:spMkLst>
            <pc:docMk/>
            <pc:sldMk cId="1818590343" sldId="258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2:09.805" v="10" actId="700"/>
          <ac:spMkLst>
            <pc:docMk/>
            <pc:sldMk cId="1818590343" sldId="258"/>
            <ac:spMk id="3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2:09.805" v="10" actId="700"/>
          <ac:spMkLst>
            <pc:docMk/>
            <pc:sldMk cId="1818590343" sldId="258"/>
            <ac:spMk id="4" creationId="{7D7A9AE8-4B51-F408-7312-B28A3B4C0B2C}"/>
          </ac:spMkLst>
        </pc:spChg>
        <pc:spChg chg="add del mod">
          <ac:chgData name="Robert Murray" userId="fa33fe0e24e06ae2" providerId="LiveId" clId="{B7B0E7AA-678F-4208-A0CC-991ACAA49BC8}" dt="2022-09-17T05:21:42.635" v="9"/>
          <ac:spMkLst>
            <pc:docMk/>
            <pc:sldMk cId="1818590343" sldId="258"/>
            <ac:spMk id="5" creationId="{0E329488-1290-99A9-2891-46900D7425F8}"/>
          </ac:spMkLst>
        </pc:spChg>
        <pc:spChg chg="add del mod">
          <ac:chgData name="Robert Murray" userId="fa33fe0e24e06ae2" providerId="LiveId" clId="{B7B0E7AA-678F-4208-A0CC-991ACAA49BC8}" dt="2022-09-17T05:21:42.635" v="9"/>
          <ac:spMkLst>
            <pc:docMk/>
            <pc:sldMk cId="1818590343" sldId="258"/>
            <ac:spMk id="6" creationId="{C2D629BA-D5B2-A34B-EF52-CE00E06291EA}"/>
          </ac:spMkLst>
        </pc:spChg>
        <pc:spChg chg="add del mod">
          <ac:chgData name="Robert Murray" userId="fa33fe0e24e06ae2" providerId="LiveId" clId="{B7B0E7AA-678F-4208-A0CC-991ACAA49BC8}" dt="2022-09-17T05:21:42.635" v="9"/>
          <ac:spMkLst>
            <pc:docMk/>
            <pc:sldMk cId="1818590343" sldId="258"/>
            <ac:spMk id="7" creationId="{1F492B91-5472-301B-26ED-EA44FC272068}"/>
          </ac:spMkLst>
        </pc:spChg>
      </pc:sldChg>
      <pc:sldChg chg="modSp mod modClrScheme chgLayout">
        <pc:chgData name="Robert Murray" userId="fa33fe0e24e06ae2" providerId="LiveId" clId="{B7B0E7AA-678F-4208-A0CC-991ACAA49BC8}" dt="2022-09-23T16:38:07.537" v="6304" actId="20577"/>
        <pc:sldMkLst>
          <pc:docMk/>
          <pc:sldMk cId="3744257785" sldId="259"/>
        </pc:sldMkLst>
        <pc:spChg chg="mod ord">
          <ac:chgData name="Robert Murray" userId="fa33fe0e24e06ae2" providerId="LiveId" clId="{B7B0E7AA-678F-4208-A0CC-991ACAA49BC8}" dt="2022-09-17T05:22:25.985" v="13" actId="27636"/>
          <ac:spMkLst>
            <pc:docMk/>
            <pc:sldMk cId="3744257785" sldId="259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23T16:38:07.537" v="6304" actId="20577"/>
          <ac:spMkLst>
            <pc:docMk/>
            <pc:sldMk cId="3744257785" sldId="259"/>
            <ac:spMk id="3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2:25.965" v="11" actId="700"/>
          <ac:spMkLst>
            <pc:docMk/>
            <pc:sldMk cId="3744257785" sldId="259"/>
            <ac:spMk id="4" creationId="{8D1A0A48-27CC-524D-6F02-B5BE41702620}"/>
          </ac:spMkLst>
        </pc:spChg>
      </pc:sldChg>
      <pc:sldChg chg="modSp mod modClrScheme chgLayout">
        <pc:chgData name="Robert Murray" userId="fa33fe0e24e06ae2" providerId="LiveId" clId="{B7B0E7AA-678F-4208-A0CC-991ACAA49BC8}" dt="2022-09-17T05:24:22.107" v="17" actId="700"/>
        <pc:sldMkLst>
          <pc:docMk/>
          <pc:sldMk cId="1241776352" sldId="262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241776352" sldId="262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241776352" sldId="262"/>
            <ac:spMk id="3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241776352" sldId="262"/>
            <ac:spMk id="4" creationId="{D72BB7F3-3F08-1505-0ACF-6435F0131CE1}"/>
          </ac:spMkLst>
        </pc:spChg>
      </pc:sldChg>
      <pc:sldChg chg="modSp mod modClrScheme chgLayout">
        <pc:chgData name="Robert Murray" userId="fa33fe0e24e06ae2" providerId="LiveId" clId="{B7B0E7AA-678F-4208-A0CC-991ACAA49BC8}" dt="2022-09-23T17:14:10.479" v="6409" actId="15"/>
        <pc:sldMkLst>
          <pc:docMk/>
          <pc:sldMk cId="1420445247" sldId="263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420445247" sldId="263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23T17:14:10.479" v="6409" actId="15"/>
          <ac:spMkLst>
            <pc:docMk/>
            <pc:sldMk cId="1420445247" sldId="263"/>
            <ac:spMk id="3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420445247" sldId="263"/>
            <ac:spMk id="4" creationId="{1325295D-52C8-0240-83C3-73C5FF690FAA}"/>
          </ac:spMkLst>
        </pc:spChg>
      </pc:sldChg>
      <pc:sldChg chg="modSp mod modClrScheme chgLayout">
        <pc:chgData name="Robert Murray" userId="fa33fe0e24e06ae2" providerId="LiveId" clId="{B7B0E7AA-678F-4208-A0CC-991ACAA49BC8}" dt="2022-09-17T05:24:22.107" v="17" actId="700"/>
        <pc:sldMkLst>
          <pc:docMk/>
          <pc:sldMk cId="3924267833" sldId="264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924267833" sldId="264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924267833" sldId="264"/>
            <ac:spMk id="3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924267833" sldId="264"/>
            <ac:spMk id="4" creationId="{E8DC932F-0B2A-650E-7C64-753F45E89BCE}"/>
          </ac:spMkLst>
        </pc:spChg>
      </pc:sldChg>
      <pc:sldChg chg="modSp mod modClrScheme chgLayout">
        <pc:chgData name="Robert Murray" userId="fa33fe0e24e06ae2" providerId="LiveId" clId="{B7B0E7AA-678F-4208-A0CC-991ACAA49BC8}" dt="2022-09-17T05:24:22.107" v="17" actId="700"/>
        <pc:sldMkLst>
          <pc:docMk/>
          <pc:sldMk cId="3724845913" sldId="266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724845913" sldId="266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724845913" sldId="266"/>
            <ac:spMk id="3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724845913" sldId="266"/>
            <ac:spMk id="4" creationId="{3CAFFF75-C0B4-FEA5-FB07-C5ADD4BAA487}"/>
          </ac:spMkLst>
        </pc:spChg>
      </pc:sldChg>
      <pc:sldChg chg="modSp mod modClrScheme chgLayout">
        <pc:chgData name="Robert Murray" userId="fa33fe0e24e06ae2" providerId="LiveId" clId="{B7B0E7AA-678F-4208-A0CC-991ACAA49BC8}" dt="2022-09-17T05:24:22.107" v="17" actId="700"/>
        <pc:sldMkLst>
          <pc:docMk/>
          <pc:sldMk cId="2684489826" sldId="267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2684489826" sldId="267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2684489826" sldId="267"/>
            <ac:spMk id="3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2684489826" sldId="267"/>
            <ac:spMk id="4" creationId="{C074EB8A-CFF7-DD81-21C6-2EF343159312}"/>
          </ac:spMkLst>
        </pc:spChg>
      </pc:sldChg>
      <pc:sldChg chg="modSp mod modClrScheme chgLayout">
        <pc:chgData name="Robert Murray" userId="fa33fe0e24e06ae2" providerId="LiveId" clId="{B7B0E7AA-678F-4208-A0CC-991ACAA49BC8}" dt="2022-09-17T05:24:22.172" v="18" actId="27636"/>
        <pc:sldMkLst>
          <pc:docMk/>
          <pc:sldMk cId="182917678" sldId="269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82917678" sldId="269"/>
            <ac:spMk id="2" creationId="{9663F95A-8CF6-46D0-A4F5-B2BC6A85C43C}"/>
          </ac:spMkLst>
        </pc:spChg>
        <pc:spChg chg="mod ord">
          <ac:chgData name="Robert Murray" userId="fa33fe0e24e06ae2" providerId="LiveId" clId="{B7B0E7AA-678F-4208-A0CC-991ACAA49BC8}" dt="2022-09-17T05:24:22.172" v="18" actId="27636"/>
          <ac:spMkLst>
            <pc:docMk/>
            <pc:sldMk cId="182917678" sldId="269"/>
            <ac:spMk id="3" creationId="{B22FF98D-C8AE-44F5-856A-024F1AA3B2BB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82917678" sldId="269"/>
            <ac:spMk id="4" creationId="{55FE70D4-CAC2-0112-86F1-91BF3021ACEE}"/>
          </ac:spMkLst>
        </pc:spChg>
      </pc:sldChg>
      <pc:sldChg chg="modSp mod modClrScheme chgLayout">
        <pc:chgData name="Robert Murray" userId="fa33fe0e24e06ae2" providerId="LiveId" clId="{B7B0E7AA-678F-4208-A0CC-991ACAA49BC8}" dt="2022-09-23T17:19:39.428" v="6420" actId="20577"/>
        <pc:sldMkLst>
          <pc:docMk/>
          <pc:sldMk cId="151089467" sldId="270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51089467" sldId="270"/>
            <ac:spMk id="2" creationId="{5B66386E-0973-449E-945D-2DA0980EE3D8}"/>
          </ac:spMkLst>
        </pc:spChg>
        <pc:spChg chg="mod ord">
          <ac:chgData name="Robert Murray" userId="fa33fe0e24e06ae2" providerId="LiveId" clId="{B7B0E7AA-678F-4208-A0CC-991ACAA49BC8}" dt="2022-09-23T17:19:39.428" v="6420" actId="20577"/>
          <ac:spMkLst>
            <pc:docMk/>
            <pc:sldMk cId="151089467" sldId="270"/>
            <ac:spMk id="3" creationId="{B8192076-54E7-42B6-A9F7-C3A9167BE2FC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51089467" sldId="270"/>
            <ac:spMk id="4" creationId="{40A5CFA7-E534-1589-DBD5-8A47CEB0A5A6}"/>
          </ac:spMkLst>
        </pc:spChg>
      </pc:sldChg>
      <pc:sldChg chg="modSp mod modClrScheme chgLayout">
        <pc:chgData name="Robert Murray" userId="fa33fe0e24e06ae2" providerId="LiveId" clId="{B7B0E7AA-678F-4208-A0CC-991ACAA49BC8}" dt="2022-09-17T05:24:22.179" v="19" actId="27636"/>
        <pc:sldMkLst>
          <pc:docMk/>
          <pc:sldMk cId="1831782634" sldId="271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831782634" sldId="271"/>
            <ac:spMk id="2" creationId="{3D7375A6-B90F-41F9-BB16-3DE1AD435FE1}"/>
          </ac:spMkLst>
        </pc:spChg>
        <pc:spChg chg="mod ord">
          <ac:chgData name="Robert Murray" userId="fa33fe0e24e06ae2" providerId="LiveId" clId="{B7B0E7AA-678F-4208-A0CC-991ACAA49BC8}" dt="2022-09-17T05:24:22.179" v="19" actId="27636"/>
          <ac:spMkLst>
            <pc:docMk/>
            <pc:sldMk cId="1831782634" sldId="271"/>
            <ac:spMk id="3" creationId="{3498E9DF-3CC5-47EA-8439-AFB619A587F1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831782634" sldId="271"/>
            <ac:spMk id="4" creationId="{A99164A9-3476-24EB-42AE-6F1B3FBA6C5D}"/>
          </ac:spMkLst>
        </pc:spChg>
      </pc:sldChg>
      <pc:sldChg chg="modSp mod modClrScheme chgLayout">
        <pc:chgData name="Robert Murray" userId="fa33fe0e24e06ae2" providerId="LiveId" clId="{B7B0E7AA-678F-4208-A0CC-991ACAA49BC8}" dt="2022-09-23T17:32:55.644" v="6435" actId="6549"/>
        <pc:sldMkLst>
          <pc:docMk/>
          <pc:sldMk cId="1281910671" sldId="272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281910671" sldId="272"/>
            <ac:spMk id="2" creationId="{708D74A6-9702-4B1D-8E43-87F9734E3703}"/>
          </ac:spMkLst>
        </pc:spChg>
        <pc:spChg chg="mod ord">
          <ac:chgData name="Robert Murray" userId="fa33fe0e24e06ae2" providerId="LiveId" clId="{B7B0E7AA-678F-4208-A0CC-991ACAA49BC8}" dt="2022-09-23T17:32:55.644" v="6435" actId="6549"/>
          <ac:spMkLst>
            <pc:docMk/>
            <pc:sldMk cId="1281910671" sldId="272"/>
            <ac:spMk id="3" creationId="{B590EF00-1349-46AB-9C99-980166E9337B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1281910671" sldId="272"/>
            <ac:spMk id="4" creationId="{6F404774-C101-81C6-DD8F-5A59CCC58A7F}"/>
          </ac:spMkLst>
        </pc:spChg>
      </pc:sldChg>
      <pc:sldChg chg="modSp mod modClrScheme chgLayout">
        <pc:chgData name="Robert Murray" userId="fa33fe0e24e06ae2" providerId="LiveId" clId="{B7B0E7AA-678F-4208-A0CC-991ACAA49BC8}" dt="2022-09-17T05:24:22.107" v="17" actId="700"/>
        <pc:sldMkLst>
          <pc:docMk/>
          <pc:sldMk cId="391388834" sldId="273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91388834" sldId="273"/>
            <ac:spMk id="2" creationId="{4FE74641-0115-4D3E-A7C3-153F4C780219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91388834" sldId="273"/>
            <ac:spMk id="3" creationId="{C700B766-AA85-4B5E-8EBB-02330EE72635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391388834" sldId="273"/>
            <ac:spMk id="4" creationId="{E72CA85C-161A-AE1B-4A94-9F00249B351B}"/>
          </ac:spMkLst>
        </pc:spChg>
      </pc:sldChg>
      <pc:sldChg chg="modSp mod modClrScheme chgLayout">
        <pc:chgData name="Robert Murray" userId="fa33fe0e24e06ae2" providerId="LiveId" clId="{B7B0E7AA-678F-4208-A0CC-991ACAA49BC8}" dt="2022-09-19T19:57:27.138" v="5813" actId="20577"/>
        <pc:sldMkLst>
          <pc:docMk/>
          <pc:sldMk cId="545252161" sldId="274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545252161" sldId="274"/>
            <ac:spMk id="2" creationId="{298F4615-740A-46B8-BDDA-1DA77E283AB9}"/>
          </ac:spMkLst>
        </pc:spChg>
        <pc:spChg chg="mod ord">
          <ac:chgData name="Robert Murray" userId="fa33fe0e24e06ae2" providerId="LiveId" clId="{B7B0E7AA-678F-4208-A0CC-991ACAA49BC8}" dt="2022-09-19T19:57:27.138" v="5813" actId="20577"/>
          <ac:spMkLst>
            <pc:docMk/>
            <pc:sldMk cId="545252161" sldId="274"/>
            <ac:spMk id="3" creationId="{8A6A9381-2EF1-4709-8A5B-3AA606F305E6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545252161" sldId="274"/>
            <ac:spMk id="4" creationId="{B069C5FF-DAC5-02D0-3B1D-E9AE4076023E}"/>
          </ac:spMkLst>
        </pc:spChg>
      </pc:sldChg>
      <pc:sldChg chg="modSp mod modClrScheme chgLayout">
        <pc:chgData name="Robert Murray" userId="fa33fe0e24e06ae2" providerId="LiveId" clId="{B7B0E7AA-678F-4208-A0CC-991ACAA49BC8}" dt="2022-09-17T05:25:38.338" v="28" actId="14100"/>
        <pc:sldMkLst>
          <pc:docMk/>
          <pc:sldMk cId="3712043543" sldId="276"/>
        </pc:sldMkLst>
        <pc:spChg chg="mod ord">
          <ac:chgData name="Robert Murray" userId="fa33fe0e24e06ae2" providerId="LiveId" clId="{B7B0E7AA-678F-4208-A0CC-991ACAA49BC8}" dt="2022-09-17T05:25:30.897" v="26" actId="700"/>
          <ac:spMkLst>
            <pc:docMk/>
            <pc:sldMk cId="3712043543" sldId="276"/>
            <ac:spMk id="2" creationId="{409A67AF-BA32-4C24-B03B-7AAE567C17C7}"/>
          </ac:spMkLst>
        </pc:spChg>
        <pc:spChg chg="mod ord">
          <ac:chgData name="Robert Murray" userId="fa33fe0e24e06ae2" providerId="LiveId" clId="{B7B0E7AA-678F-4208-A0CC-991ACAA49BC8}" dt="2022-09-17T05:25:38.338" v="28" actId="14100"/>
          <ac:spMkLst>
            <pc:docMk/>
            <pc:sldMk cId="3712043543" sldId="276"/>
            <ac:spMk id="3" creationId="{C3E04ED4-638A-4EBD-9008-D888D85C3A08}"/>
          </ac:spMkLst>
        </pc:spChg>
        <pc:spChg chg="mod ord">
          <ac:chgData name="Robert Murray" userId="fa33fe0e24e06ae2" providerId="LiveId" clId="{B7B0E7AA-678F-4208-A0CC-991ACAA49BC8}" dt="2022-09-17T05:25:30.897" v="26" actId="700"/>
          <ac:spMkLst>
            <pc:docMk/>
            <pc:sldMk cId="3712043543" sldId="276"/>
            <ac:spMk id="4" creationId="{125802A9-6458-75C2-82A3-4E0954FA5D2B}"/>
          </ac:spMkLst>
        </pc:spChg>
      </pc:sldChg>
      <pc:sldChg chg="modSp mod modClrScheme chgLayout">
        <pc:chgData name="Robert Murray" userId="fa33fe0e24e06ae2" providerId="LiveId" clId="{B7B0E7AA-678F-4208-A0CC-991ACAA49BC8}" dt="2022-09-17T05:25:59.793" v="30" actId="14100"/>
        <pc:sldMkLst>
          <pc:docMk/>
          <pc:sldMk cId="307583141" sldId="277"/>
        </pc:sldMkLst>
        <pc:spChg chg="mod ord">
          <ac:chgData name="Robert Murray" userId="fa33fe0e24e06ae2" providerId="LiveId" clId="{B7B0E7AA-678F-4208-A0CC-991ACAA49BC8}" dt="2022-09-17T05:25:52.997" v="29" actId="700"/>
          <ac:spMkLst>
            <pc:docMk/>
            <pc:sldMk cId="307583141" sldId="277"/>
            <ac:spMk id="2" creationId="{1E54130B-7CCD-4099-BA55-1633D69E0108}"/>
          </ac:spMkLst>
        </pc:spChg>
        <pc:spChg chg="mod ord">
          <ac:chgData name="Robert Murray" userId="fa33fe0e24e06ae2" providerId="LiveId" clId="{B7B0E7AA-678F-4208-A0CC-991ACAA49BC8}" dt="2022-09-17T05:25:59.793" v="30" actId="14100"/>
          <ac:spMkLst>
            <pc:docMk/>
            <pc:sldMk cId="307583141" sldId="277"/>
            <ac:spMk id="3" creationId="{7E90CB63-1899-4238-8B3D-F683A6F2B164}"/>
          </ac:spMkLst>
        </pc:spChg>
        <pc:spChg chg="mod ord">
          <ac:chgData name="Robert Murray" userId="fa33fe0e24e06ae2" providerId="LiveId" clId="{B7B0E7AA-678F-4208-A0CC-991ACAA49BC8}" dt="2022-09-17T05:25:52.997" v="29" actId="700"/>
          <ac:spMkLst>
            <pc:docMk/>
            <pc:sldMk cId="307583141" sldId="277"/>
            <ac:spMk id="5" creationId="{B0DAC24E-3AA7-1EE9-E5D4-53A118AC0BE2}"/>
          </ac:spMkLst>
        </pc:spChg>
      </pc:sldChg>
      <pc:sldChg chg="del">
        <pc:chgData name="Robert Murray" userId="fa33fe0e24e06ae2" providerId="LiveId" clId="{B7B0E7AA-678F-4208-A0CC-991ACAA49BC8}" dt="2022-09-18T23:19:19.813" v="5516" actId="2696"/>
        <pc:sldMkLst>
          <pc:docMk/>
          <pc:sldMk cId="1305928984" sldId="282"/>
        </pc:sldMkLst>
      </pc:sldChg>
      <pc:sldChg chg="modSp mod modClrScheme chgLayout">
        <pc:chgData name="Robert Murray" userId="fa33fe0e24e06ae2" providerId="LiveId" clId="{B7B0E7AA-678F-4208-A0CC-991ACAA49BC8}" dt="2022-09-18T23:20:01.146" v="5518" actId="1076"/>
        <pc:sldMkLst>
          <pc:docMk/>
          <pc:sldMk cId="2398059500" sldId="283"/>
        </pc:sldMkLst>
        <pc:spChg chg="mod ord">
          <ac:chgData name="Robert Murray" userId="fa33fe0e24e06ae2" providerId="LiveId" clId="{B7B0E7AA-678F-4208-A0CC-991ACAA49BC8}" dt="2022-09-17T05:26:15.445" v="31" actId="700"/>
          <ac:spMkLst>
            <pc:docMk/>
            <pc:sldMk cId="2398059500" sldId="283"/>
            <ac:spMk id="2" creationId="{25876213-07B1-4FB7-95C9-A6DDD0609711}"/>
          </ac:spMkLst>
        </pc:spChg>
        <pc:spChg chg="mod ord">
          <ac:chgData name="Robert Murray" userId="fa33fe0e24e06ae2" providerId="LiveId" clId="{B7B0E7AA-678F-4208-A0CC-991ACAA49BC8}" dt="2022-09-17T05:26:15.445" v="31" actId="700"/>
          <ac:spMkLst>
            <pc:docMk/>
            <pc:sldMk cId="2398059500" sldId="283"/>
            <ac:spMk id="3" creationId="{9638D8B1-C3E1-490D-B31E-C15C462317B4}"/>
          </ac:spMkLst>
        </pc:spChg>
        <pc:spChg chg="mod ord">
          <ac:chgData name="Robert Murray" userId="fa33fe0e24e06ae2" providerId="LiveId" clId="{B7B0E7AA-678F-4208-A0CC-991ACAA49BC8}" dt="2022-09-17T05:26:15.445" v="31" actId="700"/>
          <ac:spMkLst>
            <pc:docMk/>
            <pc:sldMk cId="2398059500" sldId="283"/>
            <ac:spMk id="4" creationId="{87341924-67E8-DD54-3422-3486EF19E680}"/>
          </ac:spMkLst>
        </pc:spChg>
        <pc:graphicFrameChg chg="mod">
          <ac:chgData name="Robert Murray" userId="fa33fe0e24e06ae2" providerId="LiveId" clId="{B7B0E7AA-678F-4208-A0CC-991ACAA49BC8}" dt="2022-09-18T23:20:01.146" v="5518" actId="1076"/>
          <ac:graphicFrameMkLst>
            <pc:docMk/>
            <pc:sldMk cId="2398059500" sldId="283"/>
            <ac:graphicFrameMk id="5" creationId="{BC6CD14E-A271-435D-8F93-C662B2A1EC0A}"/>
          </ac:graphicFrameMkLst>
        </pc:graphicFrameChg>
      </pc:sldChg>
      <pc:sldChg chg="modSp mod modClrScheme chgLayout">
        <pc:chgData name="Robert Murray" userId="fa33fe0e24e06ae2" providerId="LiveId" clId="{B7B0E7AA-678F-4208-A0CC-991ACAA49BC8}" dt="2022-09-18T17:42:15.954" v="416" actId="692"/>
        <pc:sldMkLst>
          <pc:docMk/>
          <pc:sldMk cId="2642275886" sldId="284"/>
        </pc:sldMkLst>
        <pc:spChg chg="mod ord">
          <ac:chgData name="Robert Murray" userId="fa33fe0e24e06ae2" providerId="LiveId" clId="{B7B0E7AA-678F-4208-A0CC-991ACAA49BC8}" dt="2022-09-17T05:26:25.013" v="32" actId="700"/>
          <ac:spMkLst>
            <pc:docMk/>
            <pc:sldMk cId="2642275886" sldId="284"/>
            <ac:spMk id="2" creationId="{D97FAE0B-04E2-41FB-89E4-F04AC835A6B2}"/>
          </ac:spMkLst>
        </pc:spChg>
        <pc:spChg chg="mod ord">
          <ac:chgData name="Robert Murray" userId="fa33fe0e24e06ae2" providerId="LiveId" clId="{B7B0E7AA-678F-4208-A0CC-991ACAA49BC8}" dt="2022-09-17T05:26:25.013" v="32" actId="700"/>
          <ac:spMkLst>
            <pc:docMk/>
            <pc:sldMk cId="2642275886" sldId="284"/>
            <ac:spMk id="3" creationId="{8DB83334-2466-40FF-BAEE-E193C0689DCA}"/>
          </ac:spMkLst>
        </pc:spChg>
        <pc:spChg chg="mod ord">
          <ac:chgData name="Robert Murray" userId="fa33fe0e24e06ae2" providerId="LiveId" clId="{B7B0E7AA-678F-4208-A0CC-991ACAA49BC8}" dt="2022-09-17T05:26:25.013" v="32" actId="700"/>
          <ac:spMkLst>
            <pc:docMk/>
            <pc:sldMk cId="2642275886" sldId="284"/>
            <ac:spMk id="4" creationId="{784FBE98-DEF4-D435-6632-1B32D98D1C3C}"/>
          </ac:spMkLst>
        </pc:spChg>
        <pc:cxnChg chg="mod ord">
          <ac:chgData name="Robert Murray" userId="fa33fe0e24e06ae2" providerId="LiveId" clId="{B7B0E7AA-678F-4208-A0CC-991ACAA49BC8}" dt="2022-09-18T17:42:00.258" v="414" actId="692"/>
          <ac:cxnSpMkLst>
            <pc:docMk/>
            <pc:sldMk cId="2642275886" sldId="284"/>
            <ac:cxnSpMk id="30" creationId="{6AC5FA58-7A70-499A-AC00-F96001617322}"/>
          </ac:cxnSpMkLst>
        </pc:cxnChg>
        <pc:cxnChg chg="mod">
          <ac:chgData name="Robert Murray" userId="fa33fe0e24e06ae2" providerId="LiveId" clId="{B7B0E7AA-678F-4208-A0CC-991ACAA49BC8}" dt="2022-09-18T17:42:10.874" v="415" actId="692"/>
          <ac:cxnSpMkLst>
            <pc:docMk/>
            <pc:sldMk cId="2642275886" sldId="284"/>
            <ac:cxnSpMk id="32" creationId="{6B435AC6-42A8-402C-B6B3-254A255E742C}"/>
          </ac:cxnSpMkLst>
        </pc:cxnChg>
        <pc:cxnChg chg="mod">
          <ac:chgData name="Robert Murray" userId="fa33fe0e24e06ae2" providerId="LiveId" clId="{B7B0E7AA-678F-4208-A0CC-991ACAA49BC8}" dt="2022-09-18T17:42:15.954" v="416" actId="692"/>
          <ac:cxnSpMkLst>
            <pc:docMk/>
            <pc:sldMk cId="2642275886" sldId="284"/>
            <ac:cxnSpMk id="34" creationId="{360753C6-A17B-4592-BDF4-2A7D3DE2081C}"/>
          </ac:cxnSpMkLst>
        </pc:cxnChg>
      </pc:sldChg>
      <pc:sldChg chg="modSp mod">
        <pc:chgData name="Robert Murray" userId="fa33fe0e24e06ae2" providerId="LiveId" clId="{B7B0E7AA-678F-4208-A0CC-991ACAA49BC8}" dt="2022-09-17T05:14:59.136" v="6" actId="1076"/>
        <pc:sldMkLst>
          <pc:docMk/>
          <pc:sldMk cId="3664686379" sldId="289"/>
        </pc:sldMkLst>
        <pc:spChg chg="mod">
          <ac:chgData name="Robert Murray" userId="fa33fe0e24e06ae2" providerId="LiveId" clId="{B7B0E7AA-678F-4208-A0CC-991ACAA49BC8}" dt="2022-09-17T05:14:59.136" v="6" actId="1076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 chgLayout">
        <pc:chgData name="Robert Murray" userId="fa33fe0e24e06ae2" providerId="LiveId" clId="{B7B0E7AA-678F-4208-A0CC-991ACAA49BC8}" dt="2022-09-23T15:24:08.357" v="6086" actId="20577"/>
        <pc:sldMkLst>
          <pc:docMk/>
          <pc:sldMk cId="1008667600" sldId="290"/>
        </pc:sldMkLst>
        <pc:spChg chg="mod ord">
          <ac:chgData name="Robert Murray" userId="fa33fe0e24e06ae2" providerId="LiveId" clId="{B7B0E7AA-678F-4208-A0CC-991ACAA49BC8}" dt="2022-09-18T17:34:37.399" v="373" actId="700"/>
          <ac:spMkLst>
            <pc:docMk/>
            <pc:sldMk cId="1008667600" sldId="290"/>
            <ac:spMk id="2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18T17:34:37.399" v="373" actId="700"/>
          <ac:spMkLst>
            <pc:docMk/>
            <pc:sldMk cId="1008667600" sldId="290"/>
            <ac:spMk id="3" creationId="{FBBF5D12-B681-5329-65E9-1B96A6517A98}"/>
          </ac:spMkLst>
        </pc:spChg>
        <pc:spChg chg="mod ord">
          <ac:chgData name="Robert Murray" userId="fa33fe0e24e06ae2" providerId="LiveId" clId="{B7B0E7AA-678F-4208-A0CC-991ACAA49BC8}" dt="2022-09-23T15:24:08.357" v="6086" actId="20577"/>
          <ac:spMkLst>
            <pc:docMk/>
            <pc:sldMk cId="1008667600" sldId="290"/>
            <ac:spMk id="4" creationId="{00000000-0000-0000-0000-000000000000}"/>
          </ac:spMkLst>
        </pc:spChg>
      </pc:sldChg>
      <pc:sldChg chg="modSp mod">
        <pc:chgData name="Robert Murray" userId="fa33fe0e24e06ae2" providerId="LiveId" clId="{B7B0E7AA-678F-4208-A0CC-991ACAA49BC8}" dt="2022-09-26T02:30:41.321" v="6449" actId="6549"/>
        <pc:sldMkLst>
          <pc:docMk/>
          <pc:sldMk cId="3218292480" sldId="307"/>
        </pc:sldMkLst>
        <pc:spChg chg="mod">
          <ac:chgData name="Robert Murray" userId="fa33fe0e24e06ae2" providerId="LiveId" clId="{B7B0E7AA-678F-4208-A0CC-991ACAA49BC8}" dt="2022-09-26T02:30:41.321" v="6449" actId="6549"/>
          <ac:spMkLst>
            <pc:docMk/>
            <pc:sldMk cId="3218292480" sldId="307"/>
            <ac:spMk id="3" creationId="{7CE2D3B2-99B0-46F2-A745-1DB7575FBE91}"/>
          </ac:spMkLst>
        </pc:spChg>
      </pc:sldChg>
      <pc:sldChg chg="modSp mod">
        <pc:chgData name="Robert Murray" userId="fa33fe0e24e06ae2" providerId="LiveId" clId="{B7B0E7AA-678F-4208-A0CC-991ACAA49BC8}" dt="2022-09-19T20:00:51.944" v="5914" actId="20577"/>
        <pc:sldMkLst>
          <pc:docMk/>
          <pc:sldMk cId="3552064327" sldId="309"/>
        </pc:sldMkLst>
        <pc:spChg chg="mod">
          <ac:chgData name="Robert Murray" userId="fa33fe0e24e06ae2" providerId="LiveId" clId="{B7B0E7AA-678F-4208-A0CC-991ACAA49BC8}" dt="2022-09-19T20:00:51.944" v="5914" actId="20577"/>
          <ac:spMkLst>
            <pc:docMk/>
            <pc:sldMk cId="3552064327" sldId="309"/>
            <ac:spMk id="3" creationId="{9C7F77AE-4F7E-4565-AC27-06B248377FE9}"/>
          </ac:spMkLst>
        </pc:spChg>
      </pc:sldChg>
      <pc:sldChg chg="del">
        <pc:chgData name="Robert Murray" userId="fa33fe0e24e06ae2" providerId="LiveId" clId="{B7B0E7AA-678F-4208-A0CC-991ACAA49BC8}" dt="2022-09-19T00:08:46.783" v="5566" actId="2696"/>
        <pc:sldMkLst>
          <pc:docMk/>
          <pc:sldMk cId="3682814753" sldId="312"/>
        </pc:sldMkLst>
      </pc:sldChg>
      <pc:sldChg chg="modSp mod modClrScheme chgLayout">
        <pc:chgData name="Robert Murray" userId="fa33fe0e24e06ae2" providerId="LiveId" clId="{B7B0E7AA-678F-4208-A0CC-991ACAA49BC8}" dt="2022-09-26T02:31:32.843" v="6456" actId="20577"/>
        <pc:sldMkLst>
          <pc:docMk/>
          <pc:sldMk cId="583658472" sldId="324"/>
        </pc:sldMkLst>
        <pc:spChg chg="mod ord">
          <ac:chgData name="Robert Murray" userId="fa33fe0e24e06ae2" providerId="LiveId" clId="{B7B0E7AA-678F-4208-A0CC-991ACAA49BC8}" dt="2022-09-17T05:26:36.845" v="33" actId="700"/>
          <ac:spMkLst>
            <pc:docMk/>
            <pc:sldMk cId="583658472" sldId="324"/>
            <ac:spMk id="2" creationId="{EE2B8EFE-CA51-4CB0-BFA0-1A24B4C3FD61}"/>
          </ac:spMkLst>
        </pc:spChg>
        <pc:spChg chg="mod ord">
          <ac:chgData name="Robert Murray" userId="fa33fe0e24e06ae2" providerId="LiveId" clId="{B7B0E7AA-678F-4208-A0CC-991ACAA49BC8}" dt="2022-09-26T02:31:32.843" v="6456" actId="20577"/>
          <ac:spMkLst>
            <pc:docMk/>
            <pc:sldMk cId="583658472" sldId="324"/>
            <ac:spMk id="3" creationId="{050CECAF-EB87-4D26-86FC-BF170C53EA42}"/>
          </ac:spMkLst>
        </pc:spChg>
        <pc:spChg chg="mod ord">
          <ac:chgData name="Robert Murray" userId="fa33fe0e24e06ae2" providerId="LiveId" clId="{B7B0E7AA-678F-4208-A0CC-991ACAA49BC8}" dt="2022-09-17T05:26:36.845" v="33" actId="700"/>
          <ac:spMkLst>
            <pc:docMk/>
            <pc:sldMk cId="583658472" sldId="324"/>
            <ac:spMk id="4" creationId="{441236E7-3961-6C92-DC79-CFC5E03CD35A}"/>
          </ac:spMkLst>
        </pc:spChg>
      </pc:sldChg>
      <pc:sldChg chg="modSp mod ord modClrScheme chgLayout">
        <pc:chgData name="Robert Murray" userId="fa33fe0e24e06ae2" providerId="LiveId" clId="{B7B0E7AA-678F-4208-A0CC-991ACAA49BC8}" dt="2022-09-19T20:01:42.837" v="5924" actId="20577"/>
        <pc:sldMkLst>
          <pc:docMk/>
          <pc:sldMk cId="2034089243" sldId="326"/>
        </pc:sldMkLst>
        <pc:spChg chg="mod ord">
          <ac:chgData name="Robert Murray" userId="fa33fe0e24e06ae2" providerId="LiveId" clId="{B7B0E7AA-678F-4208-A0CC-991ACAA49BC8}" dt="2022-09-19T20:01:42.837" v="5924" actId="20577"/>
          <ac:spMkLst>
            <pc:docMk/>
            <pc:sldMk cId="2034089243" sldId="326"/>
            <ac:spMk id="2" creationId="{01D935B9-16A3-4FFB-BC7F-54C7B7CD4030}"/>
          </ac:spMkLst>
        </pc:spChg>
        <pc:spChg chg="mod ord">
          <ac:chgData name="Robert Murray" userId="fa33fe0e24e06ae2" providerId="LiveId" clId="{B7B0E7AA-678F-4208-A0CC-991ACAA49BC8}" dt="2022-09-17T05:26:57.930" v="37" actId="14100"/>
          <ac:spMkLst>
            <pc:docMk/>
            <pc:sldMk cId="2034089243" sldId="326"/>
            <ac:spMk id="3" creationId="{3A7EE548-65DD-4AB7-8084-E3CDA471E227}"/>
          </ac:spMkLst>
        </pc:spChg>
        <pc:spChg chg="mod ord">
          <ac:chgData name="Robert Murray" userId="fa33fe0e24e06ae2" providerId="LiveId" clId="{B7B0E7AA-678F-4208-A0CC-991ACAA49BC8}" dt="2022-09-17T05:26:49.697" v="34" actId="700"/>
          <ac:spMkLst>
            <pc:docMk/>
            <pc:sldMk cId="2034089243" sldId="326"/>
            <ac:spMk id="4" creationId="{3F78EA35-A0AC-DAF8-8BB8-54CD0196FA5B}"/>
          </ac:spMkLst>
        </pc:spChg>
      </pc:sldChg>
      <pc:sldChg chg="modSp mod">
        <pc:chgData name="Robert Murray" userId="fa33fe0e24e06ae2" providerId="LiveId" clId="{B7B0E7AA-678F-4208-A0CC-991ACAA49BC8}" dt="2022-09-26T02:28:17.602" v="6443" actId="6549"/>
        <pc:sldMkLst>
          <pc:docMk/>
          <pc:sldMk cId="3193314756" sldId="329"/>
        </pc:sldMkLst>
        <pc:spChg chg="mod">
          <ac:chgData name="Robert Murray" userId="fa33fe0e24e06ae2" providerId="LiveId" clId="{B7B0E7AA-678F-4208-A0CC-991ACAA49BC8}" dt="2022-09-26T02:28:17.602" v="6443" actId="6549"/>
          <ac:spMkLst>
            <pc:docMk/>
            <pc:sldMk cId="3193314756" sldId="329"/>
            <ac:spMk id="40962" creationId="{00000000-0000-0000-0000-000000000000}"/>
          </ac:spMkLst>
        </pc:spChg>
      </pc:sldChg>
      <pc:sldChg chg="modSp mod modClrScheme chgLayout">
        <pc:chgData name="Robert Murray" userId="fa33fe0e24e06ae2" providerId="LiveId" clId="{B7B0E7AA-678F-4208-A0CC-991ACAA49BC8}" dt="2022-09-18T22:54:02.958" v="4670" actId="20577"/>
        <pc:sldMkLst>
          <pc:docMk/>
          <pc:sldMk cId="3615172777" sldId="334"/>
        </pc:sldMkLst>
        <pc:spChg chg="mod ord">
          <ac:chgData name="Robert Murray" userId="fa33fe0e24e06ae2" providerId="LiveId" clId="{B7B0E7AA-678F-4208-A0CC-991ACAA49BC8}" dt="2022-09-18T22:19:48.840" v="3743" actId="20577"/>
          <ac:spMkLst>
            <pc:docMk/>
            <pc:sldMk cId="3615172777" sldId="334"/>
            <ac:spMk id="2" creationId="{2A5C3276-05A0-42BE-ABF9-A2AF4F3F40A5}"/>
          </ac:spMkLst>
        </pc:spChg>
        <pc:spChg chg="mod ord">
          <ac:chgData name="Robert Murray" userId="fa33fe0e24e06ae2" providerId="LiveId" clId="{B7B0E7AA-678F-4208-A0CC-991ACAA49BC8}" dt="2022-09-18T22:54:02.958" v="4670" actId="20577"/>
          <ac:spMkLst>
            <pc:docMk/>
            <pc:sldMk cId="3615172777" sldId="334"/>
            <ac:spMk id="3" creationId="{06EE82B3-6CC6-4E18-863F-52CED34678B1}"/>
          </ac:spMkLst>
        </pc:spChg>
        <pc:spChg chg="mod ord">
          <ac:chgData name="Robert Murray" userId="fa33fe0e24e06ae2" providerId="LiveId" clId="{B7B0E7AA-678F-4208-A0CC-991ACAA49BC8}" dt="2022-09-17T05:27:03.181" v="38" actId="700"/>
          <ac:spMkLst>
            <pc:docMk/>
            <pc:sldMk cId="3615172777" sldId="334"/>
            <ac:spMk id="4" creationId="{CBE5BA27-70FC-9015-555D-8A331C872A7F}"/>
          </ac:spMkLst>
        </pc:spChg>
      </pc:sldChg>
      <pc:sldChg chg="addSp delSp modSp mod modClrScheme chgLayout">
        <pc:chgData name="Robert Murray" userId="fa33fe0e24e06ae2" providerId="LiveId" clId="{B7B0E7AA-678F-4208-A0CC-991ACAA49BC8}" dt="2022-09-17T05:27:37.398" v="42" actId="478"/>
        <pc:sldMkLst>
          <pc:docMk/>
          <pc:sldMk cId="1354776076" sldId="337"/>
        </pc:sldMkLst>
        <pc:spChg chg="mod ord">
          <ac:chgData name="Robert Murray" userId="fa33fe0e24e06ae2" providerId="LiveId" clId="{B7B0E7AA-678F-4208-A0CC-991ACAA49BC8}" dt="2022-09-17T05:27:31.911" v="41" actId="700"/>
          <ac:spMkLst>
            <pc:docMk/>
            <pc:sldMk cId="1354776076" sldId="337"/>
            <ac:spMk id="2" creationId="{9D1E8DC2-A6B9-4970-9D0E-37A8B3B4AB4B}"/>
          </ac:spMkLst>
        </pc:spChg>
        <pc:spChg chg="mod ord">
          <ac:chgData name="Robert Murray" userId="fa33fe0e24e06ae2" providerId="LiveId" clId="{B7B0E7AA-678F-4208-A0CC-991ACAA49BC8}" dt="2022-09-17T05:27:31.911" v="41" actId="700"/>
          <ac:spMkLst>
            <pc:docMk/>
            <pc:sldMk cId="1354776076" sldId="337"/>
            <ac:spMk id="3" creationId="{63512716-AF72-4354-E41A-3E5C3392612A}"/>
          </ac:spMkLst>
        </pc:spChg>
        <pc:spChg chg="add del mod ord">
          <ac:chgData name="Robert Murray" userId="fa33fe0e24e06ae2" providerId="LiveId" clId="{B7B0E7AA-678F-4208-A0CC-991ACAA49BC8}" dt="2022-09-17T05:27:37.398" v="42" actId="478"/>
          <ac:spMkLst>
            <pc:docMk/>
            <pc:sldMk cId="1354776076" sldId="337"/>
            <ac:spMk id="4" creationId="{A31DA444-0016-9845-73D0-C607B0DB7D4E}"/>
          </ac:spMkLst>
        </pc:spChg>
      </pc:sldChg>
      <pc:sldChg chg="modSp mod">
        <pc:chgData name="Robert Murray" userId="fa33fe0e24e06ae2" providerId="LiveId" clId="{B7B0E7AA-678F-4208-A0CC-991ACAA49BC8}" dt="2022-09-18T18:18:10.114" v="433" actId="20577"/>
        <pc:sldMkLst>
          <pc:docMk/>
          <pc:sldMk cId="2089415962" sldId="338"/>
        </pc:sldMkLst>
        <pc:spChg chg="mod">
          <ac:chgData name="Robert Murray" userId="fa33fe0e24e06ae2" providerId="LiveId" clId="{B7B0E7AA-678F-4208-A0CC-991ACAA49BC8}" dt="2022-09-18T18:18:10.114" v="433" actId="20577"/>
          <ac:spMkLst>
            <pc:docMk/>
            <pc:sldMk cId="2089415962" sldId="338"/>
            <ac:spMk id="4" creationId="{00000000-0000-0000-0000-000000000000}"/>
          </ac:spMkLst>
        </pc:spChg>
      </pc:sldChg>
      <pc:sldChg chg="modSp mod">
        <pc:chgData name="Robert Murray" userId="fa33fe0e24e06ae2" providerId="LiveId" clId="{B7B0E7AA-678F-4208-A0CC-991ACAA49BC8}" dt="2022-09-23T16:49:20.794" v="6369" actId="20577"/>
        <pc:sldMkLst>
          <pc:docMk/>
          <pc:sldMk cId="4288566788" sldId="339"/>
        </pc:sldMkLst>
        <pc:spChg chg="mod">
          <ac:chgData name="Robert Murray" userId="fa33fe0e24e06ae2" providerId="LiveId" clId="{B7B0E7AA-678F-4208-A0CC-991ACAA49BC8}" dt="2022-09-23T16:49:20.794" v="6369" actId="20577"/>
          <ac:spMkLst>
            <pc:docMk/>
            <pc:sldMk cId="4288566788" sldId="339"/>
            <ac:spMk id="4" creationId="{00000000-0000-0000-0000-000000000000}"/>
          </ac:spMkLst>
        </pc:spChg>
      </pc:sldChg>
      <pc:sldChg chg="modSp mod">
        <pc:chgData name="Robert Murray" userId="fa33fe0e24e06ae2" providerId="LiveId" clId="{B7B0E7AA-678F-4208-A0CC-991ACAA49BC8}" dt="2022-09-23T16:52:01.276" v="6399" actId="20577"/>
        <pc:sldMkLst>
          <pc:docMk/>
          <pc:sldMk cId="4070869675" sldId="341"/>
        </pc:sldMkLst>
        <pc:spChg chg="mod">
          <ac:chgData name="Robert Murray" userId="fa33fe0e24e06ae2" providerId="LiveId" clId="{B7B0E7AA-678F-4208-A0CC-991ACAA49BC8}" dt="2022-09-23T16:52:01.276" v="6399" actId="20577"/>
          <ac:spMkLst>
            <pc:docMk/>
            <pc:sldMk cId="4070869675" sldId="341"/>
            <ac:spMk id="3" creationId="{9619C928-A4FE-990A-391D-B915963840C8}"/>
          </ac:spMkLst>
        </pc:spChg>
      </pc:sldChg>
      <pc:sldChg chg="modSp mod">
        <pc:chgData name="Robert Murray" userId="fa33fe0e24e06ae2" providerId="LiveId" clId="{B7B0E7AA-678F-4208-A0CC-991ACAA49BC8}" dt="2022-09-18T21:33:23.249" v="3090" actId="20577"/>
        <pc:sldMkLst>
          <pc:docMk/>
          <pc:sldMk cId="3156025679" sldId="343"/>
        </pc:sldMkLst>
        <pc:spChg chg="mod">
          <ac:chgData name="Robert Murray" userId="fa33fe0e24e06ae2" providerId="LiveId" clId="{B7B0E7AA-678F-4208-A0CC-991ACAA49BC8}" dt="2022-09-18T21:33:23.249" v="3090" actId="20577"/>
          <ac:spMkLst>
            <pc:docMk/>
            <pc:sldMk cId="3156025679" sldId="343"/>
            <ac:spMk id="3" creationId="{40C5A536-FEA2-46A0-0E2D-C4352BA7E016}"/>
          </ac:spMkLst>
        </pc:spChg>
      </pc:sldChg>
      <pc:sldChg chg="modSp ord">
        <pc:chgData name="Robert Murray" userId="fa33fe0e24e06ae2" providerId="LiveId" clId="{B7B0E7AA-678F-4208-A0CC-991ACAA49BC8}" dt="2022-09-23T17:35:18.341" v="6436"/>
        <pc:sldMkLst>
          <pc:docMk/>
          <pc:sldMk cId="3247029273" sldId="345"/>
        </pc:sldMkLst>
        <pc:spChg chg="mod">
          <ac:chgData name="Robert Murray" userId="fa33fe0e24e06ae2" providerId="LiveId" clId="{B7B0E7AA-678F-4208-A0CC-991ACAA49BC8}" dt="2022-09-23T17:35:18.341" v="6436"/>
          <ac:spMkLst>
            <pc:docMk/>
            <pc:sldMk cId="3247029273" sldId="345"/>
            <ac:spMk id="37890" creationId="{00000000-0000-0000-0000-000000000000}"/>
          </ac:spMkLst>
        </pc:spChg>
      </pc:sldChg>
      <pc:sldChg chg="modSp mod modClrScheme chgLayout">
        <pc:chgData name="Robert Murray" userId="fa33fe0e24e06ae2" providerId="LiveId" clId="{B7B0E7AA-678F-4208-A0CC-991ACAA49BC8}" dt="2022-09-26T02:37:12.956" v="6465" actId="6549"/>
        <pc:sldMkLst>
          <pc:docMk/>
          <pc:sldMk cId="4226368509" sldId="347"/>
        </pc:sldMkLst>
        <pc:spChg chg="mod ord">
          <ac:chgData name="Robert Murray" userId="fa33fe0e24e06ae2" providerId="LiveId" clId="{B7B0E7AA-678F-4208-A0CC-991ACAA49BC8}" dt="2022-09-18T23:09:17.019" v="5351" actId="700"/>
          <ac:spMkLst>
            <pc:docMk/>
            <pc:sldMk cId="4226368509" sldId="347"/>
            <ac:spMk id="2" creationId="{01DC2993-9711-C168-4FFB-698DC3BDC074}"/>
          </ac:spMkLst>
        </pc:spChg>
        <pc:spChg chg="mod ord">
          <ac:chgData name="Robert Murray" userId="fa33fe0e24e06ae2" providerId="LiveId" clId="{B7B0E7AA-678F-4208-A0CC-991ACAA49BC8}" dt="2022-09-18T23:09:17.019" v="5351" actId="700"/>
          <ac:spMkLst>
            <pc:docMk/>
            <pc:sldMk cId="4226368509" sldId="347"/>
            <ac:spMk id="35841" creationId="{00000000-0000-0000-0000-000000000000}"/>
          </ac:spMkLst>
        </pc:spChg>
        <pc:spChg chg="mod ord">
          <ac:chgData name="Robert Murray" userId="fa33fe0e24e06ae2" providerId="LiveId" clId="{B7B0E7AA-678F-4208-A0CC-991ACAA49BC8}" dt="2022-09-26T02:37:12.956" v="6465" actId="6549"/>
          <ac:spMkLst>
            <pc:docMk/>
            <pc:sldMk cId="4226368509" sldId="347"/>
            <ac:spMk id="35842" creationId="{00000000-0000-0000-0000-000000000000}"/>
          </ac:spMkLst>
        </pc:spChg>
      </pc:sldChg>
      <pc:sldChg chg="modSp mod">
        <pc:chgData name="Robert Murray" userId="fa33fe0e24e06ae2" providerId="LiveId" clId="{B7B0E7AA-678F-4208-A0CC-991ACAA49BC8}" dt="2022-09-19T19:59:25.711" v="5910" actId="6549"/>
        <pc:sldMkLst>
          <pc:docMk/>
          <pc:sldMk cId="335498452" sldId="348"/>
        </pc:sldMkLst>
        <pc:spChg chg="mod">
          <ac:chgData name="Robert Murray" userId="fa33fe0e24e06ae2" providerId="LiveId" clId="{B7B0E7AA-678F-4208-A0CC-991ACAA49BC8}" dt="2022-09-19T19:59:25.711" v="5910" actId="6549"/>
          <ac:spMkLst>
            <pc:docMk/>
            <pc:sldMk cId="335498452" sldId="348"/>
            <ac:spMk id="46082" creationId="{00000000-0000-0000-0000-000000000000}"/>
          </ac:spMkLst>
        </pc:spChg>
      </pc:sldChg>
      <pc:sldChg chg="modSp mod ord">
        <pc:chgData name="Robert Murray" userId="fa33fe0e24e06ae2" providerId="LiveId" clId="{B7B0E7AA-678F-4208-A0CC-991ACAA49BC8}" dt="2022-09-23T16:59:02.554" v="6408"/>
        <pc:sldMkLst>
          <pc:docMk/>
          <pc:sldMk cId="1911647231" sldId="349"/>
        </pc:sldMkLst>
        <pc:spChg chg="mod">
          <ac:chgData name="Robert Murray" userId="fa33fe0e24e06ae2" providerId="LiveId" clId="{B7B0E7AA-678F-4208-A0CC-991ACAA49BC8}" dt="2022-09-23T16:57:40.083" v="6404" actId="20577"/>
          <ac:spMkLst>
            <pc:docMk/>
            <pc:sldMk cId="1911647231" sldId="349"/>
            <ac:spMk id="3" creationId="{40C5A536-FEA2-46A0-0E2D-C4352BA7E016}"/>
          </ac:spMkLst>
        </pc:spChg>
      </pc:sldChg>
      <pc:sldChg chg="modSp mod modClrScheme chgLayout">
        <pc:chgData name="Robert Murray" userId="fa33fe0e24e06ae2" providerId="LiveId" clId="{B7B0E7AA-678F-4208-A0CC-991ACAA49BC8}" dt="2022-09-17T05:27:14.315" v="40" actId="700"/>
        <pc:sldMkLst>
          <pc:docMk/>
          <pc:sldMk cId="4171983258" sldId="351"/>
        </pc:sldMkLst>
        <pc:spChg chg="mod ord">
          <ac:chgData name="Robert Murray" userId="fa33fe0e24e06ae2" providerId="LiveId" clId="{B7B0E7AA-678F-4208-A0CC-991ACAA49BC8}" dt="2022-09-17T05:27:14.315" v="40" actId="700"/>
          <ac:spMkLst>
            <pc:docMk/>
            <pc:sldMk cId="4171983258" sldId="351"/>
            <ac:spMk id="2" creationId="{45E9FF2B-A60F-0904-89B7-BD1B371ABA1F}"/>
          </ac:spMkLst>
        </pc:spChg>
        <pc:spChg chg="mod ord">
          <ac:chgData name="Robert Murray" userId="fa33fe0e24e06ae2" providerId="LiveId" clId="{B7B0E7AA-678F-4208-A0CC-991ACAA49BC8}" dt="2022-09-17T05:27:14.315" v="40" actId="700"/>
          <ac:spMkLst>
            <pc:docMk/>
            <pc:sldMk cId="4171983258" sldId="351"/>
            <ac:spMk id="3" creationId="{F7886E69-4179-7D2E-FAD6-A8623597B887}"/>
          </ac:spMkLst>
        </pc:spChg>
        <pc:spChg chg="mod ord">
          <ac:chgData name="Robert Murray" userId="fa33fe0e24e06ae2" providerId="LiveId" clId="{B7B0E7AA-678F-4208-A0CC-991ACAA49BC8}" dt="2022-09-17T05:27:14.315" v="40" actId="700"/>
          <ac:spMkLst>
            <pc:docMk/>
            <pc:sldMk cId="4171983258" sldId="351"/>
            <ac:spMk id="4" creationId="{AE0EF7BE-00F4-D14D-420F-1AEB3A9816F4}"/>
          </ac:spMkLst>
        </pc:spChg>
      </pc:sldChg>
      <pc:sldChg chg="modSp mod">
        <pc:chgData name="Robert Murray" userId="fa33fe0e24e06ae2" providerId="LiveId" clId="{B7B0E7AA-678F-4208-A0CC-991ACAA49BC8}" dt="2022-09-26T02:28:58.701" v="6448" actId="20577"/>
        <pc:sldMkLst>
          <pc:docMk/>
          <pc:sldMk cId="3542151580" sldId="352"/>
        </pc:sldMkLst>
        <pc:spChg chg="mod">
          <ac:chgData name="Robert Murray" userId="fa33fe0e24e06ae2" providerId="LiveId" clId="{B7B0E7AA-678F-4208-A0CC-991ACAA49BC8}" dt="2022-09-26T02:28:58.701" v="6448" actId="20577"/>
          <ac:spMkLst>
            <pc:docMk/>
            <pc:sldMk cId="3542151580" sldId="352"/>
            <ac:spMk id="3" creationId="{7AB2CA1B-EDD8-665B-8F66-B4050594F8F3}"/>
          </ac:spMkLst>
        </pc:spChg>
      </pc:sldChg>
      <pc:sldChg chg="addSp delSp modSp mod ord modClrScheme chgLayout">
        <pc:chgData name="Robert Murray" userId="fa33fe0e24e06ae2" providerId="LiveId" clId="{B7B0E7AA-678F-4208-A0CC-991ACAA49BC8}" dt="2022-09-23T16:37:39.062" v="6301"/>
        <pc:sldMkLst>
          <pc:docMk/>
          <pc:sldMk cId="2888917377" sldId="353"/>
        </pc:sldMkLst>
        <pc:spChg chg="mod ord">
          <ac:chgData name="Robert Murray" userId="fa33fe0e24e06ae2" providerId="LiveId" clId="{B7B0E7AA-678F-4208-A0CC-991ACAA49BC8}" dt="2022-09-17T05:22:39.788" v="14" actId="700"/>
          <ac:spMkLst>
            <pc:docMk/>
            <pc:sldMk cId="2888917377" sldId="353"/>
            <ac:spMk id="2" creationId="{FCA28EBC-985B-0687-B052-D68C738C017B}"/>
          </ac:spMkLst>
        </pc:spChg>
        <pc:spChg chg="mod ord">
          <ac:chgData name="Robert Murray" userId="fa33fe0e24e06ae2" providerId="LiveId" clId="{B7B0E7AA-678F-4208-A0CC-991ACAA49BC8}" dt="2022-09-17T05:22:39.788" v="14" actId="700"/>
          <ac:spMkLst>
            <pc:docMk/>
            <pc:sldMk cId="2888917377" sldId="353"/>
            <ac:spMk id="3" creationId="{4AD2C571-8EAA-9351-BB07-3E96ECD0A4BB}"/>
          </ac:spMkLst>
        </pc:spChg>
        <pc:spChg chg="add del mod ord">
          <ac:chgData name="Robert Murray" userId="fa33fe0e24e06ae2" providerId="LiveId" clId="{B7B0E7AA-678F-4208-A0CC-991ACAA49BC8}" dt="2022-09-18T22:21:50.912" v="3756" actId="478"/>
          <ac:spMkLst>
            <pc:docMk/>
            <pc:sldMk cId="2888917377" sldId="353"/>
            <ac:spMk id="4" creationId="{2FDBB8D6-F1C2-F944-3FD2-7F7F6B316E5B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5" creationId="{313A3AAD-86BB-D5DB-80DD-0AD1232C3B44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5" creationId="{4FA7AAE4-B59A-DA39-5E49-D0D8D7FA6AEC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6" creationId="{16E104C5-8591-D18B-298D-A6AB8DFDA938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6" creationId="{4689B481-D242-D702-6BCC-07F57EC139FC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7" creationId="{169BBDD5-5CEF-19CD-1BCF-3F4FBAE91844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7" creationId="{BAA13957-3655-23DE-D2EB-B8C91FEE4CE2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8" creationId="{3994AB7F-A3A4-65DC-64C5-34C5DFDF3624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8" creationId="{ED1A291C-EC73-87A4-1D77-825CB6B3DE8F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9" creationId="{2533C9DA-A537-722D-8A2C-C27A7153399F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9" creationId="{3403BBC2-2EC5-D06D-C0D2-61A52223351D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0" creationId="{4A0D8EBF-F7E2-766C-47E8-9B298D490F2A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0" creationId="{7F44016B-73BB-7B64-CD5A-47E414228A02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1" creationId="{B458E8CF-6924-B654-D14C-8EB583253C5C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1" creationId="{E221A234-5EA8-6A91-32DF-7CCA1A01E74C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2" creationId="{AF0B6999-098D-28A2-DE92-8F19DF911831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2" creationId="{F0C4A4B2-BC8E-4C2B-971E-A88781B1D3F4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3" creationId="{41094E0D-B341-09AF-C5DA-86B16D08A976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3" creationId="{7516096A-3F05-7B65-AD90-672546FB1E8F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4" creationId="{2E6BDFA2-DE62-76C6-74C6-DCDC0BDFB84E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4" creationId="{C13C097A-2A26-D469-8FB6-5C3F2ABE66B0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5" creationId="{AEB6AB06-7E2E-560A-0659-9F2F96EF81F0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5" creationId="{FF47A96E-BDF7-9F8D-D5A5-CCBC7F035640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6" creationId="{BD63043A-8FF1-DE76-2581-116263F177E7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6" creationId="{C0B1856E-66BF-7376-2BA9-95A11478D3B6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7" creationId="{09478C05-3940-1656-FAEB-14FEFC040448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7" creationId="{B7D4E388-31EF-7050-BE6C-7D296EF3FE2B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8" creationId="{764C0F9F-5A9B-40AD-C186-A5BF44600044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8" creationId="{E24EB2DB-F342-5242-FB13-485710DD8463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19" creationId="{73154792-068A-51D8-BA75-0C01D683A43D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19" creationId="{9E4CE566-E507-2043-84A3-2D5409A76740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0" creationId="{4F2D2665-0085-7561-C48C-AB689FF8F81E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0" creationId="{BEFD5717-FA49-DD30-3DEF-3645BB0D4EB8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1" creationId="{5A5F27FB-5634-9550-D1C8-E8287C81A3A0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1" creationId="{7E6DC3A9-AA5F-DB40-87D5-17AF597BA609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2" creationId="{4DA25317-5938-640E-CE0B-324865F9C2BB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2" creationId="{8D6271EF-B694-4849-BCB8-E99EB77F6444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3" creationId="{08C4E3AD-9765-62DD-ECC6-016FFA99FFF5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3" creationId="{BEDDE3EF-E329-B20C-6E2A-7B64A968FDD1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4" creationId="{996284FC-B5DA-877F-D6BC-5072AA7431B6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4" creationId="{F92328D7-A6CD-4202-3E88-5FB9AF71C174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5" creationId="{14721522-9951-1FF9-8B31-687D5ED69CE5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5" creationId="{CF500234-18FE-D386-8C46-D79061BE6ED0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6" creationId="{1C6AFA12-7598-3CF5-E4FC-8143FF4C67AD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6" creationId="{8DDEF426-7B6B-DA93-E8D0-6F52BB252D90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7" creationId="{68618B8E-11B7-7E58-2B7C-07AF395CB779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7" creationId="{6D61D588-6C80-A57B-B4D7-505F294F5A59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8" creationId="{2C6C8639-358F-08D0-D864-CECC94F6C818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8" creationId="{4BF70A2B-ED5A-C901-3100-0DDAA930F320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29" creationId="{3ECE035B-F63A-9EFE-9BDA-53C27DC8AA17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29" creationId="{7D3BAB2C-1EFB-2DFD-EAF8-A30F7A2A7D0E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0" creationId="{4B13F667-FB64-8172-3D74-4FB97F182DC9}"/>
          </ac:spMkLst>
        </pc:spChg>
        <pc:spChg chg="add del mod">
          <ac:chgData name="Robert Murray" userId="fa33fe0e24e06ae2" providerId="LiveId" clId="{B7B0E7AA-678F-4208-A0CC-991ACAA49BC8}" dt="2022-09-18T22:22:50.864" v="3760"/>
          <ac:spMkLst>
            <pc:docMk/>
            <pc:sldMk cId="2888917377" sldId="353"/>
            <ac:spMk id="30" creationId="{CD2F2C1F-1EBD-00AD-FC83-D26A1E97CE0A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1" creationId="{4B125747-045F-5639-D1E3-C9C886382B84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2" creationId="{26AB9C37-1B92-64D3-558B-3A44A26A7776}"/>
          </ac:spMkLst>
        </pc:spChg>
        <pc:spChg chg="add mod">
          <ac:chgData name="Robert Murray" userId="fa33fe0e24e06ae2" providerId="LiveId" clId="{B7B0E7AA-678F-4208-A0CC-991ACAA49BC8}" dt="2022-09-18T23:23:11.778" v="5521" actId="14100"/>
          <ac:spMkLst>
            <pc:docMk/>
            <pc:sldMk cId="2888917377" sldId="353"/>
            <ac:spMk id="33" creationId="{4404A977-E197-AA7B-07DE-6B148853C326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3" creationId="{7CE2047B-D26C-DC41-B304-871B562C9558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4" creationId="{ED30DD6F-5956-FC97-65C0-D42D8BB5524C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5" creationId="{D8364A26-93B5-5204-3183-F7793069FDB9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6" creationId="{C450FD13-B47A-0D02-E8F5-ADA4C7024302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7" creationId="{BC5B513B-7EDD-015D-AABD-D9498EEE00EA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8" creationId="{4FBA9D65-20BC-D8E0-726C-5EC8579C0A5A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39" creationId="{1D53DE0A-563C-39DB-A31C-270579CF45DF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0" creationId="{C7EFC022-6959-2F47-071C-6735D941042B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1" creationId="{F554B43F-A829-F123-554A-625943C5B6A5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2" creationId="{B20DA72C-D291-DF6D-079C-5241D1B272B5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3" creationId="{549ABD66-3B13-8BEF-E2A5-467A1BF57E78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4" creationId="{35164F5C-56E1-FB40-4B1A-7E36A04C169D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5" creationId="{3C9019AC-93F5-7DDE-E686-106858F9CEA1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6" creationId="{A7A4B664-60D3-8E05-EE98-E16B24F8D403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7" creationId="{259FEB12-B59E-2E23-62E1-2BBA73A1DDC6}"/>
          </ac:spMkLst>
        </pc:spChg>
        <pc:spChg chg="add del mod">
          <ac:chgData name="Robert Murray" userId="fa33fe0e24e06ae2" providerId="LiveId" clId="{B7B0E7AA-678F-4208-A0CC-991ACAA49BC8}" dt="2022-09-17T05:43:37.495" v="52"/>
          <ac:spMkLst>
            <pc:docMk/>
            <pc:sldMk cId="2888917377" sldId="353"/>
            <ac:spMk id="48" creationId="{0AFEC4A7-CF93-0CBC-22CB-9C3191E0C1F5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49" creationId="{0110FE96-AC25-7D95-4F80-769933392774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0" creationId="{79A45A9E-968A-B97A-AEBF-0DDA60E1C5EC}"/>
          </ac:spMkLst>
        </pc:spChg>
        <pc:spChg chg="mod">
          <ac:chgData name="Robert Murray" userId="fa33fe0e24e06ae2" providerId="LiveId" clId="{B7B0E7AA-678F-4208-A0CC-991ACAA49BC8}" dt="2022-09-18T23:23:18.042" v="5523" actId="1076"/>
          <ac:spMkLst>
            <pc:docMk/>
            <pc:sldMk cId="2888917377" sldId="353"/>
            <ac:spMk id="52" creationId="{00AAE3B2-1664-FD32-182D-13D2627EDD12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3" creationId="{55B2AC91-F458-6B91-F6B5-4E0B20380515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4" creationId="{757BD762-3985-1E26-3ED2-4B59AD5A3151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5" creationId="{43436A35-F5B3-C7C5-996E-A53A8FF096AE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6" creationId="{0F631E68-1FB9-FA18-4E66-FC64625D9B81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7" creationId="{F87AA6A4-13F4-5F4B-7DD1-B13A0008C976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8" creationId="{100BFCE9-34F2-3A41-CCCC-A1F22A4E7846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59" creationId="{E95BEA77-EB0E-2A92-D57F-7C1CE993C7C0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0" creationId="{ECA85B16-7D9A-2E04-FDA8-39F8AA2D5381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1" creationId="{3756FA15-FABB-8A1A-4190-158241E2587F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2" creationId="{A506DC57-E6EE-1335-6096-6541DAF6E8D3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3" creationId="{8A02EBC1-0B99-D091-9EDD-0C4A92DD259A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4" creationId="{7798750F-F32C-F88C-D0CD-A5DC8E3C346C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5" creationId="{3FF529EC-F22C-68FB-8C90-BA30889FD3C8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6" creationId="{679B2E47-3ABE-B10C-7035-7676B65EE86D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7" creationId="{E799A3DC-CAC2-F99B-B424-6FAEA6EDD43B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8" creationId="{E9A4F3D8-C3C9-DA0D-8348-6BDA77FC7372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69" creationId="{49535695-39A4-8AD4-7FDE-4C98CB5D90CC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0" creationId="{7189FC34-FCA7-ABF9-EA69-7116A69E836B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1" creationId="{A71C9D73-2F9A-F627-2E24-5AA55E7819BF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2" creationId="{D9CF3FE5-2539-8C34-1C40-429B9A1295C6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3" creationId="{F29CD932-3152-22B2-933F-7D574EF3217C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4" creationId="{01627BB5-3DDD-CFC6-18E4-8D9DB1F757A0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5" creationId="{83F695A1-7EE4-2EB6-B0FC-9C5A82AE2E9B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6" creationId="{8528C5A3-5991-4904-D27A-397EF138B2A4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7" creationId="{342569BD-DF94-B39F-5EDD-8B6C675B20F6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8" creationId="{A32C586F-966B-BE7B-7E24-5C6CBD942110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79" creationId="{877D0ED0-59BA-38DC-D603-76D717B69F56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80" creationId="{1C78E611-AF88-05EC-ADFD-63501F41527A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81" creationId="{A456E6B7-3F01-DA73-0210-5DED3B5DB24B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82" creationId="{F176340F-6D2D-5914-D3DA-CCD78E85E362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83" creationId="{F2CB4813-5DD1-F614-E400-EB962784F31A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84" creationId="{B3DBA895-46FB-0972-0008-84DC95A269F8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85" creationId="{C3FF79F4-F339-2373-8E1D-0B98D95F2997}"/>
          </ac:spMkLst>
        </pc:spChg>
        <pc:spChg chg="add del mod">
          <ac:chgData name="Robert Murray" userId="fa33fe0e24e06ae2" providerId="LiveId" clId="{B7B0E7AA-678F-4208-A0CC-991ACAA49BC8}" dt="2022-09-17T05:45:23.479" v="57" actId="478"/>
          <ac:spMkLst>
            <pc:docMk/>
            <pc:sldMk cId="2888917377" sldId="353"/>
            <ac:spMk id="86" creationId="{B16671DD-4034-2CDA-63FA-BB530A13599A}"/>
          </ac:spMkLst>
        </pc:spChg>
        <pc:picChg chg="del">
          <ac:chgData name="Robert Murray" userId="fa33fe0e24e06ae2" providerId="LiveId" clId="{B7B0E7AA-678F-4208-A0CC-991ACAA49BC8}" dt="2022-09-18T22:23:12.468" v="3766" actId="478"/>
          <ac:picMkLst>
            <pc:docMk/>
            <pc:sldMk cId="2888917377" sldId="353"/>
            <ac:picMk id="31" creationId="{881827E3-8C2B-9063-2A7B-E23D532501D0}"/>
          </ac:picMkLst>
        </pc:picChg>
        <pc:picChg chg="mod">
          <ac:chgData name="Robert Murray" userId="fa33fe0e24e06ae2" providerId="LiveId" clId="{B7B0E7AA-678F-4208-A0CC-991ACAA49BC8}" dt="2022-09-18T23:23:14.147" v="5522" actId="1076"/>
          <ac:picMkLst>
            <pc:docMk/>
            <pc:sldMk cId="2888917377" sldId="353"/>
            <ac:picMk id="32" creationId="{09D843C2-F133-A802-433B-FEE53FF1D11A}"/>
          </ac:picMkLst>
        </pc:picChg>
        <pc:picChg chg="del">
          <ac:chgData name="Robert Murray" userId="fa33fe0e24e06ae2" providerId="LiveId" clId="{B7B0E7AA-678F-4208-A0CC-991ACAA49BC8}" dt="2022-09-17T05:43:14.652" v="50" actId="478"/>
          <ac:picMkLst>
            <pc:docMk/>
            <pc:sldMk cId="2888917377" sldId="353"/>
            <ac:picMk id="51" creationId="{2855E3F2-DBD9-F46C-5D99-BAE7146FEB5A}"/>
          </ac:picMkLst>
        </pc:picChg>
        <pc:picChg chg="del mod">
          <ac:chgData name="Robert Murray" userId="fa33fe0e24e06ae2" providerId="LiveId" clId="{B7B0E7AA-678F-4208-A0CC-991ACAA49BC8}" dt="2022-09-17T05:47:22.102" v="62" actId="478"/>
          <ac:picMkLst>
            <pc:docMk/>
            <pc:sldMk cId="2888917377" sldId="353"/>
            <ac:picMk id="87" creationId="{8CDDC2D0-F809-B7E5-613F-B58F8610F8E7}"/>
          </ac:picMkLst>
        </pc:picChg>
        <pc:picChg chg="del mod">
          <ac:chgData name="Robert Murray" userId="fa33fe0e24e06ae2" providerId="LiveId" clId="{B7B0E7AA-678F-4208-A0CC-991ACAA49BC8}" dt="2022-09-17T05:50:55.213" v="65" actId="478"/>
          <ac:picMkLst>
            <pc:docMk/>
            <pc:sldMk cId="2888917377" sldId="353"/>
            <ac:picMk id="88" creationId="{939083E1-8785-C4FC-7498-B661F8BE6006}"/>
          </ac:picMkLst>
        </pc:picChg>
        <pc:picChg chg="del mod">
          <ac:chgData name="Robert Murray" userId="fa33fe0e24e06ae2" providerId="LiveId" clId="{B7B0E7AA-678F-4208-A0CC-991ACAA49BC8}" dt="2022-09-18T22:22:48.120" v="3758" actId="478"/>
          <ac:picMkLst>
            <pc:docMk/>
            <pc:sldMk cId="2888917377" sldId="353"/>
            <ac:picMk id="89" creationId="{F696E854-6BCE-443F-055A-410AB9E1BE83}"/>
          </ac:picMkLst>
        </pc:picChg>
      </pc:sldChg>
      <pc:sldChg chg="modSp mod modClrScheme chgLayout">
        <pc:chgData name="Robert Murray" userId="fa33fe0e24e06ae2" providerId="LiveId" clId="{B7B0E7AA-678F-4208-A0CC-991ACAA49BC8}" dt="2022-09-19T19:56:02.021" v="5804" actId="14100"/>
        <pc:sldMkLst>
          <pc:docMk/>
          <pc:sldMk cId="2917001309" sldId="354"/>
        </pc:sldMkLst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2917001309" sldId="354"/>
            <ac:spMk id="2" creationId="{0CAE1C49-CF45-19A8-5FA4-406653052CDE}"/>
          </ac:spMkLst>
        </pc:spChg>
        <pc:spChg chg="mod ord">
          <ac:chgData name="Robert Murray" userId="fa33fe0e24e06ae2" providerId="LiveId" clId="{B7B0E7AA-678F-4208-A0CC-991ACAA49BC8}" dt="2022-09-19T19:56:02.021" v="5804" actId="14100"/>
          <ac:spMkLst>
            <pc:docMk/>
            <pc:sldMk cId="2917001309" sldId="354"/>
            <ac:spMk id="3" creationId="{FC9EB8C2-5D05-C2CF-6309-D9689EE4688E}"/>
          </ac:spMkLst>
        </pc:spChg>
        <pc:spChg chg="mod ord">
          <ac:chgData name="Robert Murray" userId="fa33fe0e24e06ae2" providerId="LiveId" clId="{B7B0E7AA-678F-4208-A0CC-991ACAA49BC8}" dt="2022-09-17T05:24:22.107" v="17" actId="700"/>
          <ac:spMkLst>
            <pc:docMk/>
            <pc:sldMk cId="2917001309" sldId="354"/>
            <ac:spMk id="5" creationId="{F7B05547-508F-EFBA-59C7-63DED734B985}"/>
          </ac:spMkLst>
        </pc:spChg>
      </pc:sldChg>
      <pc:sldChg chg="addSp delSp modSp mod">
        <pc:chgData name="Robert Murray" userId="fa33fe0e24e06ae2" providerId="LiveId" clId="{B7B0E7AA-678F-4208-A0CC-991ACAA49BC8}" dt="2022-09-26T02:20:54.466" v="6442" actId="1076"/>
        <pc:sldMkLst>
          <pc:docMk/>
          <pc:sldMk cId="4247598250" sldId="357"/>
        </pc:sldMkLst>
        <pc:spChg chg="mod">
          <ac:chgData name="Robert Murray" userId="fa33fe0e24e06ae2" providerId="LiveId" clId="{B7B0E7AA-678F-4208-A0CC-991ACAA49BC8}" dt="2022-09-23T15:57:25.755" v="6123" actId="14100"/>
          <ac:spMkLst>
            <pc:docMk/>
            <pc:sldMk cId="4247598250" sldId="357"/>
            <ac:spMk id="3" creationId="{92528C2E-3D1A-1D62-6B84-0E26FA63BE4D}"/>
          </ac:spMkLst>
        </pc:spChg>
        <pc:spChg chg="add mod">
          <ac:chgData name="Robert Murray" userId="fa33fe0e24e06ae2" providerId="LiveId" clId="{B7B0E7AA-678F-4208-A0CC-991ACAA49BC8}" dt="2022-09-23T16:19:48.913" v="6234" actId="14100"/>
          <ac:spMkLst>
            <pc:docMk/>
            <pc:sldMk cId="4247598250" sldId="357"/>
            <ac:spMk id="7" creationId="{DF93ADF2-8EF5-9326-18BC-8FB26BAC0CAB}"/>
          </ac:spMkLst>
        </pc:spChg>
        <pc:picChg chg="add del mod modCrop">
          <ac:chgData name="Robert Murray" userId="fa33fe0e24e06ae2" providerId="LiveId" clId="{B7B0E7AA-678F-4208-A0CC-991ACAA49BC8}" dt="2022-09-26T02:19:18.276" v="6437" actId="478"/>
          <ac:picMkLst>
            <pc:docMk/>
            <pc:sldMk cId="4247598250" sldId="357"/>
            <ac:picMk id="6" creationId="{8C0D33E8-79BB-F409-FA23-9AEC6B4ACFF5}"/>
          </ac:picMkLst>
        </pc:picChg>
        <pc:picChg chg="add mod">
          <ac:chgData name="Robert Murray" userId="fa33fe0e24e06ae2" providerId="LiveId" clId="{B7B0E7AA-678F-4208-A0CC-991ACAA49BC8}" dt="2022-09-26T02:20:54.466" v="6442" actId="1076"/>
          <ac:picMkLst>
            <pc:docMk/>
            <pc:sldMk cId="4247598250" sldId="357"/>
            <ac:picMk id="8" creationId="{593521EA-44C2-5567-A0D7-6817043878C5}"/>
          </ac:picMkLst>
        </pc:picChg>
      </pc:sldChg>
      <pc:sldChg chg="addSp delSp modSp del mod">
        <pc:chgData name="Robert Murray" userId="fa33fe0e24e06ae2" providerId="LiveId" clId="{B7B0E7AA-678F-4208-A0CC-991ACAA49BC8}" dt="2022-09-23T16:19:22.290" v="6232" actId="2696"/>
        <pc:sldMkLst>
          <pc:docMk/>
          <pc:sldMk cId="4134914342" sldId="358"/>
        </pc:sldMkLst>
        <pc:picChg chg="add del mod">
          <ac:chgData name="Robert Murray" userId="fa33fe0e24e06ae2" providerId="LiveId" clId="{B7B0E7AA-678F-4208-A0CC-991ACAA49BC8}" dt="2022-09-23T16:17:37.541" v="6209" actId="21"/>
          <ac:picMkLst>
            <pc:docMk/>
            <pc:sldMk cId="4134914342" sldId="358"/>
            <ac:picMk id="6" creationId="{2E3DB9F7-2CC4-96C5-E3BF-9E30E96AC36F}"/>
          </ac:picMkLst>
        </pc:picChg>
      </pc:sldChg>
      <pc:sldChg chg="del">
        <pc:chgData name="Robert Murray" userId="fa33fe0e24e06ae2" providerId="LiveId" clId="{B7B0E7AA-678F-4208-A0CC-991ACAA49BC8}" dt="2022-09-23T16:05:19.846" v="6180" actId="47"/>
        <pc:sldMkLst>
          <pc:docMk/>
          <pc:sldMk cId="1691609249" sldId="359"/>
        </pc:sldMkLst>
      </pc:sldChg>
      <pc:sldChg chg="addSp delSp modSp add del mod">
        <pc:chgData name="Robert Murray" userId="fa33fe0e24e06ae2" providerId="LiveId" clId="{B7B0E7AA-678F-4208-A0CC-991ACAA49BC8}" dt="2022-09-18T21:05:20.055" v="2610" actId="2696"/>
        <pc:sldMkLst>
          <pc:docMk/>
          <pc:sldMk cId="700494352" sldId="360"/>
        </pc:sldMkLst>
        <pc:spChg chg="mod">
          <ac:chgData name="Robert Murray" userId="fa33fe0e24e06ae2" providerId="LiveId" clId="{B7B0E7AA-678F-4208-A0CC-991ACAA49BC8}" dt="2022-09-18T20:47:02.377" v="1309" actId="20577"/>
          <ac:spMkLst>
            <pc:docMk/>
            <pc:sldMk cId="700494352" sldId="360"/>
            <ac:spMk id="2" creationId="{7E7F3E90-EC7F-83CA-92D3-6503821CC7C1}"/>
          </ac:spMkLst>
        </pc:spChg>
        <pc:spChg chg="add del mod">
          <ac:chgData name="Robert Murray" userId="fa33fe0e24e06ae2" providerId="LiveId" clId="{B7B0E7AA-678F-4208-A0CC-991ACAA49BC8}" dt="2022-09-18T20:54:11.338" v="1792" actId="20577"/>
          <ac:spMkLst>
            <pc:docMk/>
            <pc:sldMk cId="700494352" sldId="360"/>
            <ac:spMk id="3" creationId="{40C5A536-FEA2-46A0-0E2D-C4352BA7E016}"/>
          </ac:spMkLst>
        </pc:spChg>
        <pc:spChg chg="add del mod">
          <ac:chgData name="Robert Murray" userId="fa33fe0e24e06ae2" providerId="LiveId" clId="{B7B0E7AA-678F-4208-A0CC-991ACAA49BC8}" dt="2022-09-18T20:48:04.405" v="1413" actId="478"/>
          <ac:spMkLst>
            <pc:docMk/>
            <pc:sldMk cId="700494352" sldId="360"/>
            <ac:spMk id="6" creationId="{59F77ADC-B88E-F7CE-4031-E30B3976CEC5}"/>
          </ac:spMkLst>
        </pc:spChg>
      </pc:sldChg>
      <pc:sldChg chg="add del">
        <pc:chgData name="Robert Murray" userId="fa33fe0e24e06ae2" providerId="LiveId" clId="{B7B0E7AA-678F-4208-A0CC-991ACAA49BC8}" dt="2022-09-17T05:19:03.682" v="8" actId="2890"/>
        <pc:sldMkLst>
          <pc:docMk/>
          <pc:sldMk cId="746727642" sldId="360"/>
        </pc:sldMkLst>
      </pc:sldChg>
      <pc:sldChg chg="modSp add mod ord">
        <pc:chgData name="Robert Murray" userId="fa33fe0e24e06ae2" providerId="LiveId" clId="{B7B0E7AA-678F-4208-A0CC-991ACAA49BC8}" dt="2022-09-19T00:17:45.109" v="5753" actId="20577"/>
        <pc:sldMkLst>
          <pc:docMk/>
          <pc:sldMk cId="1379649401" sldId="361"/>
        </pc:sldMkLst>
        <pc:spChg chg="mod">
          <ac:chgData name="Robert Murray" userId="fa33fe0e24e06ae2" providerId="LiveId" clId="{B7B0E7AA-678F-4208-A0CC-991ACAA49BC8}" dt="2022-09-19T00:17:23.007" v="5747" actId="6549"/>
          <ac:spMkLst>
            <pc:docMk/>
            <pc:sldMk cId="1379649401" sldId="361"/>
            <ac:spMk id="2" creationId="{7E7F3E90-EC7F-83CA-92D3-6503821CC7C1}"/>
          </ac:spMkLst>
        </pc:spChg>
        <pc:spChg chg="mod">
          <ac:chgData name="Robert Murray" userId="fa33fe0e24e06ae2" providerId="LiveId" clId="{B7B0E7AA-678F-4208-A0CC-991ACAA49BC8}" dt="2022-09-19T00:17:45.109" v="5753" actId="20577"/>
          <ac:spMkLst>
            <pc:docMk/>
            <pc:sldMk cId="1379649401" sldId="361"/>
            <ac:spMk id="3" creationId="{40C5A536-FEA2-46A0-0E2D-C4352BA7E016}"/>
          </ac:spMkLst>
        </pc:spChg>
      </pc:sldChg>
      <pc:sldChg chg="modSp add mod ord">
        <pc:chgData name="Robert Murray" userId="fa33fe0e24e06ae2" providerId="LiveId" clId="{B7B0E7AA-678F-4208-A0CC-991ACAA49BC8}" dt="2022-09-26T02:34:53.203" v="6462" actId="20577"/>
        <pc:sldMkLst>
          <pc:docMk/>
          <pc:sldMk cId="2500528936" sldId="362"/>
        </pc:sldMkLst>
        <pc:spChg chg="mod">
          <ac:chgData name="Robert Murray" userId="fa33fe0e24e06ae2" providerId="LiveId" clId="{B7B0E7AA-678F-4208-A0CC-991ACAA49BC8}" dt="2022-09-18T20:55:59.425" v="1801" actId="20577"/>
          <ac:spMkLst>
            <pc:docMk/>
            <pc:sldMk cId="2500528936" sldId="362"/>
            <ac:spMk id="2" creationId="{7E7F3E90-EC7F-83CA-92D3-6503821CC7C1}"/>
          </ac:spMkLst>
        </pc:spChg>
        <pc:spChg chg="mod">
          <ac:chgData name="Robert Murray" userId="fa33fe0e24e06ae2" providerId="LiveId" clId="{B7B0E7AA-678F-4208-A0CC-991ACAA49BC8}" dt="2022-09-26T02:34:53.203" v="6462" actId="20577"/>
          <ac:spMkLst>
            <pc:docMk/>
            <pc:sldMk cId="2500528936" sldId="362"/>
            <ac:spMk id="3" creationId="{40C5A536-FEA2-46A0-0E2D-C4352BA7E016}"/>
          </ac:spMkLst>
        </pc:spChg>
      </pc:sldChg>
      <pc:sldChg chg="modSp add mod ord">
        <pc:chgData name="Robert Murray" userId="fa33fe0e24e06ae2" providerId="LiveId" clId="{B7B0E7AA-678F-4208-A0CC-991ACAA49BC8}" dt="2022-09-19T20:03:19.486" v="5932" actId="20577"/>
        <pc:sldMkLst>
          <pc:docMk/>
          <pc:sldMk cId="2419590818" sldId="363"/>
        </pc:sldMkLst>
        <pc:spChg chg="mod">
          <ac:chgData name="Robert Murray" userId="fa33fe0e24e06ae2" providerId="LiveId" clId="{B7B0E7AA-678F-4208-A0CC-991ACAA49BC8}" dt="2022-09-18T21:17:32.104" v="2652" actId="20577"/>
          <ac:spMkLst>
            <pc:docMk/>
            <pc:sldMk cId="2419590818" sldId="363"/>
            <ac:spMk id="2" creationId="{7E7F3E90-EC7F-83CA-92D3-6503821CC7C1}"/>
          </ac:spMkLst>
        </pc:spChg>
        <pc:spChg chg="mod">
          <ac:chgData name="Robert Murray" userId="fa33fe0e24e06ae2" providerId="LiveId" clId="{B7B0E7AA-678F-4208-A0CC-991ACAA49BC8}" dt="2022-09-19T20:03:19.486" v="5932" actId="20577"/>
          <ac:spMkLst>
            <pc:docMk/>
            <pc:sldMk cId="2419590818" sldId="363"/>
            <ac:spMk id="3" creationId="{40C5A536-FEA2-46A0-0E2D-C4352BA7E016}"/>
          </ac:spMkLst>
        </pc:spChg>
      </pc:sldChg>
      <pc:sldChg chg="addSp delSp modSp add mod ord">
        <pc:chgData name="Robert Murray" userId="fa33fe0e24e06ae2" providerId="LiveId" clId="{B7B0E7AA-678F-4208-A0CC-991ACAA49BC8}" dt="2022-09-18T22:40:26.440" v="4247"/>
        <pc:sldMkLst>
          <pc:docMk/>
          <pc:sldMk cId="869657857" sldId="364"/>
        </pc:sldMkLst>
        <pc:spChg chg="add del">
          <ac:chgData name="Robert Murray" userId="fa33fe0e24e06ae2" providerId="LiveId" clId="{B7B0E7AA-678F-4208-A0CC-991ACAA49BC8}" dt="2022-09-18T22:04:25.291" v="3531" actId="22"/>
          <ac:spMkLst>
            <pc:docMk/>
            <pc:sldMk cId="869657857" sldId="364"/>
            <ac:spMk id="4" creationId="{3EAEF5EC-9C3F-95C3-EFC5-BC4E42F23D0E}"/>
          </ac:spMkLst>
        </pc:spChg>
        <pc:spChg chg="add mod">
          <ac:chgData name="Robert Murray" userId="fa33fe0e24e06ae2" providerId="LiveId" clId="{B7B0E7AA-678F-4208-A0CC-991ACAA49BC8}" dt="2022-09-18T22:12:41.735" v="3638" actId="1076"/>
          <ac:spMkLst>
            <pc:docMk/>
            <pc:sldMk cId="869657857" sldId="364"/>
            <ac:spMk id="5" creationId="{1DA175D1-C205-BD6A-01E0-29B3C3FCC05A}"/>
          </ac:spMkLst>
        </pc:spChg>
        <pc:spChg chg="mod">
          <ac:chgData name="Robert Murray" userId="fa33fe0e24e06ae2" providerId="LiveId" clId="{B7B0E7AA-678F-4208-A0CC-991ACAA49BC8}" dt="2022-09-18T22:04:12.234" v="3528" actId="20577"/>
          <ac:spMkLst>
            <pc:docMk/>
            <pc:sldMk cId="869657857" sldId="364"/>
            <ac:spMk id="35841" creationId="{00000000-0000-0000-0000-000000000000}"/>
          </ac:spMkLst>
        </pc:spChg>
        <pc:spChg chg="mod">
          <ac:chgData name="Robert Murray" userId="fa33fe0e24e06ae2" providerId="LiveId" clId="{B7B0E7AA-678F-4208-A0CC-991ACAA49BC8}" dt="2022-09-18T22:12:57.399" v="3643" actId="1076"/>
          <ac:spMkLst>
            <pc:docMk/>
            <pc:sldMk cId="869657857" sldId="364"/>
            <ac:spMk id="35842" creationId="{00000000-0000-0000-0000-000000000000}"/>
          </ac:spMkLst>
        </pc:spChg>
      </pc:sldChg>
      <pc:sldChg chg="new del">
        <pc:chgData name="Robert Murray" userId="fa33fe0e24e06ae2" providerId="LiveId" clId="{B7B0E7AA-678F-4208-A0CC-991ACAA49BC8}" dt="2022-09-18T22:19:32.710" v="3719" actId="680"/>
        <pc:sldMkLst>
          <pc:docMk/>
          <pc:sldMk cId="638338124" sldId="365"/>
        </pc:sldMkLst>
      </pc:sldChg>
      <pc:sldChg chg="modSp add mod ord">
        <pc:chgData name="Robert Murray" userId="fa33fe0e24e06ae2" providerId="LiveId" clId="{B7B0E7AA-678F-4208-A0CC-991ACAA49BC8}" dt="2022-09-18T23:00:00.431" v="5042" actId="20577"/>
        <pc:sldMkLst>
          <pc:docMk/>
          <pc:sldMk cId="4173029844" sldId="365"/>
        </pc:sldMkLst>
        <pc:spChg chg="mod">
          <ac:chgData name="Robert Murray" userId="fa33fe0e24e06ae2" providerId="LiveId" clId="{B7B0E7AA-678F-4208-A0CC-991ACAA49BC8}" dt="2022-09-18T22:56:12.060" v="4845" actId="14100"/>
          <ac:spMkLst>
            <pc:docMk/>
            <pc:sldMk cId="4173029844" sldId="365"/>
            <ac:spMk id="2" creationId="{2A5C3276-05A0-42BE-ABF9-A2AF4F3F40A5}"/>
          </ac:spMkLst>
        </pc:spChg>
        <pc:spChg chg="mod">
          <ac:chgData name="Robert Murray" userId="fa33fe0e24e06ae2" providerId="LiveId" clId="{B7B0E7AA-678F-4208-A0CC-991ACAA49BC8}" dt="2022-09-18T23:00:00.431" v="5042" actId="20577"/>
          <ac:spMkLst>
            <pc:docMk/>
            <pc:sldMk cId="4173029844" sldId="365"/>
            <ac:spMk id="3" creationId="{06EE82B3-6CC6-4E18-863F-52CED34678B1}"/>
          </ac:spMkLst>
        </pc:spChg>
      </pc:sldChg>
      <pc:sldChg chg="addSp delSp modSp add mod ord">
        <pc:chgData name="Robert Murray" userId="fa33fe0e24e06ae2" providerId="LiveId" clId="{B7B0E7AA-678F-4208-A0CC-991ACAA49BC8}" dt="2022-09-26T02:36:18.270" v="6464"/>
        <pc:sldMkLst>
          <pc:docMk/>
          <pc:sldMk cId="852872183" sldId="366"/>
        </pc:sldMkLst>
        <pc:spChg chg="mod">
          <ac:chgData name="Robert Murray" userId="fa33fe0e24e06ae2" providerId="LiveId" clId="{B7B0E7AA-678F-4208-A0CC-991ACAA49BC8}" dt="2022-09-18T22:39:07.901" v="4205" actId="20577"/>
          <ac:spMkLst>
            <pc:docMk/>
            <pc:sldMk cId="852872183" sldId="366"/>
            <ac:spMk id="2" creationId="{FCA28EBC-985B-0687-B052-D68C738C017B}"/>
          </ac:spMkLst>
        </pc:spChg>
        <pc:spChg chg="add mod">
          <ac:chgData name="Robert Murray" userId="fa33fe0e24e06ae2" providerId="LiveId" clId="{B7B0E7AA-678F-4208-A0CC-991ACAA49BC8}" dt="2022-09-23T16:46:29.008" v="6328" actId="20577"/>
          <ac:spMkLst>
            <pc:docMk/>
            <pc:sldMk cId="852872183" sldId="366"/>
            <ac:spMk id="4" creationId="{04E15F2A-A037-1BE8-AE07-1BF5557B0D14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6" creationId="{10AF7A1E-4B50-58B4-47F7-E4EC01F6C357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7" creationId="{64860C2E-F3DC-7B6C-5016-B8806B09FB28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8" creationId="{0321E7EE-AD9E-E13E-0961-653E9C57A455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9" creationId="{ED308B14-8F1F-0486-A623-DCE42394C1A4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0" creationId="{40237133-47E0-20BE-6712-5FA6B603C935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1" creationId="{8DF6DBE5-7BAB-E702-DEE9-BCFB0C0EE3B2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2" creationId="{A07DA770-6D29-15AA-EA2E-0967FB7214FE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3" creationId="{BDCDC697-0EA7-59D9-4943-D071EADF45B2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4" creationId="{BDDAEAC2-F5F3-E39F-7CB5-DC906D0F1ECC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5" creationId="{CC81F575-B5CB-DC50-647F-409D176A225A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6" creationId="{10D66B30-0200-CDBA-AB51-33F1C19CEE3F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7" creationId="{FDEAD8C1-782D-1E33-B485-E88A1DBCF312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8" creationId="{D28E0FC0-E8F2-ABDC-5C94-5B2216F6ACF6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19" creationId="{3290AEB7-E1B5-B6C5-ADCA-C11E2A1D0C7C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0" creationId="{26C47EBC-58AE-AF72-93A4-758C332B8519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1" creationId="{F669347B-94D6-B15A-7AE3-9ED6DE4F2633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2" creationId="{91CF18A5-C9EA-E5B8-2992-C8ED7EA65E46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3" creationId="{65DD91BA-2E32-7619-5AFB-060DCF5482FC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4" creationId="{8579FEFB-333B-F142-8810-0222310FE1F8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5" creationId="{3D313C1C-AF14-985B-B7B2-BE95BFDF1B2D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6" creationId="{8AD5D297-6C2D-EF42-E185-14E49FF2F7B5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7" creationId="{4EFDEB73-5250-5728-A1E4-C2A33532FC1C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8" creationId="{A538E0FD-EABD-6FC0-4758-88DA8ACE7395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29" creationId="{E8637812-D055-02FD-BFC7-B69308F6F41E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0" creationId="{96D3FF63-33B4-134B-5B3B-44DECD3145CC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1" creationId="{30EDEFED-F1B0-6D4E-6161-9621FA167C5E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2" creationId="{B5D235BA-2E4A-5204-CB28-C4C2D08559DA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3" creationId="{75F06D6C-804B-13EE-3E59-43796CD3DB50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4" creationId="{CE02BE6D-5A8F-73E9-D9DE-B4EC0F0165E5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5" creationId="{4A54186F-5413-0BB2-1BBA-118E30B12ADB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6" creationId="{9F31C89E-6F71-F4FD-ABA8-76466F5EB7C8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7" creationId="{C8AB62CE-3C5D-8473-2E71-3FD25DD2ECDB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8" creationId="{10805E93-0F5A-E580-F0AF-E670CF5D6068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39" creationId="{0468E2EA-A767-BD71-26CE-D23A5899D801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40" creationId="{176EEF1D-BF7E-152D-8C77-F9DC38AAE0A0}"/>
          </ac:spMkLst>
        </pc:spChg>
        <pc:spChg chg="add del mod">
          <ac:chgData name="Robert Murray" userId="fa33fe0e24e06ae2" providerId="LiveId" clId="{B7B0E7AA-678F-4208-A0CC-991ACAA49BC8}" dt="2022-09-23T16:46:09.270" v="6308"/>
          <ac:spMkLst>
            <pc:docMk/>
            <pc:sldMk cId="852872183" sldId="366"/>
            <ac:spMk id="41" creationId="{790C963E-918F-F09E-DFD9-365B62700A13}"/>
          </ac:spMkLst>
        </pc:spChg>
        <pc:spChg chg="del mod">
          <ac:chgData name="Robert Murray" userId="fa33fe0e24e06ae2" providerId="LiveId" clId="{B7B0E7AA-678F-4208-A0CC-991ACAA49BC8}" dt="2022-09-18T22:46:35.494" v="4344" actId="478"/>
          <ac:spMkLst>
            <pc:docMk/>
            <pc:sldMk cId="852872183" sldId="366"/>
            <ac:spMk id="52" creationId="{00AAE3B2-1664-FD32-182D-13D2627EDD12}"/>
          </ac:spMkLst>
        </pc:spChg>
        <pc:picChg chg="del">
          <ac:chgData name="Robert Murray" userId="fa33fe0e24e06ae2" providerId="LiveId" clId="{B7B0E7AA-678F-4208-A0CC-991ACAA49BC8}" dt="2022-09-23T16:45:59.545" v="6306"/>
          <ac:picMkLst>
            <pc:docMk/>
            <pc:sldMk cId="852872183" sldId="366"/>
            <ac:picMk id="5" creationId="{6EDFA15F-A736-ACE2-6CFE-3B14B3BDC0C5}"/>
          </ac:picMkLst>
        </pc:picChg>
        <pc:picChg chg="mod">
          <ac:chgData name="Robert Murray" userId="fa33fe0e24e06ae2" providerId="LiveId" clId="{B7B0E7AA-678F-4208-A0CC-991ACAA49BC8}" dt="2022-09-23T16:46:44.152" v="6329" actId="1076"/>
          <ac:picMkLst>
            <pc:docMk/>
            <pc:sldMk cId="852872183" sldId="366"/>
            <ac:picMk id="42" creationId="{D847BBD6-3448-7558-378A-6E93D5C346AA}"/>
          </ac:picMkLst>
        </pc:picChg>
        <pc:picChg chg="del">
          <ac:chgData name="Robert Murray" userId="fa33fe0e24e06ae2" providerId="LiveId" clId="{B7B0E7AA-678F-4208-A0CC-991ACAA49BC8}" dt="2022-09-23T16:45:50.722" v="6305" actId="478"/>
          <ac:picMkLst>
            <pc:docMk/>
            <pc:sldMk cId="852872183" sldId="366"/>
            <ac:picMk id="89" creationId="{F696E854-6BCE-443F-055A-410AB9E1BE83}"/>
          </ac:picMkLst>
        </pc:picChg>
      </pc:sldChg>
      <pc:sldChg chg="add del">
        <pc:chgData name="Robert Murray" userId="fa33fe0e24e06ae2" providerId="LiveId" clId="{B7B0E7AA-678F-4208-A0CC-991ACAA49BC8}" dt="2022-09-18T22:46:03.209" v="4249"/>
        <pc:sldMkLst>
          <pc:docMk/>
          <pc:sldMk cId="679386328" sldId="367"/>
        </pc:sldMkLst>
      </pc:sldChg>
      <pc:sldChg chg="modSp add mod">
        <pc:chgData name="Robert Murray" userId="fa33fe0e24e06ae2" providerId="LiveId" clId="{B7B0E7AA-678F-4208-A0CC-991ACAA49BC8}" dt="2022-09-18T23:11:09.671" v="5421" actId="20577"/>
        <pc:sldMkLst>
          <pc:docMk/>
          <pc:sldMk cId="1556358610" sldId="367"/>
        </pc:sldMkLst>
        <pc:spChg chg="mod">
          <ac:chgData name="Robert Murray" userId="fa33fe0e24e06ae2" providerId="LiveId" clId="{B7B0E7AA-678F-4208-A0CC-991ACAA49BC8}" dt="2022-09-18T22:56:43.133" v="4871" actId="20577"/>
          <ac:spMkLst>
            <pc:docMk/>
            <pc:sldMk cId="1556358610" sldId="367"/>
            <ac:spMk id="2" creationId="{2A5C3276-05A0-42BE-ABF9-A2AF4F3F40A5}"/>
          </ac:spMkLst>
        </pc:spChg>
        <pc:spChg chg="mod">
          <ac:chgData name="Robert Murray" userId="fa33fe0e24e06ae2" providerId="LiveId" clId="{B7B0E7AA-678F-4208-A0CC-991ACAA49BC8}" dt="2022-09-18T23:11:09.671" v="5421" actId="20577"/>
          <ac:spMkLst>
            <pc:docMk/>
            <pc:sldMk cId="1556358610" sldId="367"/>
            <ac:spMk id="3" creationId="{06EE82B3-6CC6-4E18-863F-52CED34678B1}"/>
          </ac:spMkLst>
        </pc:spChg>
      </pc:sldChg>
      <pc:sldChg chg="modSp add mod">
        <pc:chgData name="Robert Murray" userId="fa33fe0e24e06ae2" providerId="LiveId" clId="{B7B0E7AA-678F-4208-A0CC-991ACAA49BC8}" dt="2022-09-19T00:12:38.508" v="5736" actId="20577"/>
        <pc:sldMkLst>
          <pc:docMk/>
          <pc:sldMk cId="2720365541" sldId="368"/>
        </pc:sldMkLst>
        <pc:spChg chg="mod">
          <ac:chgData name="Robert Murray" userId="fa33fe0e24e06ae2" providerId="LiveId" clId="{B7B0E7AA-678F-4208-A0CC-991ACAA49BC8}" dt="2022-09-19T00:12:38.508" v="5736" actId="20577"/>
          <ac:spMkLst>
            <pc:docMk/>
            <pc:sldMk cId="2720365541" sldId="368"/>
            <ac:spMk id="35842" creationId="{00000000-0000-0000-0000-000000000000}"/>
          </ac:spMkLst>
        </pc:spChg>
      </pc:sldChg>
      <pc:sldChg chg="addSp delSp modSp new mod ord">
        <pc:chgData name="Robert Murray" userId="fa33fe0e24e06ae2" providerId="LiveId" clId="{B7B0E7AA-678F-4208-A0CC-991ACAA49BC8}" dt="2022-09-19T20:59:28.325" v="6028"/>
        <pc:sldMkLst>
          <pc:docMk/>
          <pc:sldMk cId="4107492971" sldId="369"/>
        </pc:sldMkLst>
        <pc:spChg chg="mod">
          <ac:chgData name="Robert Murray" userId="fa33fe0e24e06ae2" providerId="LiveId" clId="{B7B0E7AA-678F-4208-A0CC-991ACAA49BC8}" dt="2022-09-19T20:59:13.498" v="6026" actId="20577"/>
          <ac:spMkLst>
            <pc:docMk/>
            <pc:sldMk cId="4107492971" sldId="369"/>
            <ac:spMk id="3" creationId="{4DA58A02-0F6D-0DA0-CC79-96991AF15B9D}"/>
          </ac:spMkLst>
        </pc:spChg>
        <pc:spChg chg="del">
          <ac:chgData name="Robert Murray" userId="fa33fe0e24e06ae2" providerId="LiveId" clId="{B7B0E7AA-678F-4208-A0CC-991ACAA49BC8}" dt="2022-09-19T20:58:51.457" v="5972" actId="478"/>
          <ac:spMkLst>
            <pc:docMk/>
            <pc:sldMk cId="4107492971" sldId="369"/>
            <ac:spMk id="4" creationId="{13121D07-5357-5FDB-7A55-020D1757EFCE}"/>
          </ac:spMkLst>
        </pc:spChg>
        <pc:picChg chg="add mod">
          <ac:chgData name="Robert Murray" userId="fa33fe0e24e06ae2" providerId="LiveId" clId="{B7B0E7AA-678F-4208-A0CC-991ACAA49BC8}" dt="2022-09-19T20:58:47.140" v="5971"/>
          <ac:picMkLst>
            <pc:docMk/>
            <pc:sldMk cId="4107492971" sldId="369"/>
            <ac:picMk id="5" creationId="{F1606725-75C4-442F-1E39-0EDD995B8921}"/>
          </ac:picMkLst>
        </pc:picChg>
      </pc:sldChg>
      <pc:sldChg chg="addSp delSp modSp new mod">
        <pc:chgData name="Robert Murray" userId="fa33fe0e24e06ae2" providerId="LiveId" clId="{B7B0E7AA-678F-4208-A0CC-991ACAA49BC8}" dt="2022-09-19T21:06:59.383" v="6076" actId="207"/>
        <pc:sldMkLst>
          <pc:docMk/>
          <pc:sldMk cId="2975386759" sldId="370"/>
        </pc:sldMkLst>
        <pc:spChg chg="mod">
          <ac:chgData name="Robert Murray" userId="fa33fe0e24e06ae2" providerId="LiveId" clId="{B7B0E7AA-678F-4208-A0CC-991ACAA49BC8}" dt="2022-09-19T21:04:51.266" v="6071" actId="20577"/>
          <ac:spMkLst>
            <pc:docMk/>
            <pc:sldMk cId="2975386759" sldId="370"/>
            <ac:spMk id="3" creationId="{0F5F7659-577A-F449-0ABE-2E7A6F49B90F}"/>
          </ac:spMkLst>
        </pc:spChg>
        <pc:spChg chg="del">
          <ac:chgData name="Robert Murray" userId="fa33fe0e24e06ae2" providerId="LiveId" clId="{B7B0E7AA-678F-4208-A0CC-991ACAA49BC8}" dt="2022-09-19T21:04:36.826" v="6032" actId="478"/>
          <ac:spMkLst>
            <pc:docMk/>
            <pc:sldMk cId="2975386759" sldId="370"/>
            <ac:spMk id="4" creationId="{CE4B1B13-F06D-5C43-00EE-A80BEF735E1C}"/>
          </ac:spMkLst>
        </pc:spChg>
        <pc:spChg chg="add mod">
          <ac:chgData name="Robert Murray" userId="fa33fe0e24e06ae2" providerId="LiveId" clId="{B7B0E7AA-678F-4208-A0CC-991ACAA49BC8}" dt="2022-09-19T21:06:59.383" v="6076" actId="207"/>
          <ac:spMkLst>
            <pc:docMk/>
            <pc:sldMk cId="2975386759" sldId="370"/>
            <ac:spMk id="5" creationId="{86214A60-571A-D776-46E4-8E30D54436C2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7" creationId="{F175239C-FF4B-854C-AF5B-FAF52DAD6E3C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8" creationId="{238DE0C4-3D08-7373-392C-608569C9F56B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10" creationId="{4F23C2BD-F5EC-780F-3333-30FF710E07B9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11" creationId="{EAE6EA85-69F0-9CF0-223B-0AB1BC72C4BE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15" creationId="{9CA8E9CC-FA80-8E50-79EB-B46263E8E8F0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17" creationId="{8553822D-129B-0C38-21C3-5CFD6EE13DDA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18" creationId="{D0C5246B-4891-003B-EC69-E97BE2386E14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19" creationId="{36B837AE-60B6-1C63-12A5-8BF2F1EBB491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23" creationId="{7E5D19C9-76E1-08C3-BCBC-91D8F19F863C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24" creationId="{712618EB-1034-C963-BEEC-925E25EC429A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26" creationId="{E29909B8-B6BB-0D6B-6CE9-07168CC35B45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27" creationId="{DDC8C556-9A7B-B477-4CF6-4D015E0A671D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29" creationId="{F5BAA973-0357-2A2C-6424-A306B836E740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34" creationId="{74052FA8-7C10-E5ED-63DF-86D667E5A058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36" creationId="{90A74C89-A6F2-9141-A616-B684F33480F2}"/>
          </ac:spMkLst>
        </pc:spChg>
        <pc:spChg chg="add mod">
          <ac:chgData name="Robert Murray" userId="fa33fe0e24e06ae2" providerId="LiveId" clId="{B7B0E7AA-678F-4208-A0CC-991ACAA49BC8}" dt="2022-09-19T21:05:37.697" v="6072" actId="1076"/>
          <ac:spMkLst>
            <pc:docMk/>
            <pc:sldMk cId="2975386759" sldId="370"/>
            <ac:spMk id="38" creationId="{CA42043C-C1C5-EEB7-89F5-4EF4EAD0B24D}"/>
          </ac:spMkLst>
        </pc:spChg>
        <pc:spChg chg="add mod">
          <ac:chgData name="Robert Murray" userId="fa33fe0e24e06ae2" providerId="LiveId" clId="{B7B0E7AA-678F-4208-A0CC-991ACAA49BC8}" dt="2022-09-19T21:05:37.697" v="6072" actId="1076"/>
          <ac:spMkLst>
            <pc:docMk/>
            <pc:sldMk cId="2975386759" sldId="370"/>
            <ac:spMk id="39" creationId="{A97E51AC-62E9-03ED-717C-75F54F4E4B95}"/>
          </ac:spMkLst>
        </pc:spChg>
        <pc:spChg chg="add mod">
          <ac:chgData name="Robert Murray" userId="fa33fe0e24e06ae2" providerId="LiveId" clId="{B7B0E7AA-678F-4208-A0CC-991ACAA49BC8}" dt="2022-09-19T21:05:37.697" v="6072" actId="1076"/>
          <ac:spMkLst>
            <pc:docMk/>
            <pc:sldMk cId="2975386759" sldId="370"/>
            <ac:spMk id="40" creationId="{D4B11288-592A-0DB5-2D7F-5F2CFA504BB7}"/>
          </ac:spMkLst>
        </pc:spChg>
        <pc:spChg chg="add mod">
          <ac:chgData name="Robert Murray" userId="fa33fe0e24e06ae2" providerId="LiveId" clId="{B7B0E7AA-678F-4208-A0CC-991ACAA49BC8}" dt="2022-09-19T21:05:37.697" v="6072" actId="1076"/>
          <ac:spMkLst>
            <pc:docMk/>
            <pc:sldMk cId="2975386759" sldId="370"/>
            <ac:spMk id="41" creationId="{C5B5D548-361E-181F-3D2D-A758A53C06AF}"/>
          </ac:spMkLst>
        </pc:spChg>
        <pc:spChg chg="add mod">
          <ac:chgData name="Robert Murray" userId="fa33fe0e24e06ae2" providerId="LiveId" clId="{B7B0E7AA-678F-4208-A0CC-991ACAA49BC8}" dt="2022-09-19T21:05:37.697" v="6072" actId="1076"/>
          <ac:spMkLst>
            <pc:docMk/>
            <pc:sldMk cId="2975386759" sldId="370"/>
            <ac:spMk id="42" creationId="{7C3FCD79-3A09-E3A8-892E-92D5F0779749}"/>
          </ac:spMkLst>
        </pc:spChg>
        <pc:spChg chg="add mod">
          <ac:chgData name="Robert Murray" userId="fa33fe0e24e06ae2" providerId="LiveId" clId="{B7B0E7AA-678F-4208-A0CC-991ACAA49BC8}" dt="2022-09-19T21:05:37.697" v="6072" actId="1076"/>
          <ac:spMkLst>
            <pc:docMk/>
            <pc:sldMk cId="2975386759" sldId="370"/>
            <ac:spMk id="43" creationId="{DA8CD22F-2C3F-9622-F9FB-3D9B4F7FDAF4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48" creationId="{099321DA-42FD-AA9F-2FF0-121E9AF060AA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49" creationId="{B812653A-36A7-BBD6-7499-04A23D1D5BF9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50" creationId="{A1482B30-C529-649F-D8F7-FA2583654A05}"/>
          </ac:spMkLst>
        </pc:spChg>
        <pc:spChg chg="add mod">
          <ac:chgData name="Robert Murray" userId="fa33fe0e24e06ae2" providerId="LiveId" clId="{B7B0E7AA-678F-4208-A0CC-991ACAA49BC8}" dt="2022-09-19T21:06:47.302" v="6075" actId="207"/>
          <ac:spMkLst>
            <pc:docMk/>
            <pc:sldMk cId="2975386759" sldId="370"/>
            <ac:spMk id="52" creationId="{3CE1792E-EFBB-E0D4-4225-56D1E0E45D1C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53" creationId="{C7E85A9A-C747-F79D-1D4D-2C14AF83B257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55" creationId="{9723F151-76A9-D10E-662B-7C1DB8F3FB19}"/>
          </ac:spMkLst>
        </pc:spChg>
        <pc:spChg chg="add mod">
          <ac:chgData name="Robert Murray" userId="fa33fe0e24e06ae2" providerId="LiveId" clId="{B7B0E7AA-678F-4208-A0CC-991ACAA49BC8}" dt="2022-09-19T21:04:16.257" v="6030"/>
          <ac:spMkLst>
            <pc:docMk/>
            <pc:sldMk cId="2975386759" sldId="370"/>
            <ac:spMk id="56" creationId="{097F8633-723F-9CC9-58D7-17D7ABDB9CC1}"/>
          </ac:spMkLst>
        </pc:spChg>
        <pc:spChg chg="add mod">
          <ac:chgData name="Robert Murray" userId="fa33fe0e24e06ae2" providerId="LiveId" clId="{B7B0E7AA-678F-4208-A0CC-991ACAA49BC8}" dt="2022-09-19T21:04:31.032" v="6031" actId="1076"/>
          <ac:spMkLst>
            <pc:docMk/>
            <pc:sldMk cId="2975386759" sldId="370"/>
            <ac:spMk id="57" creationId="{91BEC9DA-F42B-C73F-3906-358973401E7E}"/>
          </ac:spMkLst>
        </pc:sp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6" creationId="{E41000CC-D07B-9ABB-DA5D-BB723ADD2F1A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9" creationId="{C9036C23-00BE-0166-2F82-E9919BEC8292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12" creationId="{C41E654A-F51E-0222-76EF-2C3E26178FFB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13" creationId="{AFA8B3F4-633A-28AC-3A4B-1774C11A913C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14" creationId="{94066276-A608-5F50-E01A-B0DF85EC0DDA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16" creationId="{5BE38D06-C5B8-32BA-5E5D-26FCA5786CF1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20" creationId="{533E4596-1F52-736E-531E-FF7A6347BBB9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21" creationId="{0203E8E3-E321-45A4-DB21-00DD4B5F475C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22" creationId="{37784AF2-4DAC-FA63-3E9A-6CFA69880B7C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25" creationId="{589639ED-699F-0572-35D0-3621560EA863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28" creationId="{E8124A18-11A9-0DE3-638F-BF144DFE5A4D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30" creationId="{00C35CFD-813F-1DE4-92EF-79FC0AB2C342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32" creationId="{0CC50964-A1A2-8B44-3E80-825E70332AE6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33" creationId="{8AD3AF40-46D3-A8DB-B9C2-A60CA4865764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37" creationId="{6B2B1B16-4B3C-BFAD-4736-175A5A6535EF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47" creationId="{0A303F78-2F0B-7679-9A75-ECDADF2E68AE}"/>
          </ac:picMkLst>
        </pc:picChg>
        <pc:picChg chg="add mod">
          <ac:chgData name="Robert Murray" userId="fa33fe0e24e06ae2" providerId="LiveId" clId="{B7B0E7AA-678F-4208-A0CC-991ACAA49BC8}" dt="2022-09-19T21:04:16.257" v="6030"/>
          <ac:picMkLst>
            <pc:docMk/>
            <pc:sldMk cId="2975386759" sldId="370"/>
            <ac:picMk id="54" creationId="{A1BE0AEF-7A88-2279-67B0-3F1354AB6B95}"/>
          </ac:picMkLst>
        </pc:picChg>
        <pc:cxnChg chg="add mod">
          <ac:chgData name="Robert Murray" userId="fa33fe0e24e06ae2" providerId="LiveId" clId="{B7B0E7AA-678F-4208-A0CC-991ACAA49BC8}" dt="2022-09-19T21:04:16.257" v="6030"/>
          <ac:cxnSpMkLst>
            <pc:docMk/>
            <pc:sldMk cId="2975386759" sldId="370"/>
            <ac:cxnSpMk id="31" creationId="{512CAFD8-9DB4-B9B3-7C28-7D9085B7D217}"/>
          </ac:cxnSpMkLst>
        </pc:cxnChg>
        <pc:cxnChg chg="add mod">
          <ac:chgData name="Robert Murray" userId="fa33fe0e24e06ae2" providerId="LiveId" clId="{B7B0E7AA-678F-4208-A0CC-991ACAA49BC8}" dt="2022-09-19T21:04:16.257" v="6030"/>
          <ac:cxnSpMkLst>
            <pc:docMk/>
            <pc:sldMk cId="2975386759" sldId="370"/>
            <ac:cxnSpMk id="35" creationId="{D80FCCC9-3787-386A-5671-49EDC997CC2B}"/>
          </ac:cxnSpMkLst>
        </pc:cxnChg>
        <pc:cxnChg chg="add mod">
          <ac:chgData name="Robert Murray" userId="fa33fe0e24e06ae2" providerId="LiveId" clId="{B7B0E7AA-678F-4208-A0CC-991ACAA49BC8}" dt="2022-09-19T21:05:37.697" v="6072" actId="1076"/>
          <ac:cxnSpMkLst>
            <pc:docMk/>
            <pc:sldMk cId="2975386759" sldId="370"/>
            <ac:cxnSpMk id="44" creationId="{9F72622D-8832-429A-D481-6D88629AB755}"/>
          </ac:cxnSpMkLst>
        </pc:cxnChg>
        <pc:cxnChg chg="add mod">
          <ac:chgData name="Robert Murray" userId="fa33fe0e24e06ae2" providerId="LiveId" clId="{B7B0E7AA-678F-4208-A0CC-991ACAA49BC8}" dt="2022-09-19T21:05:37.697" v="6072" actId="1076"/>
          <ac:cxnSpMkLst>
            <pc:docMk/>
            <pc:sldMk cId="2975386759" sldId="370"/>
            <ac:cxnSpMk id="45" creationId="{7F249518-9DCB-E6E5-D99C-040CFB2EEED6}"/>
          </ac:cxnSpMkLst>
        </pc:cxnChg>
        <pc:cxnChg chg="add mod">
          <ac:chgData name="Robert Murray" userId="fa33fe0e24e06ae2" providerId="LiveId" clId="{B7B0E7AA-678F-4208-A0CC-991ACAA49BC8}" dt="2022-09-19T21:04:16.257" v="6030"/>
          <ac:cxnSpMkLst>
            <pc:docMk/>
            <pc:sldMk cId="2975386759" sldId="370"/>
            <ac:cxnSpMk id="46" creationId="{4D50C0B6-7B61-A13F-6365-AEC76FE4A354}"/>
          </ac:cxnSpMkLst>
        </pc:cxnChg>
        <pc:cxnChg chg="add mod">
          <ac:chgData name="Robert Murray" userId="fa33fe0e24e06ae2" providerId="LiveId" clId="{B7B0E7AA-678F-4208-A0CC-991ACAA49BC8}" dt="2022-09-19T21:04:16.257" v="6030"/>
          <ac:cxnSpMkLst>
            <pc:docMk/>
            <pc:sldMk cId="2975386759" sldId="370"/>
            <ac:cxnSpMk id="51" creationId="{5B9683D6-F2DB-2F58-990B-1AE57A8A1455}"/>
          </ac:cxnSpMkLst>
        </pc:cxnChg>
      </pc:sldChg>
      <pc:sldChg chg="addSp delSp modSp add mod">
        <pc:chgData name="Robert Murray" userId="fa33fe0e24e06ae2" providerId="LiveId" clId="{B7B0E7AA-678F-4208-A0CC-991ACAA49BC8}" dt="2022-09-23T16:20:23.457" v="6236" actId="14100"/>
        <pc:sldMkLst>
          <pc:docMk/>
          <pc:sldMk cId="891805237" sldId="371"/>
        </pc:sldMkLst>
        <pc:spChg chg="mod">
          <ac:chgData name="Robert Murray" userId="fa33fe0e24e06ae2" providerId="LiveId" clId="{B7B0E7AA-678F-4208-A0CC-991ACAA49BC8}" dt="2022-09-23T16:05:29.124" v="6181" actId="113"/>
          <ac:spMkLst>
            <pc:docMk/>
            <pc:sldMk cId="891805237" sldId="371"/>
            <ac:spMk id="3" creationId="{92528C2E-3D1A-1D62-6B84-0E26FA63BE4D}"/>
          </ac:spMkLst>
        </pc:spChg>
        <pc:spChg chg="mod">
          <ac:chgData name="Robert Murray" userId="fa33fe0e24e06ae2" providerId="LiveId" clId="{B7B0E7AA-678F-4208-A0CC-991ACAA49BC8}" dt="2022-09-23T16:20:23.457" v="6236" actId="14100"/>
          <ac:spMkLst>
            <pc:docMk/>
            <pc:sldMk cId="891805237" sldId="371"/>
            <ac:spMk id="7" creationId="{DF93ADF2-8EF5-9326-18BC-8FB26BAC0CAB}"/>
          </ac:spMkLst>
        </pc:spChg>
        <pc:picChg chg="del">
          <ac:chgData name="Robert Murray" userId="fa33fe0e24e06ae2" providerId="LiveId" clId="{B7B0E7AA-678F-4208-A0CC-991ACAA49BC8}" dt="2022-09-23T16:05:39.134" v="6183" actId="478"/>
          <ac:picMkLst>
            <pc:docMk/>
            <pc:sldMk cId="891805237" sldId="371"/>
            <ac:picMk id="6" creationId="{8C0D33E8-79BB-F409-FA23-9AEC6B4ACFF5}"/>
          </ac:picMkLst>
        </pc:picChg>
        <pc:picChg chg="add del mod">
          <ac:chgData name="Robert Murray" userId="fa33fe0e24e06ae2" providerId="LiveId" clId="{B7B0E7AA-678F-4208-A0CC-991ACAA49BC8}" dt="2022-09-23T16:07:13.619" v="6185" actId="931"/>
          <ac:picMkLst>
            <pc:docMk/>
            <pc:sldMk cId="891805237" sldId="371"/>
            <ac:picMk id="8" creationId="{D1946044-100E-7707-DCC0-C362A97EBD5F}"/>
          </ac:picMkLst>
        </pc:picChg>
        <pc:picChg chg="add mod modCrop">
          <ac:chgData name="Robert Murray" userId="fa33fe0e24e06ae2" providerId="LiveId" clId="{B7B0E7AA-678F-4208-A0CC-991ACAA49BC8}" dt="2022-09-23T16:08:15.762" v="6200" actId="1076"/>
          <ac:picMkLst>
            <pc:docMk/>
            <pc:sldMk cId="891805237" sldId="371"/>
            <ac:picMk id="10" creationId="{615E1E56-A849-1CD3-D1C9-55755023AF3A}"/>
          </ac:picMkLst>
        </pc:picChg>
      </pc:sldChg>
      <pc:sldChg chg="addSp delSp modSp add mod">
        <pc:chgData name="Robert Murray" userId="fa33fe0e24e06ae2" providerId="LiveId" clId="{B7B0E7AA-678F-4208-A0CC-991ACAA49BC8}" dt="2022-09-23T16:19:33.785" v="6233" actId="14100"/>
        <pc:sldMkLst>
          <pc:docMk/>
          <pc:sldMk cId="541944995" sldId="372"/>
        </pc:sldMkLst>
        <pc:spChg chg="mod">
          <ac:chgData name="Robert Murray" userId="fa33fe0e24e06ae2" providerId="LiveId" clId="{B7B0E7AA-678F-4208-A0CC-991ACAA49BC8}" dt="2022-09-23T16:19:33.785" v="6233" actId="14100"/>
          <ac:spMkLst>
            <pc:docMk/>
            <pc:sldMk cId="541944995" sldId="372"/>
            <ac:spMk id="7" creationId="{DF93ADF2-8EF5-9326-18BC-8FB26BAC0CAB}"/>
          </ac:spMkLst>
        </pc:spChg>
        <pc:picChg chg="add mod modCrop">
          <ac:chgData name="Robert Murray" userId="fa33fe0e24e06ae2" providerId="LiveId" clId="{B7B0E7AA-678F-4208-A0CC-991ACAA49BC8}" dt="2022-09-23T16:19:03.313" v="6231" actId="1076"/>
          <ac:picMkLst>
            <pc:docMk/>
            <pc:sldMk cId="541944995" sldId="372"/>
            <ac:picMk id="5" creationId="{1F346189-E76D-37FB-C0AE-F966B3525BED}"/>
          </ac:picMkLst>
        </pc:picChg>
        <pc:picChg chg="del">
          <ac:chgData name="Robert Murray" userId="fa33fe0e24e06ae2" providerId="LiveId" clId="{B7B0E7AA-678F-4208-A0CC-991ACAA49BC8}" dt="2022-09-23T16:09:08.880" v="6204" actId="478"/>
          <ac:picMkLst>
            <pc:docMk/>
            <pc:sldMk cId="541944995" sldId="372"/>
            <ac:picMk id="10" creationId="{615E1E56-A849-1CD3-D1C9-55755023A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– 1 – Platform</a:t>
            </a:r>
          </a:p>
          <a:p>
            <a:r>
              <a:rPr lang="en-US" dirty="0"/>
              <a:t>Domain – 2 – Air</a:t>
            </a:r>
          </a:p>
          <a:p>
            <a:r>
              <a:rPr lang="en-US" dirty="0"/>
              <a:t>Country – 225 – USA</a:t>
            </a:r>
          </a:p>
          <a:p>
            <a:r>
              <a:rPr lang="en-US" dirty="0"/>
              <a:t>Category – 1 – Fighter/Air Defense</a:t>
            </a:r>
          </a:p>
          <a:p>
            <a:r>
              <a:rPr lang="en-US" dirty="0"/>
              <a:t>Sub-Category – 12 – F-35</a:t>
            </a:r>
          </a:p>
          <a:p>
            <a:r>
              <a:rPr lang="en-US" dirty="0"/>
              <a:t>Specific – 1 – F-35A CTOL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28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– 1 – Platform</a:t>
            </a:r>
          </a:p>
          <a:p>
            <a:r>
              <a:rPr lang="en-US" dirty="0"/>
              <a:t>Domain – 2 – Air</a:t>
            </a:r>
          </a:p>
          <a:p>
            <a:r>
              <a:rPr lang="en-US" dirty="0"/>
              <a:t>Country – 225 – USA</a:t>
            </a:r>
          </a:p>
          <a:p>
            <a:r>
              <a:rPr lang="en-US" dirty="0"/>
              <a:t>Category – 1 – Fighter/Air Defense</a:t>
            </a:r>
          </a:p>
          <a:p>
            <a:r>
              <a:rPr lang="en-US" dirty="0"/>
              <a:t>Sub-Category – 12 – F-35</a:t>
            </a:r>
          </a:p>
          <a:p>
            <a:r>
              <a:rPr lang="en-US" dirty="0"/>
              <a:t>Specific – 2 – F-35C NAVAL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36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– 1 – Platform</a:t>
            </a:r>
          </a:p>
          <a:p>
            <a:r>
              <a:rPr lang="en-US" dirty="0"/>
              <a:t>Domain – 1 – Land</a:t>
            </a:r>
          </a:p>
          <a:p>
            <a:r>
              <a:rPr lang="en-US" dirty="0"/>
              <a:t>Country – 13 - Australia</a:t>
            </a:r>
          </a:p>
          <a:p>
            <a:r>
              <a:rPr lang="en-US" dirty="0"/>
              <a:t>Category – 2 – Armored Fighting Vehicle</a:t>
            </a:r>
          </a:p>
          <a:p>
            <a:r>
              <a:rPr lang="en-US" dirty="0"/>
              <a:t>Sub-Category – 1 – Australian Light Armored Vehicle</a:t>
            </a:r>
          </a:p>
          <a:p>
            <a:r>
              <a:rPr lang="en-US" dirty="0"/>
              <a:t>Specific – 1 – ASLAV-25 Reconnaissance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13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– 1 – Platform</a:t>
            </a:r>
          </a:p>
          <a:p>
            <a:r>
              <a:rPr lang="en-US" dirty="0"/>
              <a:t>Domain – 3 – Sea</a:t>
            </a:r>
          </a:p>
          <a:p>
            <a:r>
              <a:rPr lang="en-US" dirty="0"/>
              <a:t>Country – 225 - USA</a:t>
            </a:r>
          </a:p>
          <a:p>
            <a:r>
              <a:rPr lang="en-US" dirty="0"/>
              <a:t>Category – 4 – Guided </a:t>
            </a:r>
            <a:r>
              <a:rPr lang="en-US" dirty="0" err="1"/>
              <a:t>Missle</a:t>
            </a:r>
            <a:r>
              <a:rPr lang="en-US" dirty="0"/>
              <a:t> Destroyer</a:t>
            </a:r>
          </a:p>
          <a:p>
            <a:r>
              <a:rPr lang="en-US" dirty="0"/>
              <a:t>Sub-Category – 1 – </a:t>
            </a:r>
            <a:r>
              <a:rPr lang="en-US" dirty="0" err="1"/>
              <a:t>Arleigh</a:t>
            </a:r>
            <a:r>
              <a:rPr lang="en-US" dirty="0"/>
              <a:t> Burke Class</a:t>
            </a:r>
          </a:p>
          <a:p>
            <a:r>
              <a:rPr lang="en-US" dirty="0"/>
              <a:t>Specific – 50 – DDG 100 Kidd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95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05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18" name="Rectangle 17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19" name="Picture 18" descr="twitterlogosmall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A508D17-FC30-734B-9063-A010DE3C94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4"/>
            <a:ext cx="12192000" cy="13574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163B41-CF05-784C-B8DA-01C52B3818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" y="50819"/>
            <a:ext cx="1216160" cy="1219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AF7A4F-15AA-D440-8EAA-E693B472F6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242" y="6332858"/>
            <a:ext cx="477078" cy="478270"/>
          </a:xfrm>
          <a:prstGeom prst="rect">
            <a:avLst/>
          </a:prstGeom>
        </p:spPr>
      </p:pic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71281"/>
            <a:ext cx="1094689" cy="438303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28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5EC7-5FDE-4D82-AF09-C5A1E7B9F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2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708594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 descr="twitterlogosmall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76B2861-8E4B-9E47-8A2A-E1B719C6FB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242" y="6332858"/>
            <a:ext cx="477078" cy="478270"/>
          </a:xfrm>
          <a:prstGeom prst="rect">
            <a:avLst/>
          </a:prstGeom>
        </p:spPr>
      </p:pic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AB1CCF-D80E-7F42-AAC8-9524E4D44C02}"/>
              </a:ext>
            </a:extLst>
          </p:cNvPr>
          <p:cNvSpPr/>
          <p:nvPr userDrawn="1"/>
        </p:nvSpPr>
        <p:spPr bwMode="auto">
          <a:xfrm>
            <a:off x="0" y="-3316"/>
            <a:ext cx="2397039" cy="708594"/>
          </a:xfrm>
          <a:prstGeom prst="rect">
            <a:avLst/>
          </a:prstGeom>
          <a:gradFill>
            <a:gsLst>
              <a:gs pos="0">
                <a:schemeClr val="tx1"/>
              </a:gs>
              <a:gs pos="18000">
                <a:schemeClr val="tx1"/>
              </a:gs>
              <a:gs pos="72000">
                <a:schemeClr val="tx1">
                  <a:alpha val="2521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6CF2B4-11F3-DC47-B3D9-A0B3AB45356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" y="0"/>
            <a:ext cx="753282" cy="95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79011" y="2170580"/>
            <a:ext cx="11090495" cy="2030228"/>
          </a:xfrm>
        </p:spPr>
        <p:txBody>
          <a:bodyPr/>
          <a:lstStyle/>
          <a:p>
            <a:r>
              <a:rPr lang="en-US" sz="3200" dirty="0"/>
              <a:t>IEEE 1278™ Standard for</a:t>
            </a:r>
            <a:br>
              <a:rPr lang="en-US" sz="3600" dirty="0"/>
            </a:br>
            <a:r>
              <a:rPr lang="en-US" sz="4000" dirty="0"/>
              <a:t>Distributed Interactive Simulation (DIS):</a:t>
            </a:r>
            <a:br>
              <a:rPr lang="en-US" sz="3600" dirty="0"/>
            </a:br>
            <a:r>
              <a:rPr lang="en-US" sz="3200" dirty="0"/>
              <a:t>Concepts and Techniques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Bob Murray, </a:t>
            </a:r>
            <a:r>
              <a:rPr lang="en-US" dirty="0" err="1">
                <a:latin typeface="Arial Narrow" pitchFamily="34" charset="0"/>
              </a:rPr>
              <a:t>SimPhonics</a:t>
            </a:r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D9E9D-3031-4B55-6DAC-BDCB7F08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F06-8F67-836A-B855-0203F19B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- SIMNET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C928-A4FE-990A-391D-B915963840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Defense Advanced Research Projects Agency (DARPA) created the SIMNET program in the 1980’s to test simulation networking techniques</a:t>
            </a:r>
          </a:p>
          <a:p>
            <a:r>
              <a:rPr lang="en-US" dirty="0"/>
              <a:t>Connected simulators for tanks, helicopters, airplanes</a:t>
            </a:r>
          </a:p>
          <a:p>
            <a:r>
              <a:rPr lang="en-US" dirty="0"/>
              <a:t>Developed the concept of dead reckoning</a:t>
            </a:r>
          </a:p>
          <a:p>
            <a:r>
              <a:rPr lang="en-US" dirty="0"/>
              <a:t>Demonstrated long-haul simulation interactions using dial-up network</a:t>
            </a:r>
          </a:p>
          <a:p>
            <a:r>
              <a:rPr lang="en-US" dirty="0"/>
              <a:t>By the late 80’s, its success was obvious and compelling</a:t>
            </a:r>
          </a:p>
          <a:p>
            <a:r>
              <a:rPr lang="en-US" dirty="0"/>
              <a:t>SIMNET developers and other experts doing similar work in the defense industry organized in 1989 to create a broader standard</a:t>
            </a:r>
          </a:p>
          <a:p>
            <a:pPr lvl="1"/>
            <a:r>
              <a:rPr lang="en-US" dirty="0"/>
              <a:t>This was the first DIS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6ACB5-B31A-AA95-A7EE-160CB4147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6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320631"/>
          </a:xfrm>
        </p:spPr>
        <p:txBody>
          <a:bodyPr/>
          <a:lstStyle/>
          <a:p>
            <a:r>
              <a:rPr lang="en-US" dirty="0"/>
              <a:t>The DIS workshops met twice yearly from 1989 to 1995</a:t>
            </a:r>
          </a:p>
          <a:p>
            <a:pPr lvl="1"/>
            <a:r>
              <a:rPr lang="en-US" dirty="0"/>
              <a:t>Subgroups also had intermediate meetings between the regular workshops</a:t>
            </a:r>
          </a:p>
          <a:p>
            <a:r>
              <a:rPr lang="en-US" dirty="0"/>
              <a:t>The workshop quickly grew to over 1,000 participants attending</a:t>
            </a:r>
          </a:p>
          <a:p>
            <a:r>
              <a:rPr lang="en-US" dirty="0"/>
              <a:t>Decision to involve IEEE to learn how to create standards</a:t>
            </a:r>
          </a:p>
          <a:p>
            <a:r>
              <a:rPr lang="en-US" dirty="0"/>
              <a:t>The first standard in 1993 based on SIMNET</a:t>
            </a:r>
          </a:p>
          <a:p>
            <a:r>
              <a:rPr lang="en-US" dirty="0"/>
              <a:t>Significant work led to a much-expanded standard in 1995</a:t>
            </a:r>
          </a:p>
          <a:p>
            <a:r>
              <a:rPr lang="en-US" dirty="0"/>
              <a:t>Additions in 1998 filled out the most needed capability</a:t>
            </a:r>
          </a:p>
          <a:p>
            <a:r>
              <a:rPr lang="en-US" dirty="0"/>
              <a:t>The 1995/1998 standard became widely implemented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DFE2-4C88-4764-9583-169A514EA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0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DIS workshops were replaced by the Simulation Interoperability Standards Organization (SISO) in 1996</a:t>
            </a:r>
          </a:p>
          <a:p>
            <a:r>
              <a:rPr lang="en-US" dirty="0"/>
              <a:t>SISO is an approved IEEE standards committee for simulation standards</a:t>
            </a:r>
          </a:p>
          <a:p>
            <a:pPr lvl="1"/>
            <a:r>
              <a:rPr lang="en-US" dirty="0"/>
              <a:t>IEEE Std 1278™ DIS</a:t>
            </a:r>
          </a:p>
          <a:p>
            <a:pPr lvl="1"/>
            <a:r>
              <a:rPr lang="en-US" dirty="0"/>
              <a:t>IEEE Std 1516™ High Level Architecture (HLA)</a:t>
            </a:r>
          </a:p>
          <a:p>
            <a:pPr lvl="1"/>
            <a:r>
              <a:rPr lang="en-US" dirty="0"/>
              <a:t>IEEE Std 1730™ Distributed Simulation Engineering and Execution Process (DSEEP)</a:t>
            </a:r>
          </a:p>
          <a:p>
            <a:r>
              <a:rPr lang="en-US" dirty="0"/>
              <a:t>SISO also develops a wide range of non-IEEE simulation standards</a:t>
            </a:r>
          </a:p>
          <a:p>
            <a:pPr lvl="1"/>
            <a:r>
              <a:rPr lang="en-US" dirty="0"/>
              <a:t>Command and Control, Distributed Debrief, Common Image Generator Interface, Coalition Battle Management Language, Military Scenario Definition Language, and many more</a:t>
            </a:r>
          </a:p>
          <a:p>
            <a:pPr lvl="1"/>
            <a:r>
              <a:rPr lang="en-US" dirty="0"/>
              <a:t>Guidance and Reference products e.g., simulation enumerations </a:t>
            </a:r>
          </a:p>
          <a:p>
            <a:r>
              <a:rPr lang="en-US" dirty="0"/>
              <a:t>Work restarted on DIS in 2004 within SISO to develop the current 2012 standard</a:t>
            </a:r>
          </a:p>
          <a:p>
            <a:r>
              <a:rPr lang="en-US" dirty="0"/>
              <a:t>Anyone can join SISO and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2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8C2E-3D1A-1D62-6B84-0E26FA63BE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6215943" cy="1791735"/>
          </a:xfrm>
        </p:spPr>
        <p:txBody>
          <a:bodyPr/>
          <a:lstStyle/>
          <a:p>
            <a:r>
              <a:rPr lang="en-US" dirty="0"/>
              <a:t>The Past</a:t>
            </a:r>
          </a:p>
          <a:p>
            <a:pPr lvl="1"/>
            <a:r>
              <a:rPr lang="en-US" dirty="0"/>
              <a:t>LVC simulation and its use for training, R&amp;D, and engineering</a:t>
            </a:r>
          </a:p>
          <a:p>
            <a:pPr lvl="1"/>
            <a:r>
              <a:rPr lang="en-US" dirty="0"/>
              <a:t>History of networked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480132" y="2761216"/>
            <a:ext cx="11250613" cy="364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The Present</a:t>
            </a:r>
          </a:p>
          <a:p>
            <a:pPr lvl="1"/>
            <a:r>
              <a:rPr lang="en-US" b="1" kern="0" dirty="0"/>
              <a:t>The IEEE 1278TM DIS standard and how it is developed</a:t>
            </a:r>
          </a:p>
          <a:p>
            <a:pPr lvl="1"/>
            <a:r>
              <a:rPr lang="en-US" b="1" kern="0" dirty="0"/>
              <a:t>Key definitions and concepts</a:t>
            </a:r>
          </a:p>
          <a:p>
            <a:pPr lvl="1"/>
            <a:r>
              <a:rPr lang="en-US" b="1" kern="0" dirty="0"/>
              <a:t>Function and organization of DIS Protocol Data Units</a:t>
            </a:r>
          </a:p>
          <a:p>
            <a:pPr lvl="1"/>
            <a:r>
              <a:rPr lang="en-US" b="1" kern="0" dirty="0"/>
              <a:t>Technical details of providing high-fidelity real-time information exchange</a:t>
            </a:r>
          </a:p>
          <a:p>
            <a:pPr lvl="1"/>
            <a:r>
              <a:rPr lang="en-US" b="1" kern="0" dirty="0"/>
              <a:t>Improvements from the 1995 to the 2012 DIS standards</a:t>
            </a:r>
          </a:p>
          <a:p>
            <a:r>
              <a:rPr lang="en-US" kern="0" dirty="0"/>
              <a:t>The Future: The current development effort for the next version of the DIS standard with yet more improvements</a:t>
            </a:r>
          </a:p>
        </p:txBody>
      </p:sp>
      <p:pic>
        <p:nvPicPr>
          <p:cNvPr id="5" name="Picture 4" descr="A picture containing sky, person&#10;&#10;Description automatically generated">
            <a:extLst>
              <a:ext uri="{FF2B5EF4-FFF2-40B4-BE49-F238E27FC236}">
                <a16:creationId xmlns:a16="http://schemas.microsoft.com/office/drawing/2014/main" id="{1F346189-E76D-37FB-C0AE-F966B3525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799" y="838200"/>
            <a:ext cx="3727463" cy="27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 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SISO holds a yearly workshop in Orlando in February</a:t>
            </a:r>
          </a:p>
          <a:p>
            <a:pPr lvl="1"/>
            <a:r>
              <a:rPr lang="en-US" dirty="0"/>
              <a:t>Simulation Innovation Workshop (SIW)</a:t>
            </a:r>
          </a:p>
          <a:p>
            <a:pPr lvl="1"/>
            <a:r>
              <a:rPr lang="en-US" dirty="0"/>
              <a:t>But most standards development work is done virtually</a:t>
            </a:r>
          </a:p>
          <a:p>
            <a:r>
              <a:rPr lang="en-US" dirty="0"/>
              <a:t>Weekly telecons to review proposed standards content</a:t>
            </a:r>
          </a:p>
          <a:p>
            <a:r>
              <a:rPr lang="en-US" dirty="0"/>
              <a:t>When a significant amount of content is ready, the drafting process starts</a:t>
            </a:r>
          </a:p>
          <a:p>
            <a:pPr lvl="1"/>
            <a:r>
              <a:rPr lang="en-US" dirty="0"/>
              <a:t>This begins the formal IEEE process, expected to be done within 4 years</a:t>
            </a:r>
          </a:p>
          <a:p>
            <a:r>
              <a:rPr lang="en-US" dirty="0"/>
              <a:t>The draft standard content is reviewed, and comments submitted</a:t>
            </a:r>
          </a:p>
          <a:p>
            <a:r>
              <a:rPr lang="en-US" dirty="0"/>
              <a:t>Voting process resolves conflicts</a:t>
            </a:r>
          </a:p>
          <a:p>
            <a:r>
              <a:rPr lang="en-US" dirty="0"/>
              <a:t>When draft is ready, it is handed to IEEE for the final balloting process</a:t>
            </a:r>
          </a:p>
          <a:p>
            <a:pPr lvl="1"/>
            <a:r>
              <a:rPr lang="en-US" dirty="0"/>
              <a:t>Balloting is open to a larger population, even outside of SISO</a:t>
            </a:r>
          </a:p>
          <a:p>
            <a:r>
              <a:rPr lang="en-US" dirty="0"/>
              <a:t>IEEE publishes the standards after a final edit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6CED3-8EFF-E0BC-0E65-326C06DE2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4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0A48-27CC-524D-6F02-B5BE41702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IEEE 1278 Distributed Interactive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4039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dirty="0"/>
              <a:t>Distributed Interactive Simulation (DIS)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Time and space coherent synthetic representation of world environments 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Designed for linking the interactive, free-play activities of participants in operational simulation exercises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Synthetic environment is created through real-time exchange of data units between distributed, computationally autonomous simulation applications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>
                <a:tab pos="10640218" algn="r"/>
              </a:tabLst>
            </a:pPr>
            <a:r>
              <a:rPr lang="en-AU" dirty="0"/>
              <a:t>Simulators may be present in one location or may be distributed geographically</a:t>
            </a:r>
            <a:endParaRPr lang="en-AU" sz="1067" b="1" dirty="0"/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Defined by the IEEE 1278™ family of standards</a:t>
            </a:r>
          </a:p>
          <a:p>
            <a:pPr>
              <a:lnSpc>
                <a:spcPct val="110000"/>
              </a:lnSpc>
              <a:tabLst>
                <a:tab pos="10640218" algn="r"/>
              </a:tabLst>
            </a:pPr>
            <a:r>
              <a:rPr lang="en-AU" dirty="0"/>
              <a:t>DIS defines standard network Protocol Data Units (PDUs)</a:t>
            </a:r>
          </a:p>
          <a:p>
            <a:pPr lvl="1">
              <a:lnSpc>
                <a:spcPct val="110000"/>
              </a:lnSpc>
              <a:tabLst>
                <a:tab pos="10640218" algn="r"/>
              </a:tabLst>
            </a:pPr>
            <a:r>
              <a:rPr lang="en-AU" dirty="0"/>
              <a:t>Syntax (data format) and semantics (rules) for data exchange and simulation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74425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Documentation Relationships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72000" y="1614264"/>
            <a:ext cx="3149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867" dirty="0">
                <a:solidFill>
                  <a:srgbClr val="000099"/>
                </a:solidFill>
                <a:latin typeface="Arial" pitchFamily="34" charset="0"/>
              </a:rPr>
              <a:t>Distributed Interactive Simulation standards, recommended practices, and related documents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06400" y="3366864"/>
            <a:ext cx="25400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MT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 1278.1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- 2012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Application Protocols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04800" y="5119464"/>
            <a:ext cx="1168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2133" dirty="0">
                <a:solidFill>
                  <a:srgbClr val="000000"/>
                </a:solidFill>
                <a:latin typeface="Arial" pitchFamily="34" charset="0"/>
              </a:rPr>
              <a:t>SISO-REF-010 Enumerations for Simulation Interoperability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149600" y="3366864"/>
            <a:ext cx="29464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Std 1278.2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2015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Communications Services and Protocols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502400" y="3366864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1730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-2010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Distributed Simulation Engineering and Execution Process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9347200" y="3366864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1278.4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-1997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Rec. </a:t>
            </a:r>
            <a:r>
              <a:rPr lang="en-US" sz="1600" dirty="0" err="1">
                <a:solidFill>
                  <a:srgbClr val="000000"/>
                </a:solidFill>
                <a:latin typeface="ArialMT" charset="0"/>
              </a:rPr>
              <a:t>Prac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. for DIS —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Verification, Validation, and Accreditation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3ED8B-1AC2-A4E3-01A6-DC55D96D9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80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2C571-8EAA-9351-BB07-3E96ECD0A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28EBC-985B-0687-B052-D68C738C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Data Unit (PDU) Example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AAE3B2-1664-FD32-182D-13D2627EDD12}"/>
              </a:ext>
            </a:extLst>
          </p:cNvPr>
          <p:cNvSpPr/>
          <p:nvPr/>
        </p:nvSpPr>
        <p:spPr>
          <a:xfrm>
            <a:off x="3546127" y="947535"/>
            <a:ext cx="51530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Detonation PDU (Version 8)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D843C2-F133-A802-433B-FEE53FF1D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71" y="1497883"/>
            <a:ext cx="7647432" cy="3546348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404A977-E197-AA7B-07DE-6B148853C3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3507" y="5212080"/>
            <a:ext cx="11382130" cy="112221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AU" dirty="0"/>
              <a:t>DIS PDUs typically use User Datagram Protocol / Internet Protocol (UDP/IP)</a:t>
            </a:r>
          </a:p>
          <a:p>
            <a:pPr>
              <a:lnSpc>
                <a:spcPct val="110000"/>
              </a:lnSpc>
            </a:pPr>
            <a:r>
              <a:rPr lang="en-AU" dirty="0"/>
              <a:t>Operating System network stack inserts PDU in UDP/IP datagram for transfer on network</a:t>
            </a:r>
          </a:p>
        </p:txBody>
      </p:sp>
    </p:spTree>
    <p:extLst>
      <p:ext uri="{BB962C8B-B14F-4D97-AF65-F5344CB8AC3E}">
        <p14:creationId xmlns:p14="http://schemas.microsoft.com/office/powerpoint/2010/main" val="288891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BB7F3-3F08-1505-0ACF-6435F0131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000" dirty="0"/>
              <a:t>V1 - DIS PDU version 1.0 (May 1992)</a:t>
            </a:r>
          </a:p>
          <a:p>
            <a:pPr marL="0" indent="0">
              <a:buNone/>
            </a:pPr>
            <a:r>
              <a:rPr lang="en-AU" sz="4000" dirty="0"/>
              <a:t>V2 - IEEE Std 1278</a:t>
            </a:r>
            <a:r>
              <a:rPr lang="en-AU" sz="4000" baseline="40000" dirty="0"/>
              <a:t>TM</a:t>
            </a:r>
            <a:r>
              <a:rPr lang="en-AU" sz="4000" dirty="0"/>
              <a:t>-1993 </a:t>
            </a:r>
            <a:r>
              <a:rPr lang="en-AU" sz="4000" dirty="0">
                <a:solidFill>
                  <a:srgbClr val="A50021"/>
                </a:solidFill>
              </a:rPr>
              <a:t>(Gen 1)</a:t>
            </a:r>
          </a:p>
          <a:p>
            <a:pPr marL="0" indent="0">
              <a:buNone/>
            </a:pPr>
            <a:r>
              <a:rPr lang="en-AU" sz="4000" dirty="0"/>
              <a:t>V3 - DIS PDU version 2.0 – draft (May 1993)</a:t>
            </a:r>
          </a:p>
          <a:p>
            <a:pPr marL="0" indent="0">
              <a:buNone/>
            </a:pPr>
            <a:r>
              <a:rPr lang="en-AU" sz="4000" dirty="0"/>
              <a:t>V4 - DIS PDU version 2.0 – draft (Mar 1994)</a:t>
            </a:r>
          </a:p>
          <a:p>
            <a:pPr marL="0" indent="0">
              <a:buNone/>
            </a:pPr>
            <a:r>
              <a:rPr lang="en-AU" sz="4000" dirty="0"/>
              <a:t>V5 - IEEE Std 1278.1</a:t>
            </a:r>
            <a:r>
              <a:rPr lang="en-AU" sz="4000" baseline="40000" dirty="0"/>
              <a:t>TM</a:t>
            </a:r>
            <a:r>
              <a:rPr lang="en-AU" sz="4000" dirty="0"/>
              <a:t>-1995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</a:p>
          <a:p>
            <a:pPr marL="0" indent="0">
              <a:buNone/>
            </a:pPr>
            <a:r>
              <a:rPr lang="en-AU" sz="4000" dirty="0"/>
              <a:t>V6 - IEEE Std 1278.1a</a:t>
            </a:r>
            <a:r>
              <a:rPr lang="en-AU" sz="4000" baseline="40000" dirty="0"/>
              <a:t>TM</a:t>
            </a:r>
            <a:r>
              <a:rPr lang="en-AU" sz="4000" dirty="0"/>
              <a:t>-1998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</a:p>
          <a:p>
            <a:pPr marL="0" indent="0">
              <a:buNone/>
            </a:pPr>
            <a:r>
              <a:rPr lang="en-AU" sz="4000" dirty="0"/>
              <a:t>V7 - IEEE Std 1278.1</a:t>
            </a:r>
            <a:r>
              <a:rPr lang="en-AU" sz="4000" baseline="40000" dirty="0"/>
              <a:t>TM</a:t>
            </a:r>
            <a:r>
              <a:rPr lang="en-AU" sz="4000" dirty="0"/>
              <a:t>-2012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  <a:endParaRPr lang="en-AU" sz="4000" dirty="0"/>
          </a:p>
          <a:p>
            <a:pPr marL="0" indent="0">
              <a:buNone/>
            </a:pPr>
            <a:r>
              <a:rPr lang="en-AU" sz="4000" dirty="0"/>
              <a:t>V8 - IEEE Std 1278.1</a:t>
            </a:r>
            <a:r>
              <a:rPr lang="en-AU" sz="4000" baseline="40000" dirty="0"/>
              <a:t>TM</a:t>
            </a:r>
            <a:r>
              <a:rPr lang="en-AU" sz="4000" dirty="0"/>
              <a:t> – Next Version </a:t>
            </a:r>
            <a:r>
              <a:rPr lang="en-AU" sz="4000" dirty="0">
                <a:solidFill>
                  <a:srgbClr val="A50021"/>
                </a:solidFill>
              </a:rPr>
              <a:t>(Gen 3)</a:t>
            </a:r>
            <a:r>
              <a:rPr lang="en-AU" sz="4000" dirty="0"/>
              <a:t> In Work</a:t>
            </a:r>
          </a:p>
        </p:txBody>
      </p:sp>
    </p:spTree>
    <p:extLst>
      <p:ext uri="{BB962C8B-B14F-4D97-AF65-F5344CB8AC3E}">
        <p14:creationId xmlns:p14="http://schemas.microsoft.com/office/powerpoint/2010/main" val="124177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295D-52C8-0240-83C3-73C5FF690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DIS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No central computer controls the entire simulation exercise</a:t>
            </a:r>
          </a:p>
          <a:p>
            <a:pPr lvl="1"/>
            <a:r>
              <a:rPr lang="en-AU" dirty="0"/>
              <a:t>No single point of failure</a:t>
            </a:r>
          </a:p>
          <a:p>
            <a:r>
              <a:rPr lang="en-AU" dirty="0"/>
              <a:t>Autonomous simulation applications are responsible for maintaining the state of one or more simulation entities</a:t>
            </a:r>
          </a:p>
          <a:p>
            <a:r>
              <a:rPr lang="en-AU" dirty="0"/>
              <a:t>A standard network protocol is used for communicating </a:t>
            </a:r>
            <a:r>
              <a:rPr lang="en-AU" u="sng" dirty="0"/>
              <a:t>ground truth </a:t>
            </a:r>
            <a:r>
              <a:rPr lang="en-AU" dirty="0"/>
              <a:t>data</a:t>
            </a:r>
          </a:p>
          <a:p>
            <a:pPr lvl="1"/>
            <a:r>
              <a:rPr lang="en-AU" dirty="0"/>
              <a:t>Changes in the state of an entity are communicated by its controlling simulation application</a:t>
            </a:r>
          </a:p>
          <a:p>
            <a:r>
              <a:rPr lang="en-AU" dirty="0"/>
              <a:t>Perception of entities or events is determined by the receiving application</a:t>
            </a:r>
          </a:p>
          <a:p>
            <a:r>
              <a:rPr lang="en-AU" dirty="0"/>
              <a:t>Dead reckoning algorithms are used to reduce communications processing</a:t>
            </a:r>
          </a:p>
          <a:p>
            <a:r>
              <a:rPr lang="en-AU" dirty="0"/>
              <a:t>Stateful information is sent repeatedly at a heartbeat rate or faster</a:t>
            </a:r>
          </a:p>
        </p:txBody>
      </p:sp>
    </p:spTree>
    <p:extLst>
      <p:ext uri="{BB962C8B-B14F-4D97-AF65-F5344CB8AC3E}">
        <p14:creationId xmlns:p14="http://schemas.microsoft.com/office/powerpoint/2010/main" val="142044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A9AE8-4B51-F408-7312-B28A3B4C0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8870-17DE-45C4-A8DD-7644B242293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Any comments and interpretations of the IEEE Standards discussed in this tutorial do not represent the view of the IEEE, IEEE-SA, its members or affiliates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859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932F-0B2A-650E-7C64-753F45E89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Key DIS Definitions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Simulation application: </a:t>
            </a:r>
          </a:p>
          <a:p>
            <a:pPr lvl="1"/>
            <a:r>
              <a:rPr lang="en-AU" dirty="0"/>
              <a:t>Executing software on a host computer that models all or part of the representation of one or more simulation entities</a:t>
            </a:r>
          </a:p>
          <a:p>
            <a:pPr lvl="1"/>
            <a:r>
              <a:rPr lang="en-AU" dirty="0"/>
              <a:t>Executing software on a host computer that models all or part of the virtual world phenomena for the purpose of training or experimentation</a:t>
            </a:r>
          </a:p>
          <a:p>
            <a:pPr lvl="1"/>
            <a:r>
              <a:rPr lang="en-AU" dirty="0"/>
              <a:t>Receives and processes information concerning entities created by peer simulation applications through the exchange of DIS PDUs</a:t>
            </a:r>
          </a:p>
          <a:p>
            <a:pPr lvl="1">
              <a:tabLst>
                <a:tab pos="10640218" algn="r"/>
              </a:tabLst>
            </a:pPr>
            <a:r>
              <a:rPr lang="en-AU" dirty="0"/>
              <a:t>More than one simulation application may simultaneously execute on a host computer</a:t>
            </a:r>
            <a:br>
              <a:rPr lang="en-AU" dirty="0"/>
            </a:br>
            <a:r>
              <a:rPr lang="en-AU" dirty="0"/>
              <a:t>	</a:t>
            </a:r>
            <a:r>
              <a:rPr lang="en-AU" sz="1600" dirty="0"/>
              <a:t>IEEE </a:t>
            </a:r>
            <a:r>
              <a:rPr lang="en-AU" sz="1600" dirty="0" err="1"/>
              <a:t>Std</a:t>
            </a:r>
            <a:r>
              <a:rPr lang="en-AU" sz="1600" dirty="0"/>
              <a:t> 1278.1</a:t>
            </a:r>
            <a:r>
              <a:rPr lang="en-AU" sz="1600" baseline="70000" dirty="0"/>
              <a:t>TM</a:t>
            </a:r>
            <a:r>
              <a:rPr lang="en-AU" sz="1600" dirty="0"/>
              <a:t>-2012, Clause 3.1</a:t>
            </a:r>
          </a:p>
          <a:p>
            <a:pPr lvl="1">
              <a:tabLst>
                <a:tab pos="10640218" algn="r"/>
              </a:tabLst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426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FFF75-C0B4-FEA5-FB07-C5ADD4BAA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Key DIS Definitions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Host Computer:</a:t>
            </a:r>
          </a:p>
          <a:p>
            <a:pPr lvl="1"/>
            <a:r>
              <a:rPr lang="en-AU" dirty="0"/>
              <a:t>Computer that supports one or more simulation applications</a:t>
            </a:r>
          </a:p>
          <a:p>
            <a:pPr lvl="1">
              <a:tabLst>
                <a:tab pos="10640218" algn="r"/>
              </a:tabLst>
            </a:pPr>
            <a:r>
              <a:rPr lang="en-AU" dirty="0"/>
              <a:t>Host computers participating in a simulation exercise are connected by network(s) including local area networks, wide area networks, radio frequency datalinks, etc.</a:t>
            </a:r>
          </a:p>
          <a:p>
            <a:r>
              <a:rPr lang="en-AU" dirty="0"/>
              <a:t>Simulation entity:</a:t>
            </a:r>
          </a:p>
          <a:p>
            <a:pPr lvl="1"/>
            <a:r>
              <a:rPr lang="en-AU" dirty="0"/>
              <a:t>A physical object in the synthetic environment that is created and controlled by a simulation application and affected by the exchange of DIS PDUs </a:t>
            </a:r>
          </a:p>
          <a:p>
            <a:pPr lvl="1">
              <a:tabLst>
                <a:tab pos="10737582" algn="r"/>
              </a:tabLst>
            </a:pPr>
            <a:r>
              <a:rPr lang="en-AU" dirty="0"/>
              <a:t>It is possible that a simulation application may be controlling more than one simulation entity</a:t>
            </a:r>
            <a:br>
              <a:rPr lang="en-AU" dirty="0"/>
            </a:br>
            <a:r>
              <a:rPr lang="en-AU" dirty="0"/>
              <a:t>	</a:t>
            </a:r>
            <a:r>
              <a:rPr lang="en-AU" sz="2000" dirty="0"/>
              <a:t>IEEE Std 1278.1</a:t>
            </a:r>
            <a:r>
              <a:rPr lang="en-AU" sz="2000" baseline="70000" dirty="0"/>
              <a:t>TM</a:t>
            </a:r>
            <a:r>
              <a:rPr lang="en-AU" sz="2000" dirty="0"/>
              <a:t>-2012, Clause 3.1</a:t>
            </a:r>
          </a:p>
          <a:p>
            <a:pPr lvl="1">
              <a:tabLst>
                <a:tab pos="10640218" algn="r"/>
              </a:tabLst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484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4EB8A-CFF7-DD81-21C6-2EF343159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Key DIS Definitions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Simulation exercise:</a:t>
            </a:r>
          </a:p>
          <a:p>
            <a:pPr lvl="1"/>
            <a:r>
              <a:rPr lang="en-AU" dirty="0"/>
              <a:t>An exercise that consists of one or more interacting simulation applications </a:t>
            </a:r>
          </a:p>
          <a:p>
            <a:pPr lvl="1"/>
            <a:r>
              <a:rPr lang="en-AU" dirty="0"/>
              <a:t>Simulations participating in the same simulation exercise share a common identifying number called the exercise identifier</a:t>
            </a:r>
          </a:p>
          <a:p>
            <a:pPr lvl="1">
              <a:tabLst>
                <a:tab pos="10737582" algn="r"/>
              </a:tabLst>
            </a:pPr>
            <a:r>
              <a:rPr lang="en-AU" dirty="0"/>
              <a:t>Simulations utilize correlated representations of the synthetic environment in which they operate</a:t>
            </a:r>
          </a:p>
          <a:p>
            <a:r>
              <a:rPr lang="en-AU" dirty="0"/>
              <a:t>Simulation environment:</a:t>
            </a:r>
          </a:p>
          <a:p>
            <a:pPr lvl="1"/>
            <a:r>
              <a:rPr lang="en-AU" dirty="0"/>
              <a:t>The operational virtual environment surrounding the simulation entities</a:t>
            </a:r>
          </a:p>
          <a:p>
            <a:pPr lvl="1"/>
            <a:r>
              <a:rPr lang="en-AU" dirty="0"/>
              <a:t>Includes terrain, atmospheric, and oceanographic information </a:t>
            </a:r>
          </a:p>
          <a:p>
            <a:pPr lvl="1">
              <a:tabLst>
                <a:tab pos="10737582" algn="r"/>
              </a:tabLst>
            </a:pPr>
            <a:r>
              <a:rPr lang="en-AU" dirty="0"/>
              <a:t>Participants in the same DIS exercise will be using environment information that is adequately correlated for the type of exercise to be performed</a:t>
            </a:r>
            <a:br>
              <a:rPr lang="en-AU" dirty="0"/>
            </a:br>
            <a:r>
              <a:rPr lang="en-AU" dirty="0"/>
              <a:t>	</a:t>
            </a:r>
            <a:r>
              <a:rPr lang="en-AU" sz="2000" dirty="0"/>
              <a:t>IEEE Std 1278.1</a:t>
            </a:r>
            <a:r>
              <a:rPr lang="en-AU" sz="2000" baseline="70000" dirty="0"/>
              <a:t>TM</a:t>
            </a:r>
            <a:r>
              <a:rPr lang="en-AU" sz="2000" dirty="0"/>
              <a:t>-2012, Clause 3.1</a:t>
            </a:r>
          </a:p>
          <a:p>
            <a:pPr lvl="1">
              <a:tabLst>
                <a:tab pos="10640218" algn="r"/>
              </a:tabLst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48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05547-508F-EFBA-59C7-63DED734B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E1C49-CF45-19A8-5FA4-40665305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EB8C2-5D05-C2CF-6309-D9689EE468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329147"/>
          </a:xfrm>
        </p:spPr>
        <p:txBody>
          <a:bodyPr/>
          <a:lstStyle/>
          <a:p>
            <a:r>
              <a:rPr lang="en-US" dirty="0"/>
              <a:t>PDUs are sent using </a:t>
            </a:r>
            <a:r>
              <a:rPr lang="en-US" i="1" dirty="0"/>
              <a:t>broadcast</a:t>
            </a:r>
            <a:r>
              <a:rPr lang="en-US" dirty="0"/>
              <a:t> or </a:t>
            </a:r>
            <a:r>
              <a:rPr lang="en-US" i="1" dirty="0"/>
              <a:t>multicast</a:t>
            </a:r>
            <a:r>
              <a:rPr lang="en-US" dirty="0"/>
              <a:t> addressing</a:t>
            </a:r>
          </a:p>
          <a:p>
            <a:r>
              <a:rPr lang="en-US" dirty="0"/>
              <a:t>Broadcast – every computer on the Local Area Network will receive the PDU</a:t>
            </a:r>
          </a:p>
          <a:p>
            <a:pPr lvl="1"/>
            <a:r>
              <a:rPr lang="en-US" dirty="0"/>
              <a:t>Broadcast does not work on Wide Area Networks</a:t>
            </a:r>
          </a:p>
          <a:p>
            <a:pPr lvl="1"/>
            <a:r>
              <a:rPr lang="en-US" dirty="0"/>
              <a:t>Some type of gateway is necessary at the LAN/WAN boundary to translate addresses</a:t>
            </a:r>
          </a:p>
          <a:p>
            <a:r>
              <a:rPr lang="en-US" dirty="0"/>
              <a:t>Multicast – every computer that has joined the multicast address group will receive the PDU, an efficient publish/subscribe mechanism</a:t>
            </a:r>
          </a:p>
          <a:p>
            <a:pPr lvl="1"/>
            <a:r>
              <a:rPr lang="en-US" dirty="0"/>
              <a:t>Multicast on WANs is possible, or use Generic Routing Encapsulation (GRE) to tunnel</a:t>
            </a:r>
          </a:p>
          <a:p>
            <a:r>
              <a:rPr lang="en-US" dirty="0"/>
              <a:t>PDUs are almost always sent using User Datagram Protocol (UDP/IP) transport</a:t>
            </a:r>
          </a:p>
          <a:p>
            <a:pPr lvl="1"/>
            <a:r>
              <a:rPr lang="en-US" dirty="0"/>
              <a:t>Best effort – no guarantee of delivery, but networks can be designed to be very reliable</a:t>
            </a:r>
          </a:p>
          <a:p>
            <a:r>
              <a:rPr lang="en-US" dirty="0"/>
              <a:t>Unicast addressing with TCP/IP* (reliable) transport can be used, but uncommon</a:t>
            </a:r>
          </a:p>
          <a:p>
            <a:r>
              <a:rPr lang="en-US" dirty="0"/>
              <a:t>IEEE 1278.2™-2015 has details of design for real-time networks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9BA1B-CE18-40DE-285E-2A5931D7B849}"/>
              </a:ext>
            </a:extLst>
          </p:cNvPr>
          <p:cNvSpPr txBox="1"/>
          <p:nvPr/>
        </p:nvSpPr>
        <p:spPr>
          <a:xfrm>
            <a:off x="3847723" y="6373641"/>
            <a:ext cx="5051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Transmission Control Protocol / 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291700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E70D4-CAC2-0112-86F1-91BF3021A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3F95A-8CF6-46D0-A4F5-B2BC6A85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PDU Families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F98D-C8AE-44F5-856A-024F1AA3B2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Entity Information/Interaction</a:t>
            </a:r>
          </a:p>
          <a:p>
            <a:r>
              <a:rPr lang="en-AU" dirty="0"/>
              <a:t>Warfare</a:t>
            </a:r>
          </a:p>
          <a:p>
            <a:r>
              <a:rPr lang="en-AU" dirty="0"/>
              <a:t>Logistics</a:t>
            </a:r>
          </a:p>
          <a:p>
            <a:r>
              <a:rPr lang="en-AU" dirty="0"/>
              <a:t>Simulation Management</a:t>
            </a:r>
          </a:p>
          <a:p>
            <a:r>
              <a:rPr lang="en-AU" dirty="0"/>
              <a:t>Distributed Emission Regeneration</a:t>
            </a:r>
          </a:p>
          <a:p>
            <a:r>
              <a:rPr lang="en-AU" dirty="0"/>
              <a:t>Radio Communications</a:t>
            </a:r>
          </a:p>
          <a:p>
            <a:r>
              <a:rPr lang="en-AU" dirty="0"/>
              <a:t>Entity Management</a:t>
            </a:r>
          </a:p>
          <a:p>
            <a:r>
              <a:rPr lang="en-AU" dirty="0"/>
              <a:t>Minefield</a:t>
            </a:r>
          </a:p>
          <a:p>
            <a:r>
              <a:rPr lang="en-AU" dirty="0"/>
              <a:t>Synthetic Environment</a:t>
            </a:r>
          </a:p>
          <a:p>
            <a:r>
              <a:rPr lang="en-AU" dirty="0"/>
              <a:t>Information Operations</a:t>
            </a:r>
          </a:p>
          <a:p>
            <a:r>
              <a:rPr lang="en-AU" dirty="0"/>
              <a:t>Live Entity (replaced with Compressed DIS standard)</a:t>
            </a:r>
          </a:p>
        </p:txBody>
      </p:sp>
    </p:spTree>
    <p:extLst>
      <p:ext uri="{BB962C8B-B14F-4D97-AF65-F5344CB8AC3E}">
        <p14:creationId xmlns:p14="http://schemas.microsoft.com/office/powerpoint/2010/main" val="182917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5CFA7-E534-1589-DBD5-8A47CEB0A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6386E-0973-449E-945D-2DA0980E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2076-54E7-42B6-A9F7-C3A9167BE2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Entity information/interaction</a:t>
            </a:r>
          </a:p>
          <a:p>
            <a:pPr lvl="1"/>
            <a:r>
              <a:rPr lang="en-AU" dirty="0"/>
              <a:t>Entity State – fundamental position and appearance of an entity</a:t>
            </a:r>
          </a:p>
          <a:p>
            <a:pPr lvl="1"/>
            <a:r>
              <a:rPr lang="en-AU" dirty="0"/>
              <a:t>Collision – convey details of tactically significant collisions</a:t>
            </a:r>
          </a:p>
          <a:p>
            <a:pPr lvl="1"/>
            <a:r>
              <a:rPr lang="en-AU" dirty="0"/>
              <a:t>Attribute PDU (new in Version 7) – adds PDU extensibility for customization</a:t>
            </a:r>
          </a:p>
          <a:p>
            <a:r>
              <a:rPr lang="en-AU" dirty="0"/>
              <a:t>Warfare</a:t>
            </a:r>
          </a:p>
          <a:p>
            <a:pPr lvl="1"/>
            <a:r>
              <a:rPr lang="en-AU" dirty="0"/>
              <a:t>Fire – launch munitions or expendables, fire a gun</a:t>
            </a:r>
          </a:p>
          <a:p>
            <a:pPr lvl="1"/>
            <a:r>
              <a:rPr lang="en-AU" dirty="0"/>
              <a:t>Detonation – details of a weapons hit or explosion</a:t>
            </a:r>
          </a:p>
          <a:p>
            <a:pPr lvl="1"/>
            <a:r>
              <a:rPr lang="en-AU" dirty="0"/>
              <a:t>Directed Energy Fire (new in Version 7) – deposition of an energy weapon</a:t>
            </a:r>
          </a:p>
          <a:p>
            <a:pPr lvl="1"/>
            <a:r>
              <a:rPr lang="en-AU" dirty="0"/>
              <a:t>Entity Damage Status (new in Version 7) – damage fed back to firing entity</a:t>
            </a:r>
          </a:p>
        </p:txBody>
      </p:sp>
    </p:spTree>
    <p:extLst>
      <p:ext uri="{BB962C8B-B14F-4D97-AF65-F5344CB8AC3E}">
        <p14:creationId xmlns:p14="http://schemas.microsoft.com/office/powerpoint/2010/main" val="151089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164A9-3476-24EB-42AE-6F1B3FBA6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375A6-B90F-41F9-BB16-3DE1AD43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8E9DF-3CC5-47EA-8439-AFB619A587F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Logistics</a:t>
            </a:r>
          </a:p>
          <a:p>
            <a:pPr lvl="1"/>
            <a:r>
              <a:rPr lang="en-AU" dirty="0"/>
              <a:t>Service Request</a:t>
            </a:r>
          </a:p>
          <a:p>
            <a:pPr lvl="1"/>
            <a:r>
              <a:rPr lang="en-AU" dirty="0"/>
              <a:t>Resupply Offer, Resupply Received, Resupply Cancel</a:t>
            </a:r>
          </a:p>
          <a:p>
            <a:pPr lvl="1"/>
            <a:r>
              <a:rPr lang="en-AU" dirty="0"/>
              <a:t>Repair Complete, Repair Response</a:t>
            </a:r>
          </a:p>
          <a:p>
            <a:r>
              <a:rPr lang="en-AU" dirty="0"/>
              <a:t>Simulation Management</a:t>
            </a:r>
          </a:p>
          <a:p>
            <a:pPr lvl="1"/>
            <a:r>
              <a:rPr lang="en-AU" dirty="0"/>
              <a:t>Create Entity, Remove Entity</a:t>
            </a:r>
          </a:p>
          <a:p>
            <a:pPr lvl="1"/>
            <a:r>
              <a:rPr lang="en-AU" dirty="0"/>
              <a:t>Start/Resume, Stop/Freeze</a:t>
            </a:r>
          </a:p>
          <a:p>
            <a:pPr lvl="1"/>
            <a:r>
              <a:rPr lang="en-AU" dirty="0"/>
              <a:t>Acknowledge</a:t>
            </a:r>
          </a:p>
          <a:p>
            <a:pPr lvl="1"/>
            <a:r>
              <a:rPr lang="en-AU" dirty="0"/>
              <a:t>Action Request, Action Response</a:t>
            </a:r>
          </a:p>
          <a:p>
            <a:pPr lvl="1"/>
            <a:r>
              <a:rPr lang="en-AU" dirty="0"/>
              <a:t>Data Query, Set Data, Data</a:t>
            </a:r>
          </a:p>
          <a:p>
            <a:pPr lvl="1"/>
            <a:r>
              <a:rPr lang="en-AU" dirty="0"/>
              <a:t>Event Report, Comment</a:t>
            </a:r>
          </a:p>
        </p:txBody>
      </p:sp>
    </p:spTree>
    <p:extLst>
      <p:ext uri="{BB962C8B-B14F-4D97-AF65-F5344CB8AC3E}">
        <p14:creationId xmlns:p14="http://schemas.microsoft.com/office/powerpoint/2010/main" val="183178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04774-C101-81C6-DD8F-5A59CCC58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D74A6-9702-4B1D-8E43-87F9734E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DIS PDUs (</a:t>
            </a:r>
            <a:r>
              <a:rPr lang="en-US" dirty="0" err="1">
                <a:ea typeface="ＭＳ Ｐゴシック" charset="-128"/>
              </a:rPr>
              <a:t>Cont</a:t>
            </a:r>
            <a:r>
              <a:rPr lang="en-US" dirty="0">
                <a:ea typeface="ＭＳ Ｐゴシック" charset="-128"/>
              </a:rPr>
              <a:t>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EF00-1349-46AB-9C99-980166E933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AU" dirty="0"/>
              <a:t>Distributed Emission Regeneration</a:t>
            </a:r>
          </a:p>
          <a:p>
            <a:pPr lvl="1"/>
            <a:r>
              <a:rPr lang="en-AU" dirty="0"/>
              <a:t>Electromagnetic Emission – Radar and radar jamming, Infrared Jamming</a:t>
            </a:r>
          </a:p>
          <a:p>
            <a:pPr lvl="1"/>
            <a:r>
              <a:rPr lang="en-AU" dirty="0"/>
              <a:t>Designator (being renamed to Laser) – all uses of lasers that are not a weapon</a:t>
            </a:r>
          </a:p>
          <a:p>
            <a:pPr lvl="1"/>
            <a:r>
              <a:rPr lang="en-AU" dirty="0"/>
              <a:t>Underwater Acoustics – Sonar, passive acoustic sensors</a:t>
            </a:r>
          </a:p>
          <a:p>
            <a:pPr lvl="1"/>
            <a:r>
              <a:rPr lang="en-AU" dirty="0"/>
              <a:t>IFF – Identification Friend or Foe, military and civilian transponders</a:t>
            </a:r>
          </a:p>
          <a:p>
            <a:r>
              <a:rPr lang="en-AU" dirty="0"/>
              <a:t>Radio Communications</a:t>
            </a:r>
          </a:p>
          <a:p>
            <a:pPr lvl="1"/>
            <a:r>
              <a:rPr lang="en-AU" dirty="0"/>
              <a:t>Transmitter, Intercom, Receiver – state of radio or communications node</a:t>
            </a:r>
          </a:p>
          <a:p>
            <a:pPr lvl="1"/>
            <a:r>
              <a:rPr lang="en-AU" dirty="0"/>
              <a:t>Signal – transfer of communications voice and data</a:t>
            </a:r>
          </a:p>
        </p:txBody>
      </p:sp>
    </p:spTree>
    <p:extLst>
      <p:ext uri="{BB962C8B-B14F-4D97-AF65-F5344CB8AC3E}">
        <p14:creationId xmlns:p14="http://schemas.microsoft.com/office/powerpoint/2010/main" val="1281910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CA85C-161A-AE1B-4A94-9F00249B3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74641-0115-4D3E-A7C3-153F4C78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B766-AA85-4B5E-8EBB-02330EE726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Entity Management</a:t>
            </a:r>
          </a:p>
          <a:p>
            <a:pPr lvl="1"/>
            <a:r>
              <a:rPr lang="en-AU" dirty="0"/>
              <a:t>Aggregate State, </a:t>
            </a:r>
            <a:r>
              <a:rPr lang="en-AU" dirty="0" err="1"/>
              <a:t>IsGroupOf</a:t>
            </a:r>
            <a:r>
              <a:rPr lang="en-AU" dirty="0"/>
              <a:t> – entities grouped into an aggregate</a:t>
            </a:r>
          </a:p>
          <a:p>
            <a:pPr lvl="1"/>
            <a:r>
              <a:rPr lang="en-AU" dirty="0"/>
              <a:t>Transfer Ownership – hand off control of an entity to another simulator</a:t>
            </a:r>
          </a:p>
          <a:p>
            <a:pPr lvl="1"/>
            <a:r>
              <a:rPr lang="en-AU" dirty="0" err="1"/>
              <a:t>IsPartOf</a:t>
            </a:r>
            <a:r>
              <a:rPr lang="en-AU" dirty="0"/>
              <a:t> – joining two or more entities into one</a:t>
            </a:r>
          </a:p>
          <a:p>
            <a:r>
              <a:rPr lang="en-AU" dirty="0"/>
              <a:t>Minefield</a:t>
            </a:r>
          </a:p>
          <a:p>
            <a:pPr lvl="1"/>
            <a:r>
              <a:rPr lang="en-AU" dirty="0"/>
              <a:t>Minefield State</a:t>
            </a:r>
          </a:p>
          <a:p>
            <a:pPr lvl="1"/>
            <a:r>
              <a:rPr lang="en-AU" dirty="0"/>
              <a:t>Minefield Query</a:t>
            </a:r>
          </a:p>
          <a:p>
            <a:pPr lvl="1"/>
            <a:r>
              <a:rPr lang="en-AU" dirty="0"/>
              <a:t>Minefield Data</a:t>
            </a:r>
          </a:p>
          <a:p>
            <a:pPr lvl="1"/>
            <a:r>
              <a:rPr lang="en-AU" dirty="0"/>
              <a:t>Minefield Response Negative Acknowledgment</a:t>
            </a:r>
          </a:p>
        </p:txBody>
      </p:sp>
    </p:spTree>
    <p:extLst>
      <p:ext uri="{BB962C8B-B14F-4D97-AF65-F5344CB8AC3E}">
        <p14:creationId xmlns:p14="http://schemas.microsoft.com/office/powerpoint/2010/main" val="391388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C5FF-DAC5-02D0-3B1D-E9AE40760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F4615-740A-46B8-BDDA-1DA77E28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9381-2EF1-4709-8A5B-3AA606F305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Synthetic Environment</a:t>
            </a:r>
          </a:p>
          <a:p>
            <a:pPr lvl="1"/>
            <a:r>
              <a:rPr lang="en-AU" dirty="0"/>
              <a:t>Environmental Processes – smoke, contrails, dust, obscurants, toxic chemicals</a:t>
            </a:r>
          </a:p>
          <a:p>
            <a:pPr lvl="1"/>
            <a:r>
              <a:rPr lang="en-AU" dirty="0"/>
              <a:t>Gridded Data – soil, vegetation, wind</a:t>
            </a:r>
          </a:p>
          <a:p>
            <a:pPr lvl="1"/>
            <a:r>
              <a:rPr lang="en-AU" dirty="0"/>
              <a:t>Point, Linear, and Areal Objects - dynamic objects such as craters, trenches, cultural features with damage</a:t>
            </a:r>
          </a:p>
          <a:p>
            <a:pPr lvl="2"/>
            <a:r>
              <a:rPr lang="en-AU" sz="2200" dirty="0"/>
              <a:t>Environment Objects are changing to Entities in DIS Version 8</a:t>
            </a:r>
          </a:p>
          <a:p>
            <a:r>
              <a:rPr lang="en-AU" dirty="0"/>
              <a:t>Information Operations (new in Version 7)</a:t>
            </a:r>
          </a:p>
          <a:p>
            <a:pPr lvl="1"/>
            <a:r>
              <a:rPr lang="en-AU" dirty="0"/>
              <a:t>Simulate the use of electronic warfare, computer network attack, military deception to influence or disrupt decision making</a:t>
            </a:r>
          </a:p>
          <a:p>
            <a:pPr lvl="1"/>
            <a:r>
              <a:rPr lang="en-AU" dirty="0"/>
              <a:t>Information Operations Action – transmits predicted effects of an attack</a:t>
            </a:r>
          </a:p>
          <a:p>
            <a:pPr lvl="1"/>
            <a:r>
              <a:rPr lang="en-AU" dirty="0"/>
              <a:t>Information Operations Response – reports actual effects</a:t>
            </a:r>
          </a:p>
        </p:txBody>
      </p:sp>
    </p:spTree>
    <p:extLst>
      <p:ext uri="{BB962C8B-B14F-4D97-AF65-F5344CB8AC3E}">
        <p14:creationId xmlns:p14="http://schemas.microsoft.com/office/powerpoint/2010/main" val="54525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F5D12-B681-5329-65E9-1B96A6517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student will be able to explain the capabilities of DIS</a:t>
            </a:r>
          </a:p>
          <a:p>
            <a:pPr lvl="1"/>
            <a:r>
              <a:rPr lang="en-US" dirty="0"/>
              <a:t>What problems it solves</a:t>
            </a:r>
          </a:p>
          <a:p>
            <a:pPr lvl="1"/>
            <a:r>
              <a:rPr lang="en-US" dirty="0"/>
              <a:t>Capabilities for Live-Virtual-Constructive (LVC) Simulation Networking</a:t>
            </a:r>
          </a:p>
          <a:p>
            <a:r>
              <a:rPr lang="en-US" dirty="0"/>
              <a:t>The history of DIS will allow the student to discuss:</a:t>
            </a:r>
          </a:p>
          <a:p>
            <a:pPr lvl="1"/>
            <a:r>
              <a:rPr lang="en-US" dirty="0"/>
              <a:t>How it has evolved</a:t>
            </a:r>
          </a:p>
          <a:p>
            <a:pPr lvl="1"/>
            <a:r>
              <a:rPr lang="en-US" dirty="0"/>
              <a:t>Its future direction</a:t>
            </a:r>
          </a:p>
          <a:p>
            <a:r>
              <a:rPr lang="en-US" dirty="0"/>
              <a:t>The student will be able to explain the key definitions and concepts of DIS</a:t>
            </a:r>
          </a:p>
          <a:p>
            <a:r>
              <a:rPr lang="en-US" dirty="0"/>
              <a:t>The student will be able to describe the technical details of:</a:t>
            </a:r>
          </a:p>
          <a:p>
            <a:pPr lvl="1"/>
            <a:r>
              <a:rPr lang="en-US" dirty="0"/>
              <a:t>The type of information conveyed by DIS</a:t>
            </a:r>
          </a:p>
          <a:p>
            <a:pPr lvl="1"/>
            <a:r>
              <a:rPr lang="en-US" dirty="0"/>
              <a:t>Techniques for distributing real-time high-fidelity simulation data over wide area networks</a:t>
            </a:r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5369444-5845-661D-E51E-24AA37FE1041}"/>
              </a:ext>
            </a:extLst>
          </p:cNvPr>
          <p:cNvGrpSpPr/>
          <p:nvPr/>
        </p:nvGrpSpPr>
        <p:grpSpPr>
          <a:xfrm>
            <a:off x="5837180" y="1021377"/>
            <a:ext cx="6225280" cy="5241337"/>
            <a:chOff x="5783840" y="937557"/>
            <a:chExt cx="6225280" cy="5241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E99355-06A9-4C76-A8A4-0541225652D4}"/>
                </a:ext>
              </a:extLst>
            </p:cNvPr>
            <p:cNvGrpSpPr/>
            <p:nvPr/>
          </p:nvGrpSpPr>
          <p:grpSpPr>
            <a:xfrm>
              <a:off x="5783840" y="937557"/>
              <a:ext cx="6225280" cy="5241337"/>
              <a:chOff x="1619672" y="-344782"/>
              <a:chExt cx="8029195" cy="701414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DF0906-D50E-46D1-BAF3-2D4449BA03D1}"/>
                  </a:ext>
                </a:extLst>
              </p:cNvPr>
              <p:cNvGrpSpPr/>
              <p:nvPr/>
            </p:nvGrpSpPr>
            <p:grpSpPr>
              <a:xfrm>
                <a:off x="1619672" y="-344782"/>
                <a:ext cx="8029195" cy="7014142"/>
                <a:chOff x="1619672" y="-344782"/>
                <a:chExt cx="8029195" cy="7014142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42AEE968-1E8A-4E7E-84B4-1FC8398711B9}"/>
                    </a:ext>
                  </a:extLst>
                </p:cNvPr>
                <p:cNvGrpSpPr/>
                <p:nvPr/>
              </p:nvGrpSpPr>
              <p:grpSpPr>
                <a:xfrm>
                  <a:off x="6607258" y="-344782"/>
                  <a:ext cx="3041609" cy="1875995"/>
                  <a:chOff x="6607258" y="-344782"/>
                  <a:chExt cx="3041609" cy="1875995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1BFEB3D1-2FD7-4DC0-8C90-97903397F082}"/>
                      </a:ext>
                    </a:extLst>
                  </p:cNvPr>
                  <p:cNvSpPr txBox="1"/>
                  <p:nvPr/>
                </p:nvSpPr>
                <p:spPr>
                  <a:xfrm>
                    <a:off x="6651307" y="370881"/>
                    <a:ext cx="2309203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 = major axis</a:t>
                    </a: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F3A9ADE-A69D-4605-8695-586D2713C8A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5877" y="717077"/>
                    <a:ext cx="2312826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b = minor axis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52CDD73-67D7-4C93-A8F6-25EE9D0FE302}"/>
                      </a:ext>
                    </a:extLst>
                  </p:cNvPr>
                  <p:cNvSpPr txBox="1"/>
                  <p:nvPr/>
                </p:nvSpPr>
                <p:spPr>
                  <a:xfrm>
                    <a:off x="6607258" y="1078148"/>
                    <a:ext cx="3041609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rgbClr val="00B050"/>
                        </a:solidFill>
                      </a:rPr>
                      <a:t>X,Y,Z = GCC position</a:t>
                    </a:r>
                  </a:p>
                </p:txBody>
              </p:sp>
              <p:sp>
                <p:nvSpPr>
                  <p:cNvPr id="57" name="Title 1">
                    <a:extLst>
                      <a:ext uri="{FF2B5EF4-FFF2-40B4-BE49-F238E27FC236}">
                        <a16:creationId xmlns:a16="http://schemas.microsoft.com/office/drawing/2014/main" id="{0717C181-1E6C-4FF9-9383-A5C3E6CD0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663594" y="-344782"/>
                    <a:ext cx="2358153" cy="323075"/>
                  </a:xfrm>
                  <a:prstGeom prst="rect">
                    <a:avLst/>
                  </a:prstGeom>
                </p:spPr>
                <p:txBody>
                  <a:bodyPr vert="horz" lIns="48000" tIns="48000" rIns="48000" bIns="4800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:r>
                      <a:rPr lang="el-GR" sz="1600" i="1" dirty="0"/>
                      <a:t>Φ</a:t>
                    </a:r>
                    <a:r>
                      <a:rPr lang="en-AU" sz="1600" i="1" dirty="0"/>
                      <a:t> </a:t>
                    </a:r>
                    <a:r>
                      <a:rPr lang="en-AU" sz="1600" b="1" dirty="0"/>
                      <a:t>= latitude</a:t>
                    </a:r>
                  </a:p>
                </p:txBody>
              </p:sp>
              <p:sp>
                <p:nvSpPr>
                  <p:cNvPr id="58" name="Title 1">
                    <a:extLst>
                      <a:ext uri="{FF2B5EF4-FFF2-40B4-BE49-F238E27FC236}">
                        <a16:creationId xmlns:a16="http://schemas.microsoft.com/office/drawing/2014/main" id="{A8E5CD2D-66F4-44C8-8D4A-48AF3FBF426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688162" y="58030"/>
                    <a:ext cx="2335283" cy="324036"/>
                  </a:xfrm>
                  <a:prstGeom prst="rect">
                    <a:avLst/>
                  </a:prstGeom>
                </p:spPr>
                <p:txBody>
                  <a:bodyPr vert="horz" lIns="48000" tIns="48000" rIns="48000" bIns="4800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:r>
                      <a:rPr lang="el-GR" sz="1600" i="1" dirty="0"/>
                      <a:t>λ</a:t>
                    </a:r>
                    <a:r>
                      <a:rPr lang="en-AU" sz="1600" i="1" dirty="0"/>
                      <a:t> </a:t>
                    </a:r>
                    <a:r>
                      <a:rPr lang="en-AU" sz="1600" b="1" dirty="0"/>
                      <a:t>= longitude</a:t>
                    </a: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C5858D0-0675-46BA-85ED-3B7068E61777}"/>
                    </a:ext>
                  </a:extLst>
                </p:cNvPr>
                <p:cNvGrpSpPr/>
                <p:nvPr/>
              </p:nvGrpSpPr>
              <p:grpSpPr>
                <a:xfrm>
                  <a:off x="1619672" y="24856"/>
                  <a:ext cx="6377664" cy="6644504"/>
                  <a:chOff x="1619672" y="24856"/>
                  <a:chExt cx="6377664" cy="6644504"/>
                </a:xfrm>
              </p:grpSpPr>
              <p:sp>
                <p:nvSpPr>
                  <p:cNvPr id="38" name="Oval 11">
                    <a:extLst>
                      <a:ext uri="{FF2B5EF4-FFF2-40B4-BE49-F238E27FC236}">
                        <a16:creationId xmlns:a16="http://schemas.microsoft.com/office/drawing/2014/main" id="{963007A3-C3D3-413B-BE68-710F50C070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256775" y="3066104"/>
                    <a:ext cx="5766355" cy="720078"/>
                  </a:xfrm>
                  <a:custGeom>
                    <a:avLst/>
                    <a:gdLst>
                      <a:gd name="connsiteX0" fmla="*/ 0 w 5760640"/>
                      <a:gd name="connsiteY0" fmla="*/ 1062118 h 2124236"/>
                      <a:gd name="connsiteX1" fmla="*/ 2880320 w 5760640"/>
                      <a:gd name="connsiteY1" fmla="*/ 0 h 2124236"/>
                      <a:gd name="connsiteX2" fmla="*/ 5760640 w 5760640"/>
                      <a:gd name="connsiteY2" fmla="*/ 1062118 h 2124236"/>
                      <a:gd name="connsiteX3" fmla="*/ 2880320 w 5760640"/>
                      <a:gd name="connsiteY3" fmla="*/ 2124236 h 2124236"/>
                      <a:gd name="connsiteX4" fmla="*/ 0 w 5760640"/>
                      <a:gd name="connsiteY4" fmla="*/ 106211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2925613 w 5897373"/>
                      <a:gd name="connsiteY0" fmla="*/ 2124236 h 2124236"/>
                      <a:gd name="connsiteX1" fmla="*/ 1285463 w 5897373"/>
                      <a:gd name="connsiteY1" fmla="*/ 1924239 h 2124236"/>
                      <a:gd name="connsiteX2" fmla="*/ 45293 w 5897373"/>
                      <a:gd name="connsiteY2" fmla="*/ 1062118 h 2124236"/>
                      <a:gd name="connsiteX3" fmla="*/ 2925613 w 5897373"/>
                      <a:gd name="connsiteY3" fmla="*/ 0 h 2124236"/>
                      <a:gd name="connsiteX4" fmla="*/ 5897373 w 5897373"/>
                      <a:gd name="connsiteY4" fmla="*/ 115355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2942998 w 5914758"/>
                      <a:gd name="connsiteY0" fmla="*/ 2124236 h 2124236"/>
                      <a:gd name="connsiteX1" fmla="*/ 1116417 w 5914758"/>
                      <a:gd name="connsiteY1" fmla="*/ 1604643 h 2124236"/>
                      <a:gd name="connsiteX2" fmla="*/ 62678 w 5914758"/>
                      <a:gd name="connsiteY2" fmla="*/ 1062118 h 2124236"/>
                      <a:gd name="connsiteX3" fmla="*/ 2942998 w 5914758"/>
                      <a:gd name="connsiteY3" fmla="*/ 0 h 2124236"/>
                      <a:gd name="connsiteX4" fmla="*/ 5914758 w 5914758"/>
                      <a:gd name="connsiteY4" fmla="*/ 115355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0 w 5852080"/>
                      <a:gd name="connsiteY0" fmla="*/ 1062118 h 1153558"/>
                      <a:gd name="connsiteX1" fmla="*/ 2880320 w 5852080"/>
                      <a:gd name="connsiteY1" fmla="*/ 0 h 1153558"/>
                      <a:gd name="connsiteX2" fmla="*/ 5852080 w 5852080"/>
                      <a:gd name="connsiteY2" fmla="*/ 1153558 h 115355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66355" h="1062118">
                        <a:moveTo>
                          <a:pt x="0" y="1062118"/>
                        </a:moveTo>
                        <a:cubicBezTo>
                          <a:pt x="23443" y="408916"/>
                          <a:pt x="1919261" y="635"/>
                          <a:pt x="2880320" y="0"/>
                        </a:cubicBezTo>
                        <a:cubicBezTo>
                          <a:pt x="3841379" y="-635"/>
                          <a:pt x="5755877" y="304076"/>
                          <a:pt x="5766355" y="1058308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7605CC5C-46E1-419B-8C07-A2C7AFEA749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99992" y="332656"/>
                    <a:ext cx="0" cy="309634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AB4D17B5-B65B-406F-9427-5265F28118FD}"/>
                      </a:ext>
                    </a:extLst>
                  </p:cNvPr>
                  <p:cNvCxnSpPr/>
                  <p:nvPr/>
                </p:nvCxnSpPr>
                <p:spPr>
                  <a:xfrm>
                    <a:off x="4499992" y="3429000"/>
                    <a:ext cx="0" cy="324036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C20C57C-0448-4FFA-95FD-DCBC8D988450}"/>
                      </a:ext>
                    </a:extLst>
                  </p:cNvPr>
                  <p:cNvSpPr/>
                  <p:nvPr/>
                </p:nvSpPr>
                <p:spPr>
                  <a:xfrm>
                    <a:off x="1619672" y="548680"/>
                    <a:ext cx="5760640" cy="576064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B79E0BEC-6973-4F4F-A526-8B30ED45DF7E}"/>
                      </a:ext>
                    </a:extLst>
                  </p:cNvPr>
                  <p:cNvSpPr/>
                  <p:nvPr/>
                </p:nvSpPr>
                <p:spPr>
                  <a:xfrm>
                    <a:off x="1619672" y="2744923"/>
                    <a:ext cx="5760640" cy="140415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24B6C12D-71B4-40B7-938E-50C650B527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99992" y="3426143"/>
                    <a:ext cx="3096344" cy="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E2B0F5C4-5258-4A63-A65A-9A713A5D55F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47864" y="3426145"/>
                    <a:ext cx="1152128" cy="115498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C708C238-6A7F-4430-81CE-27C5387B0F60}"/>
                      </a:ext>
                    </a:extLst>
                  </p:cNvPr>
                  <p:cNvGrpSpPr/>
                  <p:nvPr/>
                </p:nvGrpSpPr>
                <p:grpSpPr>
                  <a:xfrm>
                    <a:off x="2539899" y="24856"/>
                    <a:ext cx="3328245" cy="2684064"/>
                    <a:chOff x="2539899" y="24856"/>
                    <a:chExt cx="3328245" cy="2684064"/>
                  </a:xfrm>
                </p:grpSpPr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17517D79-57F1-443C-BABD-E0488E378CC5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508104" y="2492896"/>
                      <a:ext cx="216024" cy="21602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E980A1BB-1F80-45C4-BCB7-21ECD00E867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364088" y="2564904"/>
                      <a:ext cx="504056" cy="1126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CBD6B0BA-2578-4379-9235-27EDCDB25F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5483" y="24856"/>
                      <a:ext cx="387038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AU" sz="1600" dirty="0"/>
                        <a:t>Z</a:t>
                      </a:r>
                    </a:p>
                  </p:txBody>
                </p: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7C5A907A-C1D1-4B96-9173-A222CFC4C2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8231" y="38501"/>
                      <a:ext cx="1487074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600" dirty="0"/>
                        <a:t>North Pole</a:t>
                      </a:r>
                    </a:p>
                  </p:txBody>
                </p:sp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1D145AA0-240F-4B9E-835F-3440189647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39899" y="1079102"/>
                      <a:ext cx="1567498" cy="782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AU" sz="1600" dirty="0"/>
                        <a:t>Prime Meridian</a:t>
                      </a:r>
                    </a:p>
                  </p:txBody>
                </p:sp>
                <p:sp>
                  <p:nvSpPr>
                    <p:cNvPr id="53" name="Arc 28">
                      <a:extLst>
                        <a:ext uri="{FF2B5EF4-FFF2-40B4-BE49-F238E27FC236}">
                          <a16:creationId xmlns:a16="http://schemas.microsoft.com/office/drawing/2014/main" id="{FF171305-CB9F-45CB-A519-8BF64F5D8442}"/>
                        </a:ext>
                      </a:extLst>
                    </p:cNvPr>
                    <p:cNvSpPr/>
                    <p:nvPr/>
                  </p:nvSpPr>
                  <p:spPr>
                    <a:xfrm rot="2878080">
                      <a:off x="3418564" y="1683549"/>
                      <a:ext cx="1057275" cy="720419"/>
                    </a:xfrm>
                    <a:custGeom>
                      <a:avLst/>
                      <a:gdLst>
                        <a:gd name="connsiteX0" fmla="*/ 396044 w 792088"/>
                        <a:gd name="connsiteY0" fmla="*/ 0 h 288032"/>
                        <a:gd name="connsiteX1" fmla="*/ 791762 w 792088"/>
                        <a:gd name="connsiteY1" fmla="*/ 138178 h 288032"/>
                        <a:gd name="connsiteX2" fmla="*/ 396044 w 792088"/>
                        <a:gd name="connsiteY2" fmla="*/ 144016 h 288032"/>
                        <a:gd name="connsiteX3" fmla="*/ 396044 w 792088"/>
                        <a:gd name="connsiteY3" fmla="*/ 0 h 288032"/>
                        <a:gd name="connsiteX0" fmla="*/ 396044 w 792088"/>
                        <a:gd name="connsiteY0" fmla="*/ 0 h 288032"/>
                        <a:gd name="connsiteX1" fmla="*/ 791762 w 792088"/>
                        <a:gd name="connsiteY1" fmla="*/ 138178 h 288032"/>
                        <a:gd name="connsiteX0" fmla="*/ 661619 w 1057337"/>
                        <a:gd name="connsiteY0" fmla="*/ 0 h 695391"/>
                        <a:gd name="connsiteX1" fmla="*/ 1057337 w 1057337"/>
                        <a:gd name="connsiteY1" fmla="*/ 138178 h 695391"/>
                        <a:gd name="connsiteX2" fmla="*/ 661619 w 1057337"/>
                        <a:gd name="connsiteY2" fmla="*/ 144016 h 695391"/>
                        <a:gd name="connsiteX3" fmla="*/ 661619 w 1057337"/>
                        <a:gd name="connsiteY3" fmla="*/ 0 h 695391"/>
                        <a:gd name="connsiteX0" fmla="*/ 661619 w 1057337"/>
                        <a:gd name="connsiteY0" fmla="*/ 0 h 695391"/>
                        <a:gd name="connsiteX1" fmla="*/ 62 w 1057337"/>
                        <a:gd name="connsiteY1" fmla="*/ 695391 h 695391"/>
                        <a:gd name="connsiteX0" fmla="*/ 661633 w 1057351"/>
                        <a:gd name="connsiteY0" fmla="*/ 0 h 695391"/>
                        <a:gd name="connsiteX1" fmla="*/ 1057351 w 1057351"/>
                        <a:gd name="connsiteY1" fmla="*/ 138178 h 695391"/>
                        <a:gd name="connsiteX2" fmla="*/ 661633 w 1057351"/>
                        <a:gd name="connsiteY2" fmla="*/ 144016 h 695391"/>
                        <a:gd name="connsiteX3" fmla="*/ 661633 w 1057351"/>
                        <a:gd name="connsiteY3" fmla="*/ 0 h 695391"/>
                        <a:gd name="connsiteX0" fmla="*/ 499708 w 1057351"/>
                        <a:gd name="connsiteY0" fmla="*/ 626269 h 695391"/>
                        <a:gd name="connsiteX1" fmla="*/ 76 w 1057351"/>
                        <a:gd name="connsiteY1" fmla="*/ 695391 h 695391"/>
                        <a:gd name="connsiteX0" fmla="*/ 661691 w 1057409"/>
                        <a:gd name="connsiteY0" fmla="*/ 0 h 695391"/>
                        <a:gd name="connsiteX1" fmla="*/ 1057409 w 1057409"/>
                        <a:gd name="connsiteY1" fmla="*/ 138178 h 695391"/>
                        <a:gd name="connsiteX2" fmla="*/ 661691 w 1057409"/>
                        <a:gd name="connsiteY2" fmla="*/ 144016 h 695391"/>
                        <a:gd name="connsiteX3" fmla="*/ 661691 w 1057409"/>
                        <a:gd name="connsiteY3" fmla="*/ 0 h 695391"/>
                        <a:gd name="connsiteX0" fmla="*/ 499766 w 1057409"/>
                        <a:gd name="connsiteY0" fmla="*/ 626269 h 695391"/>
                        <a:gd name="connsiteX1" fmla="*/ 134 w 1057409"/>
                        <a:gd name="connsiteY1" fmla="*/ 695391 h 695391"/>
                        <a:gd name="connsiteX0" fmla="*/ 661557 w 1057275"/>
                        <a:gd name="connsiteY0" fmla="*/ 0 h 720419"/>
                        <a:gd name="connsiteX1" fmla="*/ 1057275 w 1057275"/>
                        <a:gd name="connsiteY1" fmla="*/ 138178 h 720419"/>
                        <a:gd name="connsiteX2" fmla="*/ 661557 w 1057275"/>
                        <a:gd name="connsiteY2" fmla="*/ 144016 h 720419"/>
                        <a:gd name="connsiteX3" fmla="*/ 661557 w 1057275"/>
                        <a:gd name="connsiteY3" fmla="*/ 0 h 720419"/>
                        <a:gd name="connsiteX0" fmla="*/ 499632 w 1057275"/>
                        <a:gd name="connsiteY0" fmla="*/ 626269 h 720419"/>
                        <a:gd name="connsiteX1" fmla="*/ 0 w 1057275"/>
                        <a:gd name="connsiteY1" fmla="*/ 695391 h 720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57275" h="720419" stroke="0" extrusionOk="0">
                          <a:moveTo>
                            <a:pt x="661557" y="0"/>
                          </a:moveTo>
                          <a:cubicBezTo>
                            <a:pt x="874040" y="0"/>
                            <a:pt x="1048661" y="60975"/>
                            <a:pt x="1057275" y="138178"/>
                          </a:cubicBezTo>
                          <a:lnTo>
                            <a:pt x="661557" y="144016"/>
                          </a:lnTo>
                          <a:lnTo>
                            <a:pt x="661557" y="0"/>
                          </a:lnTo>
                          <a:close/>
                        </a:path>
                        <a:path w="1057275" h="720419" fill="none">
                          <a:moveTo>
                            <a:pt x="499632" y="626269"/>
                          </a:moveTo>
                          <a:cubicBezTo>
                            <a:pt x="400171" y="716757"/>
                            <a:pt x="124736" y="746775"/>
                            <a:pt x="0" y="695391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stealth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 sz="1333" dirty="0"/>
                    </a:p>
                  </p:txBody>
                </p:sp>
              </p:grp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47D5A7D-5424-4D77-9A28-E06B2644FF3E}"/>
                      </a:ext>
                    </a:extLst>
                  </p:cNvPr>
                  <p:cNvSpPr txBox="1"/>
                  <p:nvPr/>
                </p:nvSpPr>
                <p:spPr>
                  <a:xfrm>
                    <a:off x="3090855" y="4463016"/>
                    <a:ext cx="391173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dirty="0"/>
                      <a:t>X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66D2784-9206-4818-87BE-E54F53CC9725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164" y="3231744"/>
                    <a:ext cx="391172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dirty="0"/>
                      <a:t>Y</a:t>
                    </a:r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57B93042-6D25-40DD-B7CC-2FD22FEDC44E}"/>
                    </a:ext>
                  </a:extLst>
                </p:cNvPr>
                <p:cNvGrpSpPr/>
                <p:nvPr/>
              </p:nvGrpSpPr>
              <p:grpSpPr>
                <a:xfrm>
                  <a:off x="3729888" y="557080"/>
                  <a:ext cx="3650423" cy="3631231"/>
                  <a:chOff x="3729888" y="557080"/>
                  <a:chExt cx="3650423" cy="3631231"/>
                </a:xfrm>
              </p:grpSpPr>
              <p:sp>
                <p:nvSpPr>
                  <p:cNvPr id="31" name="Left Brace 31">
                    <a:extLst>
                      <a:ext uri="{FF2B5EF4-FFF2-40B4-BE49-F238E27FC236}">
                        <a16:creationId xmlns:a16="http://schemas.microsoft.com/office/drawing/2014/main" id="{152D3DB5-A1E5-4D7C-B7AA-180F7E1A80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54982" y="1900813"/>
                    <a:ext cx="170340" cy="2880319"/>
                  </a:xfrm>
                  <a:custGeom>
                    <a:avLst/>
                    <a:gdLst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72 w 170338"/>
                      <a:gd name="connsiteY1" fmla="*/ 2763732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75 w 170338"/>
                      <a:gd name="connsiteY1" fmla="*/ 2723251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43 w 170343"/>
                      <a:gd name="connsiteY0" fmla="*/ 2880319 h 2880319"/>
                      <a:gd name="connsiteX1" fmla="*/ 85174 w 170343"/>
                      <a:gd name="connsiteY1" fmla="*/ 2866125 h 2880319"/>
                      <a:gd name="connsiteX2" fmla="*/ 85174 w 170343"/>
                      <a:gd name="connsiteY2" fmla="*/ 1550441 h 2880319"/>
                      <a:gd name="connsiteX3" fmla="*/ 5 w 170343"/>
                      <a:gd name="connsiteY3" fmla="*/ 1536247 h 2880319"/>
                      <a:gd name="connsiteX4" fmla="*/ 85174 w 170343"/>
                      <a:gd name="connsiteY4" fmla="*/ 1522053 h 2880319"/>
                      <a:gd name="connsiteX5" fmla="*/ 85174 w 170343"/>
                      <a:gd name="connsiteY5" fmla="*/ 14194 h 2880319"/>
                      <a:gd name="connsiteX6" fmla="*/ 170343 w 170343"/>
                      <a:gd name="connsiteY6" fmla="*/ 0 h 2880319"/>
                      <a:gd name="connsiteX7" fmla="*/ 170343 w 170343"/>
                      <a:gd name="connsiteY7" fmla="*/ 2880319 h 2880319"/>
                      <a:gd name="connsiteX0" fmla="*/ 170343 w 170343"/>
                      <a:gd name="connsiteY0" fmla="*/ 2880319 h 2880319"/>
                      <a:gd name="connsiteX1" fmla="*/ 85180 w 170343"/>
                      <a:gd name="connsiteY1" fmla="*/ 2723251 h 2880319"/>
                      <a:gd name="connsiteX2" fmla="*/ 89939 w 170343"/>
                      <a:gd name="connsiteY2" fmla="*/ 1619497 h 2880319"/>
                      <a:gd name="connsiteX3" fmla="*/ 5 w 170343"/>
                      <a:gd name="connsiteY3" fmla="*/ 1536247 h 2880319"/>
                      <a:gd name="connsiteX4" fmla="*/ 85174 w 170343"/>
                      <a:gd name="connsiteY4" fmla="*/ 1522053 h 2880319"/>
                      <a:gd name="connsiteX5" fmla="*/ 85174 w 170343"/>
                      <a:gd name="connsiteY5" fmla="*/ 14194 h 2880319"/>
                      <a:gd name="connsiteX6" fmla="*/ 170343 w 170343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4 w 170340"/>
                      <a:gd name="connsiteY4" fmla="*/ 1486335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7 w 170340"/>
                      <a:gd name="connsiteY4" fmla="*/ 1462522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7 w 170340"/>
                      <a:gd name="connsiteY4" fmla="*/ 1462522 h 2880319"/>
                      <a:gd name="connsiteX5" fmla="*/ 85174 w 170340"/>
                      <a:gd name="connsiteY5" fmla="*/ 176119 h 2880319"/>
                      <a:gd name="connsiteX6" fmla="*/ 170340 w 170340"/>
                      <a:gd name="connsiteY6" fmla="*/ 0 h 288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340" h="2880319" stroke="0" extrusionOk="0">
                        <a:moveTo>
                          <a:pt x="170340" y="2880319"/>
                        </a:moveTo>
                        <a:cubicBezTo>
                          <a:pt x="123302" y="2880319"/>
                          <a:pt x="85171" y="2873964"/>
                          <a:pt x="85171" y="2866125"/>
                        </a:cubicBezTo>
                        <a:lnTo>
                          <a:pt x="85171" y="1550441"/>
                        </a:lnTo>
                        <a:cubicBezTo>
                          <a:pt x="85171" y="1542602"/>
                          <a:pt x="47040" y="1536247"/>
                          <a:pt x="2" y="1536247"/>
                        </a:cubicBezTo>
                        <a:cubicBezTo>
                          <a:pt x="47040" y="1536247"/>
                          <a:pt x="85171" y="1529892"/>
                          <a:pt x="85171" y="1522053"/>
                        </a:cubicBezTo>
                        <a:lnTo>
                          <a:pt x="85171" y="14194"/>
                        </a:lnTo>
                        <a:cubicBezTo>
                          <a:pt x="85171" y="6355"/>
                          <a:pt x="123302" y="0"/>
                          <a:pt x="170340" y="0"/>
                        </a:cubicBezTo>
                        <a:lnTo>
                          <a:pt x="170340" y="2880319"/>
                        </a:lnTo>
                        <a:close/>
                      </a:path>
                      <a:path w="170340" h="2880319" fill="none">
                        <a:moveTo>
                          <a:pt x="170340" y="2880319"/>
                        </a:moveTo>
                        <a:cubicBezTo>
                          <a:pt x="123302" y="2880319"/>
                          <a:pt x="85177" y="2731090"/>
                          <a:pt x="85177" y="2723251"/>
                        </a:cubicBezTo>
                        <a:cubicBezTo>
                          <a:pt x="85177" y="2284690"/>
                          <a:pt x="87555" y="2031864"/>
                          <a:pt x="87555" y="1593303"/>
                        </a:cubicBezTo>
                        <a:cubicBezTo>
                          <a:pt x="87555" y="1585464"/>
                          <a:pt x="398" y="1558044"/>
                          <a:pt x="2" y="1536247"/>
                        </a:cubicBezTo>
                        <a:cubicBezTo>
                          <a:pt x="-394" y="1514450"/>
                          <a:pt x="85177" y="1470361"/>
                          <a:pt x="85177" y="1462522"/>
                        </a:cubicBezTo>
                        <a:cubicBezTo>
                          <a:pt x="85176" y="971808"/>
                          <a:pt x="85175" y="666833"/>
                          <a:pt x="85174" y="176119"/>
                        </a:cubicBezTo>
                        <a:cubicBezTo>
                          <a:pt x="85174" y="168280"/>
                          <a:pt x="123302" y="0"/>
                          <a:pt x="170340" y="0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E2620A2-7827-4B69-B733-70F52021CAFB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602" y="2860988"/>
                    <a:ext cx="397376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33" name="Left Brace 30">
                    <a:extLst>
                      <a:ext uri="{FF2B5EF4-FFF2-40B4-BE49-F238E27FC236}">
                        <a16:creationId xmlns:a16="http://schemas.microsoft.com/office/drawing/2014/main" id="{BEE8933E-527D-4852-B3F1-C692A6A85D69}"/>
                      </a:ext>
                    </a:extLst>
                  </p:cNvPr>
                  <p:cNvSpPr/>
                  <p:nvPr/>
                </p:nvSpPr>
                <p:spPr>
                  <a:xfrm rot="2698401">
                    <a:off x="4006319" y="3220857"/>
                    <a:ext cx="170338" cy="967454"/>
                  </a:xfrm>
                  <a:custGeom>
                    <a:avLst/>
                    <a:gdLst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44 w 170344"/>
                      <a:gd name="connsiteY0" fmla="*/ 967454 h 967454"/>
                      <a:gd name="connsiteX1" fmla="*/ 85175 w 170344"/>
                      <a:gd name="connsiteY1" fmla="*/ 953260 h 967454"/>
                      <a:gd name="connsiteX2" fmla="*/ 85175 w 170344"/>
                      <a:gd name="connsiteY2" fmla="*/ 598982 h 967454"/>
                      <a:gd name="connsiteX3" fmla="*/ 6 w 170344"/>
                      <a:gd name="connsiteY3" fmla="*/ 584788 h 967454"/>
                      <a:gd name="connsiteX4" fmla="*/ 85175 w 170344"/>
                      <a:gd name="connsiteY4" fmla="*/ 570594 h 967454"/>
                      <a:gd name="connsiteX5" fmla="*/ 85175 w 170344"/>
                      <a:gd name="connsiteY5" fmla="*/ 14194 h 967454"/>
                      <a:gd name="connsiteX6" fmla="*/ 170344 w 170344"/>
                      <a:gd name="connsiteY6" fmla="*/ 0 h 967454"/>
                      <a:gd name="connsiteX7" fmla="*/ 170344 w 170344"/>
                      <a:gd name="connsiteY7" fmla="*/ 967454 h 967454"/>
                      <a:gd name="connsiteX0" fmla="*/ 170344 w 170344"/>
                      <a:gd name="connsiteY0" fmla="*/ 967454 h 967454"/>
                      <a:gd name="connsiteX1" fmla="*/ 83550 w 170344"/>
                      <a:gd name="connsiteY1" fmla="*/ 826974 h 967454"/>
                      <a:gd name="connsiteX2" fmla="*/ 80106 w 170344"/>
                      <a:gd name="connsiteY2" fmla="*/ 637707 h 967454"/>
                      <a:gd name="connsiteX3" fmla="*/ 6 w 170344"/>
                      <a:gd name="connsiteY3" fmla="*/ 584788 h 967454"/>
                      <a:gd name="connsiteX4" fmla="*/ 85175 w 170344"/>
                      <a:gd name="connsiteY4" fmla="*/ 570594 h 967454"/>
                      <a:gd name="connsiteX5" fmla="*/ 86811 w 170344"/>
                      <a:gd name="connsiteY5" fmla="*/ 116907 h 967454"/>
                      <a:gd name="connsiteX6" fmla="*/ 170344 w 170344"/>
                      <a:gd name="connsiteY6" fmla="*/ 0 h 967454"/>
                      <a:gd name="connsiteX0" fmla="*/ 170356 w 170356"/>
                      <a:gd name="connsiteY0" fmla="*/ 967454 h 967454"/>
                      <a:gd name="connsiteX1" fmla="*/ 85187 w 170356"/>
                      <a:gd name="connsiteY1" fmla="*/ 953260 h 967454"/>
                      <a:gd name="connsiteX2" fmla="*/ 85187 w 170356"/>
                      <a:gd name="connsiteY2" fmla="*/ 598982 h 967454"/>
                      <a:gd name="connsiteX3" fmla="*/ 18 w 170356"/>
                      <a:gd name="connsiteY3" fmla="*/ 584788 h 967454"/>
                      <a:gd name="connsiteX4" fmla="*/ 85187 w 170356"/>
                      <a:gd name="connsiteY4" fmla="*/ 570594 h 967454"/>
                      <a:gd name="connsiteX5" fmla="*/ 85187 w 170356"/>
                      <a:gd name="connsiteY5" fmla="*/ 14194 h 967454"/>
                      <a:gd name="connsiteX6" fmla="*/ 170356 w 170356"/>
                      <a:gd name="connsiteY6" fmla="*/ 0 h 967454"/>
                      <a:gd name="connsiteX7" fmla="*/ 170356 w 170356"/>
                      <a:gd name="connsiteY7" fmla="*/ 967454 h 967454"/>
                      <a:gd name="connsiteX0" fmla="*/ 170356 w 170356"/>
                      <a:gd name="connsiteY0" fmla="*/ 967454 h 967454"/>
                      <a:gd name="connsiteX1" fmla="*/ 83562 w 170356"/>
                      <a:gd name="connsiteY1" fmla="*/ 826974 h 967454"/>
                      <a:gd name="connsiteX2" fmla="*/ 80118 w 170356"/>
                      <a:gd name="connsiteY2" fmla="*/ 637707 h 967454"/>
                      <a:gd name="connsiteX3" fmla="*/ 18 w 170356"/>
                      <a:gd name="connsiteY3" fmla="*/ 584788 h 967454"/>
                      <a:gd name="connsiteX4" fmla="*/ 88573 w 170356"/>
                      <a:gd name="connsiteY4" fmla="*/ 530184 h 967454"/>
                      <a:gd name="connsiteX5" fmla="*/ 86823 w 170356"/>
                      <a:gd name="connsiteY5" fmla="*/ 116907 h 967454"/>
                      <a:gd name="connsiteX6" fmla="*/ 170356 w 170356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98674 w 170338"/>
                      <a:gd name="connsiteY1" fmla="*/ 879179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98674 w 170338"/>
                      <a:gd name="connsiteY1" fmla="*/ 879179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100295 w 170338"/>
                      <a:gd name="connsiteY5" fmla="*/ 7313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338" h="967454" stroke="0" extrusionOk="0">
                        <a:moveTo>
                          <a:pt x="170338" y="967454"/>
                        </a:moveTo>
                        <a:cubicBezTo>
                          <a:pt x="123300" y="967454"/>
                          <a:pt x="98674" y="887018"/>
                          <a:pt x="98674" y="879179"/>
                        </a:cubicBezTo>
                        <a:lnTo>
                          <a:pt x="85169" y="598982"/>
                        </a:lnTo>
                        <a:cubicBezTo>
                          <a:pt x="85169" y="591143"/>
                          <a:pt x="47038" y="584788"/>
                          <a:pt x="0" y="584788"/>
                        </a:cubicBezTo>
                        <a:cubicBezTo>
                          <a:pt x="47038" y="584788"/>
                          <a:pt x="85169" y="578433"/>
                          <a:pt x="85169" y="570594"/>
                        </a:cubicBezTo>
                        <a:lnTo>
                          <a:pt x="100295" y="73134"/>
                        </a:lnTo>
                        <a:cubicBezTo>
                          <a:pt x="100295" y="65295"/>
                          <a:pt x="123300" y="0"/>
                          <a:pt x="170338" y="0"/>
                        </a:cubicBezTo>
                        <a:lnTo>
                          <a:pt x="170338" y="967454"/>
                        </a:lnTo>
                        <a:close/>
                      </a:path>
                      <a:path w="170338" h="967454" fill="none">
                        <a:moveTo>
                          <a:pt x="170338" y="967454"/>
                        </a:moveTo>
                        <a:cubicBezTo>
                          <a:pt x="123300" y="967454"/>
                          <a:pt x="83544" y="834813"/>
                          <a:pt x="83544" y="826974"/>
                        </a:cubicBezTo>
                        <a:cubicBezTo>
                          <a:pt x="83544" y="708881"/>
                          <a:pt x="80100" y="755800"/>
                          <a:pt x="80100" y="637707"/>
                        </a:cubicBezTo>
                        <a:cubicBezTo>
                          <a:pt x="80100" y="629868"/>
                          <a:pt x="27221" y="590935"/>
                          <a:pt x="28630" y="573015"/>
                        </a:cubicBezTo>
                        <a:cubicBezTo>
                          <a:pt x="30039" y="555095"/>
                          <a:pt x="88555" y="538023"/>
                          <a:pt x="88555" y="530184"/>
                        </a:cubicBezTo>
                        <a:cubicBezTo>
                          <a:pt x="89100" y="378955"/>
                          <a:pt x="86260" y="268136"/>
                          <a:pt x="86805" y="116907"/>
                        </a:cubicBezTo>
                        <a:cubicBezTo>
                          <a:pt x="86805" y="109068"/>
                          <a:pt x="123300" y="0"/>
                          <a:pt x="170338" y="0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71D2CFA-587F-49CD-B37A-5074FEB20E2B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88" y="3380760"/>
                    <a:ext cx="397376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</a:t>
                    </a:r>
                  </a:p>
                </p:txBody>
              </p: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EA67A3F6-7223-43E3-87CA-4E807D98C13D}"/>
                      </a:ext>
                    </a:extLst>
                  </p:cNvPr>
                  <p:cNvGrpSpPr/>
                  <p:nvPr/>
                </p:nvGrpSpPr>
                <p:grpSpPr>
                  <a:xfrm>
                    <a:off x="4001384" y="557080"/>
                    <a:ext cx="499089" cy="2869064"/>
                    <a:chOff x="4001384" y="557080"/>
                    <a:chExt cx="499089" cy="2869064"/>
                  </a:xfrm>
                </p:grpSpPr>
                <p:sp>
                  <p:nvSpPr>
                    <p:cNvPr id="36" name="Left Brace 32">
                      <a:extLst>
                        <a:ext uri="{FF2B5EF4-FFF2-40B4-BE49-F238E27FC236}">
                          <a16:creationId xmlns:a16="http://schemas.microsoft.com/office/drawing/2014/main" id="{54EBCF16-F036-498A-83A0-5C3F5AC34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0130" y="557080"/>
                      <a:ext cx="170343" cy="2869064"/>
                    </a:xfrm>
                    <a:custGeom>
                      <a:avLst/>
                      <a:gdLst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7" fmla="*/ 170338 w 170338"/>
                        <a:gd name="connsiteY7" fmla="*/ 2869064 h 2869064"/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7" fmla="*/ 170338 w 170338"/>
                        <a:gd name="connsiteY7" fmla="*/ 2869064 h 2869064"/>
                        <a:gd name="connsiteX0" fmla="*/ 170338 w 170338"/>
                        <a:gd name="connsiteY0" fmla="*/ 2869064 h 2869064"/>
                        <a:gd name="connsiteX1" fmla="*/ 87550 w 170338"/>
                        <a:gd name="connsiteY1" fmla="*/ 2704852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468425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468425 h 2869064"/>
                        <a:gd name="connsiteX5" fmla="*/ 82793 w 170343"/>
                        <a:gd name="connsiteY5" fmla="*/ 116587 h 2869064"/>
                        <a:gd name="connsiteX6" fmla="*/ 170343 w 170343"/>
                        <a:gd name="connsiteY6" fmla="*/ 0 h 2869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0343" h="2869064" stroke="0" extrusionOk="0">
                          <a:moveTo>
                            <a:pt x="170343" y="2869064"/>
                          </a:moveTo>
                          <a:cubicBezTo>
                            <a:pt x="123305" y="2869064"/>
                            <a:pt x="85174" y="2862709"/>
                            <a:pt x="85174" y="2854870"/>
                          </a:cubicBezTo>
                          <a:lnTo>
                            <a:pt x="85174" y="1544438"/>
                          </a:lnTo>
                          <a:cubicBezTo>
                            <a:pt x="85174" y="1536599"/>
                            <a:pt x="47043" y="1530244"/>
                            <a:pt x="5" y="1530244"/>
                          </a:cubicBezTo>
                          <a:cubicBezTo>
                            <a:pt x="47043" y="1530244"/>
                            <a:pt x="85174" y="1523889"/>
                            <a:pt x="85174" y="1516050"/>
                          </a:cubicBezTo>
                          <a:lnTo>
                            <a:pt x="85174" y="14194"/>
                          </a:lnTo>
                          <a:cubicBezTo>
                            <a:pt x="85174" y="6355"/>
                            <a:pt x="123305" y="0"/>
                            <a:pt x="170343" y="0"/>
                          </a:cubicBezTo>
                          <a:lnTo>
                            <a:pt x="170343" y="2869064"/>
                          </a:lnTo>
                          <a:close/>
                        </a:path>
                        <a:path w="170343" h="2869064" fill="none">
                          <a:moveTo>
                            <a:pt x="170343" y="2869064"/>
                          </a:moveTo>
                          <a:cubicBezTo>
                            <a:pt x="123305" y="2869064"/>
                            <a:pt x="87555" y="2712691"/>
                            <a:pt x="87555" y="2704852"/>
                          </a:cubicBezTo>
                          <a:cubicBezTo>
                            <a:pt x="87555" y="2268041"/>
                            <a:pt x="80411" y="2026493"/>
                            <a:pt x="80411" y="1589682"/>
                          </a:cubicBezTo>
                          <a:cubicBezTo>
                            <a:pt x="80411" y="1581843"/>
                            <a:pt x="-789" y="1550453"/>
                            <a:pt x="5" y="1530244"/>
                          </a:cubicBezTo>
                          <a:cubicBezTo>
                            <a:pt x="799" y="1510035"/>
                            <a:pt x="85174" y="1476264"/>
                            <a:pt x="85174" y="1468425"/>
                          </a:cubicBezTo>
                          <a:cubicBezTo>
                            <a:pt x="84380" y="1017812"/>
                            <a:pt x="83587" y="567200"/>
                            <a:pt x="82793" y="116587"/>
                          </a:cubicBezTo>
                          <a:cubicBezTo>
                            <a:pt x="82793" y="108748"/>
                            <a:pt x="123305" y="0"/>
                            <a:pt x="170343" y="0"/>
                          </a:cubicBezTo>
                        </a:path>
                      </a:pathLst>
                    </a:custGeom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 sz="1333"/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99251245-0B1C-426C-A663-592A7F861C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01384" y="1828399"/>
                      <a:ext cx="405646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AU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AFBC16-65D8-489F-961D-04CB1A597FAF}"/>
                  </a:ext>
                </a:extLst>
              </p:cNvPr>
              <p:cNvGrpSpPr/>
              <p:nvPr/>
            </p:nvGrpSpPr>
            <p:grpSpPr>
              <a:xfrm>
                <a:off x="4067944" y="2204864"/>
                <a:ext cx="2301127" cy="1985389"/>
                <a:chOff x="4067944" y="2204864"/>
                <a:chExt cx="2301127" cy="1985389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C74F0A-A3C5-4A70-8CF3-21A678555113}"/>
                    </a:ext>
                  </a:extLst>
                </p:cNvPr>
                <p:cNvGrpSpPr/>
                <p:nvPr/>
              </p:nvGrpSpPr>
              <p:grpSpPr>
                <a:xfrm>
                  <a:off x="4306486" y="2654146"/>
                  <a:ext cx="1057275" cy="1057275"/>
                  <a:chOff x="4306486" y="2654146"/>
                  <a:chExt cx="1057275" cy="1057275"/>
                </a:xfrm>
              </p:grpSpPr>
              <p:sp>
                <p:nvSpPr>
                  <p:cNvPr id="26" name="Arc 28">
                    <a:extLst>
                      <a:ext uri="{FF2B5EF4-FFF2-40B4-BE49-F238E27FC236}">
                        <a16:creationId xmlns:a16="http://schemas.microsoft.com/office/drawing/2014/main" id="{6D2C44C3-6E10-40B0-BA6D-3D7E4CCDF59D}"/>
                      </a:ext>
                    </a:extLst>
                  </p:cNvPr>
                  <p:cNvSpPr/>
                  <p:nvPr/>
                </p:nvSpPr>
                <p:spPr>
                  <a:xfrm>
                    <a:off x="4306486" y="2924944"/>
                    <a:ext cx="1057275" cy="720419"/>
                  </a:xfrm>
                  <a:custGeom>
                    <a:avLst/>
                    <a:gdLst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2" fmla="*/ 396044 w 792088"/>
                      <a:gd name="connsiteY2" fmla="*/ 144016 h 288032"/>
                      <a:gd name="connsiteX3" fmla="*/ 396044 w 792088"/>
                      <a:gd name="connsiteY3" fmla="*/ 0 h 288032"/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0" fmla="*/ 661619 w 1057337"/>
                      <a:gd name="connsiteY0" fmla="*/ 0 h 695391"/>
                      <a:gd name="connsiteX1" fmla="*/ 1057337 w 1057337"/>
                      <a:gd name="connsiteY1" fmla="*/ 138178 h 695391"/>
                      <a:gd name="connsiteX2" fmla="*/ 661619 w 1057337"/>
                      <a:gd name="connsiteY2" fmla="*/ 144016 h 695391"/>
                      <a:gd name="connsiteX3" fmla="*/ 661619 w 1057337"/>
                      <a:gd name="connsiteY3" fmla="*/ 0 h 695391"/>
                      <a:gd name="connsiteX0" fmla="*/ 661619 w 1057337"/>
                      <a:gd name="connsiteY0" fmla="*/ 0 h 695391"/>
                      <a:gd name="connsiteX1" fmla="*/ 62 w 1057337"/>
                      <a:gd name="connsiteY1" fmla="*/ 695391 h 695391"/>
                      <a:gd name="connsiteX0" fmla="*/ 661633 w 1057351"/>
                      <a:gd name="connsiteY0" fmla="*/ 0 h 695391"/>
                      <a:gd name="connsiteX1" fmla="*/ 1057351 w 1057351"/>
                      <a:gd name="connsiteY1" fmla="*/ 138178 h 695391"/>
                      <a:gd name="connsiteX2" fmla="*/ 661633 w 1057351"/>
                      <a:gd name="connsiteY2" fmla="*/ 144016 h 695391"/>
                      <a:gd name="connsiteX3" fmla="*/ 661633 w 1057351"/>
                      <a:gd name="connsiteY3" fmla="*/ 0 h 695391"/>
                      <a:gd name="connsiteX0" fmla="*/ 499708 w 1057351"/>
                      <a:gd name="connsiteY0" fmla="*/ 626269 h 695391"/>
                      <a:gd name="connsiteX1" fmla="*/ 76 w 1057351"/>
                      <a:gd name="connsiteY1" fmla="*/ 695391 h 695391"/>
                      <a:gd name="connsiteX0" fmla="*/ 661691 w 1057409"/>
                      <a:gd name="connsiteY0" fmla="*/ 0 h 695391"/>
                      <a:gd name="connsiteX1" fmla="*/ 1057409 w 1057409"/>
                      <a:gd name="connsiteY1" fmla="*/ 138178 h 695391"/>
                      <a:gd name="connsiteX2" fmla="*/ 661691 w 1057409"/>
                      <a:gd name="connsiteY2" fmla="*/ 144016 h 695391"/>
                      <a:gd name="connsiteX3" fmla="*/ 661691 w 1057409"/>
                      <a:gd name="connsiteY3" fmla="*/ 0 h 695391"/>
                      <a:gd name="connsiteX0" fmla="*/ 499766 w 1057409"/>
                      <a:gd name="connsiteY0" fmla="*/ 626269 h 695391"/>
                      <a:gd name="connsiteX1" fmla="*/ 134 w 1057409"/>
                      <a:gd name="connsiteY1" fmla="*/ 695391 h 695391"/>
                      <a:gd name="connsiteX0" fmla="*/ 661557 w 1057275"/>
                      <a:gd name="connsiteY0" fmla="*/ 0 h 720419"/>
                      <a:gd name="connsiteX1" fmla="*/ 1057275 w 1057275"/>
                      <a:gd name="connsiteY1" fmla="*/ 138178 h 720419"/>
                      <a:gd name="connsiteX2" fmla="*/ 661557 w 1057275"/>
                      <a:gd name="connsiteY2" fmla="*/ 144016 h 720419"/>
                      <a:gd name="connsiteX3" fmla="*/ 661557 w 1057275"/>
                      <a:gd name="connsiteY3" fmla="*/ 0 h 720419"/>
                      <a:gd name="connsiteX0" fmla="*/ 499632 w 1057275"/>
                      <a:gd name="connsiteY0" fmla="*/ 626269 h 720419"/>
                      <a:gd name="connsiteX1" fmla="*/ 0 w 1057275"/>
                      <a:gd name="connsiteY1" fmla="*/ 695391 h 72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75" h="720419" stroke="0" extrusionOk="0">
                        <a:moveTo>
                          <a:pt x="661557" y="0"/>
                        </a:moveTo>
                        <a:cubicBezTo>
                          <a:pt x="874040" y="0"/>
                          <a:pt x="1048661" y="60975"/>
                          <a:pt x="1057275" y="138178"/>
                        </a:cubicBezTo>
                        <a:lnTo>
                          <a:pt x="661557" y="144016"/>
                        </a:lnTo>
                        <a:lnTo>
                          <a:pt x="661557" y="0"/>
                        </a:lnTo>
                        <a:close/>
                      </a:path>
                      <a:path w="1057275" h="720419" fill="none">
                        <a:moveTo>
                          <a:pt x="499632" y="626269"/>
                        </a:moveTo>
                        <a:cubicBezTo>
                          <a:pt x="400171" y="716757"/>
                          <a:pt x="124736" y="746775"/>
                          <a:pt x="0" y="695391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head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 dirty="0"/>
                  </a:p>
                </p:txBody>
              </p:sp>
              <p:sp>
                <p:nvSpPr>
                  <p:cNvPr id="27" name="Arc 28">
                    <a:extLst>
                      <a:ext uri="{FF2B5EF4-FFF2-40B4-BE49-F238E27FC236}">
                        <a16:creationId xmlns:a16="http://schemas.microsoft.com/office/drawing/2014/main" id="{390690F9-96AA-42DD-AE40-DDB84930CBCC}"/>
                      </a:ext>
                    </a:extLst>
                  </p:cNvPr>
                  <p:cNvSpPr/>
                  <p:nvPr/>
                </p:nvSpPr>
                <p:spPr>
                  <a:xfrm rot="15860969">
                    <a:off x="4258823" y="2822574"/>
                    <a:ext cx="1057275" cy="720419"/>
                  </a:xfrm>
                  <a:custGeom>
                    <a:avLst/>
                    <a:gdLst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2" fmla="*/ 396044 w 792088"/>
                      <a:gd name="connsiteY2" fmla="*/ 144016 h 288032"/>
                      <a:gd name="connsiteX3" fmla="*/ 396044 w 792088"/>
                      <a:gd name="connsiteY3" fmla="*/ 0 h 288032"/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0" fmla="*/ 661619 w 1057337"/>
                      <a:gd name="connsiteY0" fmla="*/ 0 h 695391"/>
                      <a:gd name="connsiteX1" fmla="*/ 1057337 w 1057337"/>
                      <a:gd name="connsiteY1" fmla="*/ 138178 h 695391"/>
                      <a:gd name="connsiteX2" fmla="*/ 661619 w 1057337"/>
                      <a:gd name="connsiteY2" fmla="*/ 144016 h 695391"/>
                      <a:gd name="connsiteX3" fmla="*/ 661619 w 1057337"/>
                      <a:gd name="connsiteY3" fmla="*/ 0 h 695391"/>
                      <a:gd name="connsiteX0" fmla="*/ 661619 w 1057337"/>
                      <a:gd name="connsiteY0" fmla="*/ 0 h 695391"/>
                      <a:gd name="connsiteX1" fmla="*/ 62 w 1057337"/>
                      <a:gd name="connsiteY1" fmla="*/ 695391 h 695391"/>
                      <a:gd name="connsiteX0" fmla="*/ 661633 w 1057351"/>
                      <a:gd name="connsiteY0" fmla="*/ 0 h 695391"/>
                      <a:gd name="connsiteX1" fmla="*/ 1057351 w 1057351"/>
                      <a:gd name="connsiteY1" fmla="*/ 138178 h 695391"/>
                      <a:gd name="connsiteX2" fmla="*/ 661633 w 1057351"/>
                      <a:gd name="connsiteY2" fmla="*/ 144016 h 695391"/>
                      <a:gd name="connsiteX3" fmla="*/ 661633 w 1057351"/>
                      <a:gd name="connsiteY3" fmla="*/ 0 h 695391"/>
                      <a:gd name="connsiteX0" fmla="*/ 499708 w 1057351"/>
                      <a:gd name="connsiteY0" fmla="*/ 626269 h 695391"/>
                      <a:gd name="connsiteX1" fmla="*/ 76 w 1057351"/>
                      <a:gd name="connsiteY1" fmla="*/ 695391 h 695391"/>
                      <a:gd name="connsiteX0" fmla="*/ 661691 w 1057409"/>
                      <a:gd name="connsiteY0" fmla="*/ 0 h 695391"/>
                      <a:gd name="connsiteX1" fmla="*/ 1057409 w 1057409"/>
                      <a:gd name="connsiteY1" fmla="*/ 138178 h 695391"/>
                      <a:gd name="connsiteX2" fmla="*/ 661691 w 1057409"/>
                      <a:gd name="connsiteY2" fmla="*/ 144016 h 695391"/>
                      <a:gd name="connsiteX3" fmla="*/ 661691 w 1057409"/>
                      <a:gd name="connsiteY3" fmla="*/ 0 h 695391"/>
                      <a:gd name="connsiteX0" fmla="*/ 499766 w 1057409"/>
                      <a:gd name="connsiteY0" fmla="*/ 626269 h 695391"/>
                      <a:gd name="connsiteX1" fmla="*/ 134 w 1057409"/>
                      <a:gd name="connsiteY1" fmla="*/ 695391 h 695391"/>
                      <a:gd name="connsiteX0" fmla="*/ 661557 w 1057275"/>
                      <a:gd name="connsiteY0" fmla="*/ 0 h 720419"/>
                      <a:gd name="connsiteX1" fmla="*/ 1057275 w 1057275"/>
                      <a:gd name="connsiteY1" fmla="*/ 138178 h 720419"/>
                      <a:gd name="connsiteX2" fmla="*/ 661557 w 1057275"/>
                      <a:gd name="connsiteY2" fmla="*/ 144016 h 720419"/>
                      <a:gd name="connsiteX3" fmla="*/ 661557 w 1057275"/>
                      <a:gd name="connsiteY3" fmla="*/ 0 h 720419"/>
                      <a:gd name="connsiteX0" fmla="*/ 499632 w 1057275"/>
                      <a:gd name="connsiteY0" fmla="*/ 626269 h 720419"/>
                      <a:gd name="connsiteX1" fmla="*/ 0 w 1057275"/>
                      <a:gd name="connsiteY1" fmla="*/ 695391 h 72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75" h="720419" stroke="0" extrusionOk="0">
                        <a:moveTo>
                          <a:pt x="661557" y="0"/>
                        </a:moveTo>
                        <a:cubicBezTo>
                          <a:pt x="874040" y="0"/>
                          <a:pt x="1048661" y="60975"/>
                          <a:pt x="1057275" y="138178"/>
                        </a:cubicBezTo>
                        <a:lnTo>
                          <a:pt x="661557" y="144016"/>
                        </a:lnTo>
                        <a:lnTo>
                          <a:pt x="661557" y="0"/>
                        </a:lnTo>
                        <a:close/>
                      </a:path>
                      <a:path w="1057275" h="720419" fill="none">
                        <a:moveTo>
                          <a:pt x="499632" y="626269"/>
                        </a:moveTo>
                        <a:cubicBezTo>
                          <a:pt x="400171" y="716757"/>
                          <a:pt x="124736" y="746775"/>
                          <a:pt x="0" y="695391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head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 dirty="0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C5AD8BA-BBDD-48FA-B705-F1C637CB2619}"/>
                    </a:ext>
                  </a:extLst>
                </p:cNvPr>
                <p:cNvGrpSpPr/>
                <p:nvPr/>
              </p:nvGrpSpPr>
              <p:grpSpPr>
                <a:xfrm>
                  <a:off x="4067944" y="2204864"/>
                  <a:ext cx="2301127" cy="1985389"/>
                  <a:chOff x="4067944" y="2204864"/>
                  <a:chExt cx="2301127" cy="1985389"/>
                </a:xfrm>
              </p:grpSpPr>
              <p:sp>
                <p:nvSpPr>
                  <p:cNvPr id="22" name="Cube 27">
                    <a:extLst>
                      <a:ext uri="{FF2B5EF4-FFF2-40B4-BE49-F238E27FC236}">
                        <a16:creationId xmlns:a16="http://schemas.microsoft.com/office/drawing/2014/main" id="{D9D57974-B649-4530-A602-EB304AF50936}"/>
                      </a:ext>
                    </a:extLst>
                  </p:cNvPr>
                  <p:cNvSpPr/>
                  <p:nvPr/>
                </p:nvSpPr>
                <p:spPr>
                  <a:xfrm>
                    <a:off x="4067944" y="2204864"/>
                    <a:ext cx="1980220" cy="1653327"/>
                  </a:xfrm>
                  <a:custGeom>
                    <a:avLst/>
                    <a:gdLst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39995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30001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39995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30001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23326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80220" h="1653327" stroke="0" extrusionOk="0">
                        <a:moveTo>
                          <a:pt x="0" y="413332"/>
                        </a:moveTo>
                        <a:lnTo>
                          <a:pt x="1566888" y="413332"/>
                        </a:lnTo>
                        <a:lnTo>
                          <a:pt x="1566888" y="1653327"/>
                        </a:lnTo>
                        <a:lnTo>
                          <a:pt x="0" y="1653327"/>
                        </a:lnTo>
                        <a:lnTo>
                          <a:pt x="0" y="413332"/>
                        </a:lnTo>
                        <a:close/>
                      </a:path>
                      <a:path w="1980220" h="1653327" fill="darkenLess" stroke="0" extrusionOk="0">
                        <a:moveTo>
                          <a:pt x="1566888" y="413332"/>
                        </a:moveTo>
                        <a:lnTo>
                          <a:pt x="1980220" y="0"/>
                        </a:lnTo>
                        <a:lnTo>
                          <a:pt x="1980220" y="1239995"/>
                        </a:lnTo>
                        <a:lnTo>
                          <a:pt x="1566888" y="1653327"/>
                        </a:lnTo>
                        <a:lnTo>
                          <a:pt x="1566888" y="413332"/>
                        </a:lnTo>
                        <a:close/>
                      </a:path>
                      <a:path w="1980220" h="1653327" fill="lightenLess" stroke="0" extrusionOk="0">
                        <a:moveTo>
                          <a:pt x="0" y="413332"/>
                        </a:moveTo>
                        <a:lnTo>
                          <a:pt x="413332" y="0"/>
                        </a:lnTo>
                        <a:lnTo>
                          <a:pt x="1980220" y="0"/>
                        </a:lnTo>
                        <a:lnTo>
                          <a:pt x="1566888" y="413332"/>
                        </a:lnTo>
                        <a:lnTo>
                          <a:pt x="0" y="413332"/>
                        </a:lnTo>
                        <a:close/>
                      </a:path>
                      <a:path w="1980220" h="1653327" fill="none" extrusionOk="0">
                        <a:moveTo>
                          <a:pt x="0" y="413332"/>
                        </a:moveTo>
                        <a:lnTo>
                          <a:pt x="430001" y="0"/>
                        </a:lnTo>
                        <a:lnTo>
                          <a:pt x="1980220" y="0"/>
                        </a:lnTo>
                        <a:lnTo>
                          <a:pt x="1980220" y="1223326"/>
                        </a:lnTo>
                        <a:lnTo>
                          <a:pt x="1566888" y="1653327"/>
                        </a:lnTo>
                        <a:lnTo>
                          <a:pt x="0" y="1653327"/>
                        </a:lnTo>
                        <a:lnTo>
                          <a:pt x="0" y="413332"/>
                        </a:lnTo>
                        <a:close/>
                        <a:moveTo>
                          <a:pt x="0" y="413332"/>
                        </a:moveTo>
                        <a:lnTo>
                          <a:pt x="1566888" y="413332"/>
                        </a:lnTo>
                        <a:lnTo>
                          <a:pt x="1980220" y="0"/>
                        </a:lnTo>
                        <a:moveTo>
                          <a:pt x="1566888" y="413332"/>
                        </a:moveTo>
                        <a:lnTo>
                          <a:pt x="1566888" y="1653327"/>
                        </a:lnTo>
                      </a:path>
                    </a:pathLst>
                  </a:custGeom>
                  <a:noFill/>
                  <a:ln w="1905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2DCD2E9-54A1-42D4-AD3C-91847B260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713407" y="3792190"/>
                    <a:ext cx="384971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 dirty="0">
                        <a:solidFill>
                          <a:srgbClr val="00B050"/>
                        </a:solidFill>
                      </a:rPr>
                      <a:t>Y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2C3293A-E213-45C6-BE6F-62D005BCC7B8}"/>
                      </a:ext>
                    </a:extLst>
                  </p:cNvPr>
                  <p:cNvSpPr txBox="1"/>
                  <p:nvPr/>
                </p:nvSpPr>
                <p:spPr>
                  <a:xfrm>
                    <a:off x="5994438" y="2246993"/>
                    <a:ext cx="374633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 dirty="0">
                        <a:solidFill>
                          <a:srgbClr val="00B050"/>
                        </a:solidFill>
                      </a:rPr>
                      <a:t>Z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58B0761-34ED-41D8-B669-1ECC0F93527A}"/>
                      </a:ext>
                    </a:extLst>
                  </p:cNvPr>
                  <p:cNvSpPr txBox="1"/>
                  <p:nvPr/>
                </p:nvSpPr>
                <p:spPr>
                  <a:xfrm>
                    <a:off x="5796137" y="3487905"/>
                    <a:ext cx="389106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 dirty="0">
                        <a:solidFill>
                          <a:srgbClr val="00B050"/>
                        </a:solidFill>
                      </a:rPr>
                      <a:t>X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6BA7127-066E-430E-83C6-606E5862AEEE}"/>
                    </a:ext>
                  </a:extLst>
                </p:cNvPr>
                <p:cNvGrpSpPr/>
                <p:nvPr/>
              </p:nvGrpSpPr>
              <p:grpSpPr>
                <a:xfrm>
                  <a:off x="4499992" y="2618196"/>
                  <a:ext cx="1134840" cy="1239995"/>
                  <a:chOff x="4499992" y="2618196"/>
                  <a:chExt cx="1134840" cy="1239995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89AFF952-9D91-4D14-B4E3-3C8F04D238A1}"/>
                      </a:ext>
                    </a:extLst>
                  </p:cNvPr>
                  <p:cNvCxnSpPr/>
                  <p:nvPr/>
                </p:nvCxnSpPr>
                <p:spPr>
                  <a:xfrm>
                    <a:off x="4499992" y="3426145"/>
                    <a:ext cx="1134840" cy="43204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E5AC987-2071-4AF5-AAC8-CC77518A2E45}"/>
                      </a:ext>
                    </a:extLst>
                  </p:cNvPr>
                  <p:cNvCxnSpPr>
                    <a:endCxn id="22" idx="8"/>
                  </p:cNvCxnSpPr>
                  <p:nvPr/>
                </p:nvCxnSpPr>
                <p:spPr>
                  <a:xfrm flipV="1">
                    <a:off x="4716016" y="2618196"/>
                    <a:ext cx="918816" cy="88281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3A35C99-A608-48E8-B1EC-AF39621F41A3}"/>
                      </a:ext>
                    </a:extLst>
                  </p:cNvPr>
                  <p:cNvSpPr txBox="1"/>
                  <p:nvPr/>
                </p:nvSpPr>
                <p:spPr>
                  <a:xfrm>
                    <a:off x="5024388" y="2755669"/>
                    <a:ext cx="314676" cy="3433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067" b="1" dirty="0">
                        <a:solidFill>
                          <a:srgbClr val="FF0000"/>
                        </a:solidFill>
                      </a:rPr>
                      <a:t>r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B25B4A6-0469-41B5-8B77-3C270286F347}"/>
                      </a:ext>
                    </a:extLst>
                  </p:cNvPr>
                  <p:cNvSpPr txBox="1"/>
                  <p:nvPr/>
                </p:nvSpPr>
                <p:spPr>
                  <a:xfrm>
                    <a:off x="5272054" y="3458273"/>
                    <a:ext cx="349822" cy="3433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067" b="1" dirty="0">
                        <a:solidFill>
                          <a:srgbClr val="FF0000"/>
                        </a:solidFill>
                      </a:rPr>
                      <a:t>p</a:t>
                    </a:r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D63A5B-CF7D-4CF4-9A5B-DAB6A4561C21}"/>
                </a:ext>
              </a:extLst>
            </p:cNvPr>
            <p:cNvGrpSpPr/>
            <p:nvPr/>
          </p:nvGrpSpPr>
          <p:grpSpPr>
            <a:xfrm>
              <a:off x="8602148" y="3734759"/>
              <a:ext cx="1339920" cy="1285456"/>
              <a:chOff x="4789453" y="3468217"/>
              <a:chExt cx="1728192" cy="172024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928D45-F9B0-40FA-92A3-B5C6A12C857F}"/>
                  </a:ext>
                </a:extLst>
              </p:cNvPr>
              <p:cNvSpPr txBox="1"/>
              <p:nvPr/>
            </p:nvSpPr>
            <p:spPr>
              <a:xfrm>
                <a:off x="4789453" y="4405893"/>
                <a:ext cx="1728192" cy="78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/>
                  <a:t>Equator</a:t>
                </a:r>
                <a:br>
                  <a:rPr lang="en-AU" sz="1600" dirty="0"/>
                </a:br>
                <a:endParaRPr lang="en-AU" sz="1600" dirty="0"/>
              </a:p>
            </p:txBody>
          </p:sp>
          <p:sp>
            <p:nvSpPr>
              <p:cNvPr id="12" name="Arc 28">
                <a:extLst>
                  <a:ext uri="{FF2B5EF4-FFF2-40B4-BE49-F238E27FC236}">
                    <a16:creationId xmlns:a16="http://schemas.microsoft.com/office/drawing/2014/main" id="{F435C6A8-E4BF-4D56-8460-9F3A75D997DC}"/>
                  </a:ext>
                </a:extLst>
              </p:cNvPr>
              <p:cNvSpPr/>
              <p:nvPr/>
            </p:nvSpPr>
            <p:spPr>
              <a:xfrm rot="16814679">
                <a:off x="5411514" y="3636645"/>
                <a:ext cx="1057275" cy="720419"/>
              </a:xfrm>
              <a:custGeom>
                <a:avLst/>
                <a:gdLst>
                  <a:gd name="connsiteX0" fmla="*/ 396044 w 792088"/>
                  <a:gd name="connsiteY0" fmla="*/ 0 h 288032"/>
                  <a:gd name="connsiteX1" fmla="*/ 791762 w 792088"/>
                  <a:gd name="connsiteY1" fmla="*/ 138178 h 288032"/>
                  <a:gd name="connsiteX2" fmla="*/ 396044 w 792088"/>
                  <a:gd name="connsiteY2" fmla="*/ 144016 h 288032"/>
                  <a:gd name="connsiteX3" fmla="*/ 396044 w 792088"/>
                  <a:gd name="connsiteY3" fmla="*/ 0 h 288032"/>
                  <a:gd name="connsiteX0" fmla="*/ 396044 w 792088"/>
                  <a:gd name="connsiteY0" fmla="*/ 0 h 288032"/>
                  <a:gd name="connsiteX1" fmla="*/ 791762 w 792088"/>
                  <a:gd name="connsiteY1" fmla="*/ 138178 h 288032"/>
                  <a:gd name="connsiteX0" fmla="*/ 661619 w 1057337"/>
                  <a:gd name="connsiteY0" fmla="*/ 0 h 695391"/>
                  <a:gd name="connsiteX1" fmla="*/ 1057337 w 1057337"/>
                  <a:gd name="connsiteY1" fmla="*/ 138178 h 695391"/>
                  <a:gd name="connsiteX2" fmla="*/ 661619 w 1057337"/>
                  <a:gd name="connsiteY2" fmla="*/ 144016 h 695391"/>
                  <a:gd name="connsiteX3" fmla="*/ 661619 w 1057337"/>
                  <a:gd name="connsiteY3" fmla="*/ 0 h 695391"/>
                  <a:gd name="connsiteX0" fmla="*/ 661619 w 1057337"/>
                  <a:gd name="connsiteY0" fmla="*/ 0 h 695391"/>
                  <a:gd name="connsiteX1" fmla="*/ 62 w 1057337"/>
                  <a:gd name="connsiteY1" fmla="*/ 695391 h 695391"/>
                  <a:gd name="connsiteX0" fmla="*/ 661633 w 1057351"/>
                  <a:gd name="connsiteY0" fmla="*/ 0 h 695391"/>
                  <a:gd name="connsiteX1" fmla="*/ 1057351 w 1057351"/>
                  <a:gd name="connsiteY1" fmla="*/ 138178 h 695391"/>
                  <a:gd name="connsiteX2" fmla="*/ 661633 w 1057351"/>
                  <a:gd name="connsiteY2" fmla="*/ 144016 h 695391"/>
                  <a:gd name="connsiteX3" fmla="*/ 661633 w 1057351"/>
                  <a:gd name="connsiteY3" fmla="*/ 0 h 695391"/>
                  <a:gd name="connsiteX0" fmla="*/ 499708 w 1057351"/>
                  <a:gd name="connsiteY0" fmla="*/ 626269 h 695391"/>
                  <a:gd name="connsiteX1" fmla="*/ 76 w 1057351"/>
                  <a:gd name="connsiteY1" fmla="*/ 695391 h 695391"/>
                  <a:gd name="connsiteX0" fmla="*/ 661691 w 1057409"/>
                  <a:gd name="connsiteY0" fmla="*/ 0 h 695391"/>
                  <a:gd name="connsiteX1" fmla="*/ 1057409 w 1057409"/>
                  <a:gd name="connsiteY1" fmla="*/ 138178 h 695391"/>
                  <a:gd name="connsiteX2" fmla="*/ 661691 w 1057409"/>
                  <a:gd name="connsiteY2" fmla="*/ 144016 h 695391"/>
                  <a:gd name="connsiteX3" fmla="*/ 661691 w 1057409"/>
                  <a:gd name="connsiteY3" fmla="*/ 0 h 695391"/>
                  <a:gd name="connsiteX0" fmla="*/ 499766 w 1057409"/>
                  <a:gd name="connsiteY0" fmla="*/ 626269 h 695391"/>
                  <a:gd name="connsiteX1" fmla="*/ 134 w 1057409"/>
                  <a:gd name="connsiteY1" fmla="*/ 695391 h 695391"/>
                  <a:gd name="connsiteX0" fmla="*/ 661557 w 1057275"/>
                  <a:gd name="connsiteY0" fmla="*/ 0 h 720419"/>
                  <a:gd name="connsiteX1" fmla="*/ 1057275 w 1057275"/>
                  <a:gd name="connsiteY1" fmla="*/ 138178 h 720419"/>
                  <a:gd name="connsiteX2" fmla="*/ 661557 w 1057275"/>
                  <a:gd name="connsiteY2" fmla="*/ 144016 h 720419"/>
                  <a:gd name="connsiteX3" fmla="*/ 661557 w 1057275"/>
                  <a:gd name="connsiteY3" fmla="*/ 0 h 720419"/>
                  <a:gd name="connsiteX0" fmla="*/ 499632 w 1057275"/>
                  <a:gd name="connsiteY0" fmla="*/ 626269 h 720419"/>
                  <a:gd name="connsiteX1" fmla="*/ 0 w 1057275"/>
                  <a:gd name="connsiteY1" fmla="*/ 695391 h 72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7275" h="720419" stroke="0" extrusionOk="0">
                    <a:moveTo>
                      <a:pt x="661557" y="0"/>
                    </a:moveTo>
                    <a:cubicBezTo>
                      <a:pt x="874040" y="0"/>
                      <a:pt x="1048661" y="60975"/>
                      <a:pt x="1057275" y="138178"/>
                    </a:cubicBezTo>
                    <a:lnTo>
                      <a:pt x="661557" y="144016"/>
                    </a:lnTo>
                    <a:lnTo>
                      <a:pt x="661557" y="0"/>
                    </a:lnTo>
                    <a:close/>
                  </a:path>
                  <a:path w="1057275" h="720419" fill="none">
                    <a:moveTo>
                      <a:pt x="499632" y="626269"/>
                    </a:moveTo>
                    <a:cubicBezTo>
                      <a:pt x="400171" y="716757"/>
                      <a:pt x="124736" y="746775"/>
                      <a:pt x="0" y="695391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1333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5E9ACC-B073-4403-A1A7-A49F6E2A2380}"/>
                </a:ext>
              </a:extLst>
            </p:cNvPr>
            <p:cNvSpPr/>
            <p:nvPr/>
          </p:nvSpPr>
          <p:spPr>
            <a:xfrm>
              <a:off x="8441399" y="3449698"/>
              <a:ext cx="312906" cy="297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333" i="1" dirty="0"/>
                <a:t>Φ</a:t>
              </a:r>
              <a:endParaRPr lang="en-AU" sz="1333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861785-8036-4047-B0C7-39FA2CEF7DDA}"/>
                </a:ext>
              </a:extLst>
            </p:cNvPr>
            <p:cNvSpPr/>
            <p:nvPr/>
          </p:nvSpPr>
          <p:spPr>
            <a:xfrm>
              <a:off x="8030608" y="3866080"/>
              <a:ext cx="243978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933" i="1" dirty="0"/>
                <a:t>λ</a:t>
              </a:r>
              <a:endParaRPr lang="en-AU" sz="933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802A9-6458-75C2-82A3-4E0954FA5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A67AF-BA32-4C24-B03B-7AAE567C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Entity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4ED4-638A-4EBD-9008-D888D85C3A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737360"/>
            <a:ext cx="5270428" cy="4384592"/>
          </a:xfrm>
        </p:spPr>
        <p:txBody>
          <a:bodyPr>
            <a:normAutofit/>
          </a:bodyPr>
          <a:lstStyle/>
          <a:p>
            <a:r>
              <a:rPr lang="en-AU" dirty="0"/>
              <a:t>Geocentric Cartesian Coordinates</a:t>
            </a:r>
          </a:p>
          <a:p>
            <a:pPr lvl="1"/>
            <a:r>
              <a:rPr lang="en-AU" dirty="0"/>
              <a:t>Position and Orientation</a:t>
            </a:r>
          </a:p>
          <a:p>
            <a:r>
              <a:rPr lang="en-AU" dirty="0"/>
              <a:t>WGS-84 elliptical Earth model</a:t>
            </a:r>
          </a:p>
          <a:p>
            <a:r>
              <a:rPr lang="en-AU" dirty="0"/>
              <a:t>Units in meters and radians</a:t>
            </a:r>
          </a:p>
          <a:p>
            <a:r>
              <a:rPr lang="en-AU" dirty="0"/>
              <a:t>DIS V8 will clarify that geoid gravity model is not included</a:t>
            </a:r>
          </a:p>
          <a:p>
            <a:pPr lvl="1"/>
            <a:r>
              <a:rPr lang="en-AU" dirty="0"/>
              <a:t>Mean Sea Level is </a:t>
            </a:r>
            <a:r>
              <a:rPr lang="en-AU" dirty="0" err="1"/>
              <a:t>modeled</a:t>
            </a:r>
            <a:r>
              <a:rPr lang="en-AU" dirty="0"/>
              <a:t> as the WGS-84 ellipsoid</a:t>
            </a:r>
          </a:p>
          <a:p>
            <a:pPr lvl="1"/>
            <a:r>
              <a:rPr lang="en-AU" dirty="0"/>
              <a:t>Altitude is height above ellipsoid</a:t>
            </a:r>
          </a:p>
        </p:txBody>
      </p:sp>
    </p:spTree>
    <p:extLst>
      <p:ext uri="{BB962C8B-B14F-4D97-AF65-F5344CB8AC3E}">
        <p14:creationId xmlns:p14="http://schemas.microsoft.com/office/powerpoint/2010/main" val="371204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C24E-3AA7-1EE9-E5D4-53A118AC0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4130B-7CCD-4099-BA55-1633D69E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Entity Type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CB63-1899-4238-8B3D-F683A6F2B1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757680"/>
            <a:ext cx="5392348" cy="4364272"/>
          </a:xfrm>
        </p:spPr>
        <p:txBody>
          <a:bodyPr>
            <a:normAutofit/>
          </a:bodyPr>
          <a:lstStyle/>
          <a:p>
            <a:r>
              <a:rPr lang="en-AU" sz="3467" dirty="0"/>
              <a:t>Hierarchical designation of Entity Type</a:t>
            </a:r>
          </a:p>
          <a:p>
            <a:r>
              <a:rPr lang="en-AU" sz="3467" dirty="0"/>
              <a:t>Enumerations are listed in SISO-REF-010</a:t>
            </a:r>
          </a:p>
          <a:p>
            <a:pPr lvl="1"/>
            <a:r>
              <a:rPr lang="en-AU" sz="3200" dirty="0"/>
              <a:t>Over 20,000 entity types</a:t>
            </a:r>
          </a:p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26D4BA-30B5-4719-A375-0A4E2184B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55758"/>
              </p:ext>
            </p:extLst>
          </p:nvPr>
        </p:nvGraphicFramePr>
        <p:xfrm>
          <a:off x="6054261" y="1759618"/>
          <a:ext cx="5994400" cy="3757614"/>
        </p:xfrm>
        <a:graphic>
          <a:graphicData uri="http://schemas.openxmlformats.org/drawingml/2006/table">
            <a:tbl>
              <a:tblPr/>
              <a:tblGrid>
                <a:gridCol w="2497667">
                  <a:extLst>
                    <a:ext uri="{9D8B030D-6E8A-4147-A177-3AD203B41FA5}">
                      <a16:colId xmlns:a16="http://schemas.microsoft.com/office/drawing/2014/main" val="156219725"/>
                    </a:ext>
                  </a:extLst>
                </a:gridCol>
                <a:gridCol w="3496733">
                  <a:extLst>
                    <a:ext uri="{9D8B030D-6E8A-4147-A177-3AD203B41FA5}">
                      <a16:colId xmlns:a16="http://schemas.microsoft.com/office/drawing/2014/main" val="770800566"/>
                    </a:ext>
                  </a:extLst>
                </a:gridCol>
              </a:tblGrid>
              <a:tr h="469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 TYPE RECORD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9835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 Kind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31799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Domain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941569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Country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90008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Category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06299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Sub-Category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4475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Specific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65352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Extra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0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83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/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F-35A CTOL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E53EC7-8736-40A3-BD77-C23660B09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284985"/>
            <a:ext cx="8064896" cy="24397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F2F08-7341-A19E-FF9E-1446F471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17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/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F-35C Naval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2B94357-36D0-4082-A0CC-872FE8197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3284985"/>
            <a:ext cx="9601067" cy="29145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328FB-A4B0-98FA-2B49-12B87E11E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9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/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ASLAV-25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E144D8-FD35-442F-A4D7-BFACD852D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62" y="3021333"/>
            <a:ext cx="7245333" cy="32486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EBD61-6C22-EB54-8544-4A30E586B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45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/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DDG 100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50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5F0554-0DDD-4768-8C78-745E7A8B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6" y="3045609"/>
            <a:ext cx="7104789" cy="31917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3A20F-BCFB-83C7-ECF9-97EEF5A0B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76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41924-67E8-DD54-3422-3486EF19E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76213-07B1-4FB7-95C9-A6DDD060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Entity Instance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D8B1-C3E1-490D-B31E-C15C462317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Combination of 3 numbers identify individual entities and objects</a:t>
            </a:r>
          </a:p>
          <a:p>
            <a:r>
              <a:rPr lang="en-AU" dirty="0"/>
              <a:t>Exercises can assign site numbers, sites can assign sims at the site, sims can assign entity numbers</a:t>
            </a:r>
          </a:p>
          <a:p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6CD14E-A271-435D-8F93-C662B2A1E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96726"/>
              </p:ext>
            </p:extLst>
          </p:nvPr>
        </p:nvGraphicFramePr>
        <p:xfrm>
          <a:off x="2318333" y="3172936"/>
          <a:ext cx="6807200" cy="1554480"/>
        </p:xfrm>
        <a:graphic>
          <a:graphicData uri="http://schemas.openxmlformats.org/drawingml/2006/table">
            <a:tbl>
              <a:tblPr/>
              <a:tblGrid>
                <a:gridCol w="2798233">
                  <a:extLst>
                    <a:ext uri="{9D8B030D-6E8A-4147-A177-3AD203B41FA5}">
                      <a16:colId xmlns:a16="http://schemas.microsoft.com/office/drawing/2014/main" val="4095642201"/>
                    </a:ext>
                  </a:extLst>
                </a:gridCol>
                <a:gridCol w="4008967">
                  <a:extLst>
                    <a:ext uri="{9D8B030D-6E8A-4147-A177-3AD203B41FA5}">
                      <a16:colId xmlns:a16="http://schemas.microsoft.com/office/drawing/2014/main" val="49626714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Site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275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Application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15919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01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05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Dead Reckoning Basics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Entity sender publishes state and information needed to predict state over time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Velocity (rate of change), acceleration</a:t>
            </a:r>
          </a:p>
          <a:p>
            <a:r>
              <a:rPr lang="en-US" dirty="0">
                <a:effectLst/>
                <a:ea typeface="ＭＳ Ｐゴシック"/>
              </a:rPr>
              <a:t>Receivers dead reckon (extrapolate) between updates</a:t>
            </a:r>
          </a:p>
          <a:p>
            <a:r>
              <a:rPr lang="en-US" dirty="0">
                <a:effectLst/>
                <a:ea typeface="ＭＳ Ｐゴシック"/>
              </a:rPr>
              <a:t>Entity sender also keeps a local extrapolation model to know what receivers see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Update PDU issued when error between that model and truth exceeds a set threshold</a:t>
            </a:r>
          </a:p>
          <a:p>
            <a:r>
              <a:rPr lang="en-US" dirty="0">
                <a:ea typeface="ＭＳ Ｐゴシック"/>
              </a:rPr>
              <a:t>Dead reckoning solves three problems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Significantly reduces the PDU issuance rate, requiring less network bandwidth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Compens</a:t>
            </a:r>
            <a:r>
              <a:rPr lang="en-US" dirty="0">
                <a:ea typeface="ＭＳ Ｐゴシック"/>
              </a:rPr>
              <a:t>ates for network latency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Corrects position error due to </a:t>
            </a:r>
            <a:r>
              <a:rPr lang="en-US" dirty="0">
                <a:ea typeface="ＭＳ Ｐゴシック"/>
              </a:rPr>
              <a:t>unsynchronized simulation frame times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D5582-3493-521F-1AAD-CCB6B5505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29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FBE98-DEF4-D435-6632-1B32D98D1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FAE0B-04E2-41FB-89E4-F04AC835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Dead Reckoning and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3334-2466-40FF-BAEE-E193C0689DC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Entity sends update when error &gt; threshold</a:t>
            </a:r>
          </a:p>
          <a:p>
            <a:r>
              <a:rPr lang="en-AU" dirty="0"/>
              <a:t>Receiver extrapolates between updates</a:t>
            </a:r>
          </a:p>
          <a:p>
            <a:r>
              <a:rPr lang="en-AU" dirty="0"/>
              <a:t>Spatial jump at update is smoothed over the next few seconds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8C81A-35E4-4B2B-BC32-FD138357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7023">
            <a:off x="419211" y="4824134"/>
            <a:ext cx="2009552" cy="128359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E9392F-7365-4696-A3C0-A9AC6CB60502}"/>
              </a:ext>
            </a:extLst>
          </p:cNvPr>
          <p:cNvSpPr/>
          <p:nvPr/>
        </p:nvSpPr>
        <p:spPr>
          <a:xfrm>
            <a:off x="2255573" y="3573017"/>
            <a:ext cx="8669819" cy="1341665"/>
          </a:xfrm>
          <a:custGeom>
            <a:avLst/>
            <a:gdLst>
              <a:gd name="connsiteX0" fmla="*/ 0 w 4350774"/>
              <a:gd name="connsiteY0" fmla="*/ 1637503 h 1770239"/>
              <a:gd name="connsiteX1" fmla="*/ 2138516 w 4350774"/>
              <a:gd name="connsiteY1" fmla="*/ 432 h 1770239"/>
              <a:gd name="connsiteX2" fmla="*/ 4350774 w 4350774"/>
              <a:gd name="connsiteY2" fmla="*/ 1770239 h 177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0774" h="1770239">
                <a:moveTo>
                  <a:pt x="0" y="1637503"/>
                </a:moveTo>
                <a:cubicBezTo>
                  <a:pt x="706693" y="807906"/>
                  <a:pt x="1413387" y="-21691"/>
                  <a:pt x="2138516" y="432"/>
                </a:cubicBezTo>
                <a:cubicBezTo>
                  <a:pt x="2863645" y="22555"/>
                  <a:pt x="3607209" y="896397"/>
                  <a:pt x="4350774" y="1770239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267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40472E-5024-47C0-8F1E-460AAF4CD416}"/>
              </a:ext>
            </a:extLst>
          </p:cNvPr>
          <p:cNvCxnSpPr>
            <a:stCxn id="10" idx="0"/>
          </p:cNvCxnSpPr>
          <p:nvPr/>
        </p:nvCxnSpPr>
        <p:spPr>
          <a:xfrm flipV="1">
            <a:off x="2255574" y="3573016"/>
            <a:ext cx="1853061" cy="1241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E87306-3C18-4A71-9D65-009E032DA7C3}"/>
              </a:ext>
            </a:extLst>
          </p:cNvPr>
          <p:cNvCxnSpPr/>
          <p:nvPr/>
        </p:nvCxnSpPr>
        <p:spPr>
          <a:xfrm>
            <a:off x="4108635" y="3573016"/>
            <a:ext cx="288032" cy="3600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B44155-6490-4B36-B119-1E8B9F4760AC}"/>
              </a:ext>
            </a:extLst>
          </p:cNvPr>
          <p:cNvCxnSpPr/>
          <p:nvPr/>
        </p:nvCxnSpPr>
        <p:spPr>
          <a:xfrm flipV="1">
            <a:off x="4396667" y="3140968"/>
            <a:ext cx="1920213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6DEE58-7E7E-4B6B-B3A5-426322731B61}"/>
              </a:ext>
            </a:extLst>
          </p:cNvPr>
          <p:cNvCxnSpPr/>
          <p:nvPr/>
        </p:nvCxnSpPr>
        <p:spPr>
          <a:xfrm>
            <a:off x="6316880" y="3150098"/>
            <a:ext cx="0" cy="4229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FF15B9-5A02-4E8D-9197-F4BBC6F3E032}"/>
              </a:ext>
            </a:extLst>
          </p:cNvPr>
          <p:cNvCxnSpPr/>
          <p:nvPr/>
        </p:nvCxnSpPr>
        <p:spPr>
          <a:xfrm>
            <a:off x="6316880" y="3573016"/>
            <a:ext cx="27843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5E2D81-C310-4325-B4F2-3FE69DAB28A1}"/>
              </a:ext>
            </a:extLst>
          </p:cNvPr>
          <p:cNvCxnSpPr/>
          <p:nvPr/>
        </p:nvCxnSpPr>
        <p:spPr>
          <a:xfrm flipH="1">
            <a:off x="8717147" y="3573016"/>
            <a:ext cx="384043" cy="43204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DBCF9A-EEC9-4CE0-9A89-231A734B1BCF}"/>
              </a:ext>
            </a:extLst>
          </p:cNvPr>
          <p:cNvCxnSpPr/>
          <p:nvPr/>
        </p:nvCxnSpPr>
        <p:spPr>
          <a:xfrm>
            <a:off x="8717150" y="4005065"/>
            <a:ext cx="2592287" cy="4320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435AC6-42A8-402C-B6B3-254A255E742C}"/>
              </a:ext>
            </a:extLst>
          </p:cNvPr>
          <p:cNvCxnSpPr/>
          <p:nvPr/>
        </p:nvCxnSpPr>
        <p:spPr>
          <a:xfrm>
            <a:off x="6316880" y="3150098"/>
            <a:ext cx="1632181" cy="4229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0753C6-A17B-4592-BDF4-2A7D3DE2081C}"/>
              </a:ext>
            </a:extLst>
          </p:cNvPr>
          <p:cNvCxnSpPr>
            <a:cxnSpLocks/>
          </p:cNvCxnSpPr>
          <p:nvPr/>
        </p:nvCxnSpPr>
        <p:spPr>
          <a:xfrm>
            <a:off x="9101190" y="3573018"/>
            <a:ext cx="1344149" cy="72007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5D283A8-7696-4DF5-A763-D00CDD470F9B}"/>
              </a:ext>
            </a:extLst>
          </p:cNvPr>
          <p:cNvSpPr txBox="1">
            <a:spLocks/>
          </p:cNvSpPr>
          <p:nvPr/>
        </p:nvSpPr>
        <p:spPr>
          <a:xfrm>
            <a:off x="3407701" y="4797154"/>
            <a:ext cx="6720747" cy="1938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SzPct val="95000"/>
              <a:buFont typeface="Wingdings 2" panose="05020102010507070707" pitchFamily="18" charset="2"/>
              <a:buChar char=""/>
              <a:defRPr kumimoji="0" sz="2600" b="0" i="0" kern="1200" baseline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Pct val="7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00B050"/>
                </a:solidFill>
              </a:rPr>
              <a:t>Green Line: Internal “truth” model (sender)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FF0000"/>
                </a:solidFill>
              </a:rPr>
              <a:t>Red Line: Dead Reckoned (extrapolated) model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FF0000"/>
                </a:solidFill>
              </a:rPr>
              <a:t>	(sender and receiver)</a:t>
            </a:r>
          </a:p>
          <a:p>
            <a:pPr marL="0" indent="0">
              <a:buNone/>
            </a:pPr>
            <a:r>
              <a:rPr lang="en-AU" sz="2400" dirty="0"/>
              <a:t>Blue Line: Smoothing model (receiver)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C5FA58-7A70-499A-AC00-F96001617322}"/>
              </a:ext>
            </a:extLst>
          </p:cNvPr>
          <p:cNvCxnSpPr/>
          <p:nvPr/>
        </p:nvCxnSpPr>
        <p:spPr>
          <a:xfrm flipV="1">
            <a:off x="4108635" y="3501008"/>
            <a:ext cx="1344149" cy="7200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75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542" y="0"/>
            <a:ext cx="8716297" cy="795130"/>
          </a:xfrm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Positional Dead Reckoning, “World” DRA 2-5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Dead Reckoning Algorithm 2 and 3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P = P</a:t>
            </a:r>
            <a:r>
              <a:rPr lang="en-US" baseline="-25000" dirty="0">
                <a:effectLst/>
                <a:ea typeface="ＭＳ Ｐゴシック"/>
              </a:rPr>
              <a:t>update</a:t>
            </a:r>
            <a:r>
              <a:rPr lang="en-US" sz="3200" dirty="0">
                <a:ea typeface="ＭＳ Ｐゴシック"/>
              </a:rPr>
              <a:t> </a:t>
            </a:r>
            <a:r>
              <a:rPr lang="en-US" dirty="0">
                <a:effectLst/>
                <a:ea typeface="ＭＳ Ｐゴシック"/>
              </a:rPr>
              <a:t>+ V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where 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 is time since last update</a:t>
            </a:r>
          </a:p>
          <a:p>
            <a:r>
              <a:rPr lang="en-US" dirty="0">
                <a:effectLst/>
                <a:ea typeface="ＭＳ Ｐゴシック"/>
              </a:rPr>
              <a:t>Dead Reckoning Algorithm 4 and 5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P = P</a:t>
            </a:r>
            <a:r>
              <a:rPr lang="en-US" baseline="-25000" dirty="0">
                <a:effectLst/>
                <a:ea typeface="ＭＳ Ｐゴシック"/>
              </a:rPr>
              <a:t>update</a:t>
            </a:r>
            <a:r>
              <a:rPr lang="en-US" sz="3200" dirty="0">
                <a:ea typeface="ＭＳ Ｐゴシック"/>
              </a:rPr>
              <a:t> </a:t>
            </a:r>
            <a:r>
              <a:rPr lang="en-US" dirty="0">
                <a:effectLst/>
                <a:ea typeface="ＭＳ Ｐゴシック"/>
              </a:rPr>
              <a:t>+ V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 + ½A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</a:t>
            </a:r>
            <a:r>
              <a:rPr lang="en-US" baseline="30000" dirty="0">
                <a:effectLst/>
                <a:ea typeface="ＭＳ Ｐゴシック"/>
              </a:rPr>
              <a:t>2</a:t>
            </a:r>
          </a:p>
          <a:p>
            <a:r>
              <a:rPr lang="en-US" dirty="0">
                <a:effectLst/>
                <a:ea typeface="ＭＳ Ｐゴシック"/>
              </a:rPr>
              <a:t>Extrapolates to a parabolic path through space</a:t>
            </a:r>
          </a:p>
          <a:p>
            <a:r>
              <a:rPr lang="en-US" dirty="0">
                <a:effectLst/>
                <a:ea typeface="ＭＳ Ｐゴシック"/>
              </a:rPr>
              <a:t>Error checked in each of 3 axes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If any exceeds threshold, send update</a:t>
            </a:r>
          </a:p>
          <a:p>
            <a:r>
              <a:rPr lang="en-US" dirty="0">
                <a:effectLst/>
                <a:ea typeface="ＭＳ Ｐゴシック"/>
              </a:rPr>
              <a:t> No change in DIS V7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8390E-DA07-CE02-E330-D53747A54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3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Audience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Modeling and simulation implementors and managers who</a:t>
            </a:r>
          </a:p>
          <a:p>
            <a:pPr lvl="1"/>
            <a:r>
              <a:rPr lang="en-US" dirty="0"/>
              <a:t>Require an understanding of distributed simulation in the Live, Virtual, and Constructive (LVC) domain</a:t>
            </a:r>
          </a:p>
          <a:p>
            <a:pPr lvl="1"/>
            <a:r>
              <a:rPr lang="en-US" dirty="0"/>
              <a:t>Specifics of how DIS meets of the requirements of interoperability between the widely varying types of geographically distributed LVC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3FFCB-E437-98FE-3AAF-2A7B4567B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15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8" y="0"/>
            <a:ext cx="8967020" cy="795130"/>
          </a:xfrm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Positional Dead Reckoning, “Body” DRA 6-9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DRA 6-9 use rotation rate and body coordinate velocity and acceleration to achieve better prediction of turning vehicles</a:t>
            </a:r>
          </a:p>
          <a:p>
            <a:r>
              <a:rPr lang="en-US" dirty="0">
                <a:effectLst/>
                <a:ea typeface="ＭＳ Ｐゴシック"/>
              </a:rPr>
              <a:t>Extrapolates to a circular or spiral path through space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Math is more complicated and not used as much as DRA 2-5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But it is effective, should be used more</a:t>
            </a:r>
          </a:p>
          <a:p>
            <a:r>
              <a:rPr lang="en-US" dirty="0">
                <a:effectLst/>
                <a:ea typeface="ＭＳ Ｐゴシック"/>
              </a:rPr>
              <a:t>No change in DIS V7 but errors in the math formulas were fixed</a:t>
            </a:r>
          </a:p>
          <a:p>
            <a:r>
              <a:rPr lang="en-US" dirty="0">
                <a:effectLst/>
                <a:ea typeface="ＭＳ Ｐゴシック"/>
              </a:rPr>
              <a:t>See E.7.3 in IEEE </a:t>
            </a:r>
            <a:r>
              <a:rPr lang="en-US" dirty="0" err="1">
                <a:effectLst/>
                <a:ea typeface="ＭＳ Ｐゴシック"/>
              </a:rPr>
              <a:t>Std</a:t>
            </a:r>
            <a:r>
              <a:rPr lang="en-US" dirty="0">
                <a:effectLst/>
                <a:ea typeface="ＭＳ Ｐゴシック"/>
              </a:rPr>
              <a:t> 1278.1</a:t>
            </a:r>
            <a:r>
              <a:rPr lang="en-US" baseline="30000" dirty="0">
                <a:effectLst/>
                <a:ea typeface="ＭＳ Ｐゴシック"/>
              </a:rPr>
              <a:t>TM</a:t>
            </a:r>
            <a:r>
              <a:rPr lang="en-US" dirty="0">
                <a:effectLst/>
                <a:ea typeface="ＭＳ Ｐゴシック"/>
              </a:rPr>
              <a:t>-2012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47E11-AA1B-F812-FFE9-5E2B1AA7A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01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Formula Results Comparison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4" y="1582778"/>
            <a:ext cx="5222875" cy="4876800"/>
          </a:xfrm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This shows a 500 knot turning aircraft with 20 seconds of extrapolation</a:t>
            </a:r>
          </a:p>
          <a:p>
            <a:r>
              <a:rPr lang="en-US" dirty="0">
                <a:effectLst/>
                <a:ea typeface="ＭＳ Ｐゴシック"/>
              </a:rPr>
              <a:t>Circular vs Parabolic is apparent</a:t>
            </a:r>
          </a:p>
          <a:p>
            <a:r>
              <a:rPr lang="en-US" dirty="0">
                <a:effectLst/>
                <a:ea typeface="ＭＳ Ｐゴシック"/>
              </a:rPr>
              <a:t>See SISO paper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 2019-SIW-034</a:t>
            </a:r>
          </a:p>
          <a:p>
            <a:r>
              <a:rPr lang="en-US" dirty="0">
                <a:ea typeface="ＭＳ Ｐゴシック"/>
              </a:rPr>
              <a:t>DIS Version 8 is proposed to have a single algorithm that chooses the best formula</a:t>
            </a:r>
          </a:p>
          <a:p>
            <a:endParaRPr lang="en-US" dirty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4DB34-B8A9-4A17-8A09-6662AD9E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1600201"/>
            <a:ext cx="5830807" cy="51303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A9670-02EB-A376-F5B1-86AF68DC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45EC7-5FDE-4D82-AF09-C5A1E7B9FC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8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Rotational Dead Reckoning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DRA 2, 5, 6, 9 have no rotational dead reckoning</a:t>
            </a:r>
          </a:p>
          <a:p>
            <a:r>
              <a:rPr lang="en-US" dirty="0">
                <a:effectLst/>
                <a:ea typeface="ＭＳ Ｐゴシック"/>
              </a:rPr>
              <a:t>DRA 3, 4, 7, 8 all have the same rotational DR formula</a:t>
            </a:r>
          </a:p>
          <a:p>
            <a:pPr marL="0" lvl="1" indent="0">
              <a:buClr>
                <a:schemeClr val="hlink"/>
              </a:buClr>
              <a:buSzPct val="70000"/>
              <a:buNone/>
            </a:pPr>
            <a:r>
              <a:rPr lang="en-US" dirty="0">
                <a:effectLst/>
                <a:ea typeface="ＭＳ Ｐゴシック"/>
              </a:rPr>
              <a:t>	[</a:t>
            </a:r>
            <a:r>
              <a:rPr lang="en-US" i="1" dirty="0">
                <a:effectLst/>
                <a:ea typeface="ＭＳ Ｐゴシック"/>
              </a:rPr>
              <a:t>R</a:t>
            </a:r>
            <a:r>
              <a:rPr lang="en-US" i="1" baseline="-25000" dirty="0">
                <a:effectLst/>
                <a:ea typeface="ＭＳ Ｐゴシック"/>
              </a:rPr>
              <a:t>D</a:t>
            </a:r>
            <a:r>
              <a:rPr lang="en-US" dirty="0">
                <a:effectLst/>
                <a:ea typeface="ＭＳ Ｐゴシック"/>
              </a:rPr>
              <a:t>]</a:t>
            </a:r>
            <a:r>
              <a:rPr lang="en-US" baseline="-25000" dirty="0">
                <a:effectLst/>
                <a:ea typeface="ＭＳ Ｐゴシック"/>
              </a:rPr>
              <a:t>w-&gt;b </a:t>
            </a:r>
            <a:r>
              <a:rPr lang="en-US" dirty="0">
                <a:effectLst/>
                <a:ea typeface="ＭＳ Ｐゴシック"/>
              </a:rPr>
              <a:t>= [</a:t>
            </a:r>
            <a:r>
              <a:rPr lang="en-US" i="1" dirty="0">
                <a:effectLst/>
                <a:ea typeface="ＭＳ Ｐゴシック"/>
              </a:rPr>
              <a:t>DR</a:t>
            </a:r>
            <a:r>
              <a:rPr lang="en-US" dirty="0">
                <a:effectLst/>
                <a:ea typeface="ＭＳ Ｐゴシック"/>
              </a:rPr>
              <a:t>][</a:t>
            </a:r>
            <a:r>
              <a:rPr lang="en-US" i="1" dirty="0">
                <a:effectLst/>
                <a:ea typeface="ＭＳ Ｐゴシック"/>
              </a:rPr>
              <a:t>R</a:t>
            </a:r>
            <a:r>
              <a:rPr lang="en-US" i="1" baseline="-25000" dirty="0">
                <a:effectLst/>
                <a:ea typeface="ＭＳ Ｐゴシック"/>
              </a:rPr>
              <a:t>0</a:t>
            </a:r>
            <a:r>
              <a:rPr lang="en-US" dirty="0">
                <a:effectLst/>
                <a:ea typeface="ＭＳ Ｐゴシック"/>
              </a:rPr>
              <a:t>]</a:t>
            </a:r>
            <a:r>
              <a:rPr lang="en-US" baseline="-25000" dirty="0">
                <a:effectLst/>
                <a:ea typeface="ＭＳ Ｐゴシック"/>
              </a:rPr>
              <a:t>w-&gt;b</a:t>
            </a:r>
            <a:endParaRPr lang="en-US" dirty="0">
              <a:effectLst/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Rotation rates are required</a:t>
            </a:r>
          </a:p>
          <a:p>
            <a:r>
              <a:rPr lang="en-US" dirty="0">
                <a:effectLst/>
                <a:ea typeface="ＭＳ Ｐゴシック"/>
              </a:rPr>
              <a:t>Entity State PDU: rotation rates are given as a vector 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 </a:t>
            </a:r>
            <a:r>
              <a:rPr lang="en-US" dirty="0">
                <a:effectLst/>
                <a:ea typeface="ＭＳ Ｐゴシック"/>
              </a:rPr>
              <a:t>in body coordinates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Direction of vector is axis of rotation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Magnitude |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|</a:t>
            </a:r>
            <a:r>
              <a:rPr lang="en-US" dirty="0">
                <a:effectLst/>
                <a:ea typeface="ＭＳ Ｐゴシック"/>
              </a:rPr>
              <a:t> is rate of rotation about axis</a:t>
            </a:r>
          </a:p>
          <a:p>
            <a:r>
              <a:rPr lang="en-US" dirty="0">
                <a:effectLst/>
                <a:ea typeface="ＭＳ Ｐゴシック"/>
              </a:rPr>
              <a:t>Receivers extrapolate orientation by rotating an entity about the axis by angle |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|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t, used to form the [DR] matrix </a:t>
            </a:r>
          </a:p>
          <a:p>
            <a:r>
              <a:rPr lang="en-US" dirty="0">
                <a:effectLst/>
                <a:ea typeface="ＭＳ Ｐゴシック"/>
              </a:rPr>
              <a:t>There is no acceleration in this math</a:t>
            </a:r>
          </a:p>
          <a:p>
            <a:endParaRPr lang="en-US" dirty="0">
              <a:effectLst/>
              <a:ea typeface="ＭＳ Ｐゴシック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EAC7E-C657-07F8-AA10-9454D06F9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14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20F7-BB4F-9B1C-E776-0BA573C6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Heartbeats and Timeouts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CA1B-EDD8-665B-8F66-B4050594F8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258669"/>
          </a:xfrm>
        </p:spPr>
        <p:txBody>
          <a:bodyPr/>
          <a:lstStyle/>
          <a:p>
            <a:r>
              <a:rPr lang="en-US" dirty="0"/>
              <a:t>PDUs are categorized as stateful (persistent information) or transient (one-time)</a:t>
            </a:r>
          </a:p>
          <a:p>
            <a:r>
              <a:rPr lang="en-US" dirty="0"/>
              <a:t>Stateful PDUs are issued repeatedly at a minimum heartbeat rate</a:t>
            </a:r>
          </a:p>
          <a:p>
            <a:r>
              <a:rPr lang="en-US" dirty="0"/>
              <a:t>This solves two problems:</a:t>
            </a:r>
          </a:p>
          <a:p>
            <a:pPr lvl="1"/>
            <a:r>
              <a:rPr lang="en-US" dirty="0"/>
              <a:t>Late joiners get the full state of the exercise within one heartbeat period</a:t>
            </a:r>
          </a:p>
          <a:p>
            <a:pPr lvl="1"/>
            <a:r>
              <a:rPr lang="en-US" dirty="0"/>
              <a:t>If a PDU is dropped due to network error, the next update arrives within a heartbeat period</a:t>
            </a:r>
          </a:p>
          <a:p>
            <a:r>
              <a:rPr lang="en-US" dirty="0"/>
              <a:t>The default heartbeat period for each PDU type is listed in the DIS standard</a:t>
            </a:r>
          </a:p>
          <a:p>
            <a:pPr lvl="1"/>
            <a:r>
              <a:rPr lang="en-US" dirty="0"/>
              <a:t>Heartbeats vary from 5 to 60 seconds depending on PDU type and conditions</a:t>
            </a:r>
          </a:p>
          <a:p>
            <a:pPr lvl="1"/>
            <a:r>
              <a:rPr lang="en-US" dirty="0"/>
              <a:t>Exercises can change them by agreement</a:t>
            </a:r>
          </a:p>
          <a:p>
            <a:r>
              <a:rPr lang="en-US" dirty="0"/>
              <a:t>Receivers keep a timeout timer for each entity</a:t>
            </a:r>
          </a:p>
          <a:p>
            <a:pPr lvl="1"/>
            <a:r>
              <a:rPr lang="en-US" dirty="0"/>
              <a:t>If no information has arrived within 2.4 heartbeat periods, the entity is discarded</a:t>
            </a:r>
          </a:p>
          <a:p>
            <a:pPr lvl="1"/>
            <a:r>
              <a:rPr lang="en-US" dirty="0"/>
              <a:t>Solves the problem of simulation crashes or if the entity deactivation PDU is dropped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98725-1C75-B4B1-A22C-E62078CB7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51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2FDA-F8ED-2BA0-6D3C-1E54DD5E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8248650" cy="795130"/>
          </a:xfrm>
        </p:spPr>
        <p:txBody>
          <a:bodyPr/>
          <a:lstStyle/>
          <a:p>
            <a:r>
              <a:rPr lang="en-US" dirty="0"/>
              <a:t>Techniques to Solve Network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74DD-8AB0-5181-3ED3-4988027C7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903840"/>
            <a:ext cx="11250613" cy="5525535"/>
          </a:xfrm>
        </p:spPr>
        <p:txBody>
          <a:bodyPr/>
          <a:lstStyle/>
          <a:p>
            <a:r>
              <a:rPr lang="en-US" dirty="0"/>
              <a:t>Network latency and jitter – due to speed of light, network processing time</a:t>
            </a:r>
          </a:p>
          <a:p>
            <a:pPr lvl="1"/>
            <a:r>
              <a:rPr lang="en-US" dirty="0"/>
              <a:t>Dead Reckoning compensates for position error caused by network delay</a:t>
            </a:r>
          </a:p>
          <a:p>
            <a:pPr lvl="1"/>
            <a:r>
              <a:rPr lang="en-US" dirty="0"/>
              <a:t>Issuance and receipt rules mitigate effects of latency</a:t>
            </a:r>
          </a:p>
          <a:p>
            <a:pPr lvl="2"/>
            <a:r>
              <a:rPr lang="en-US" dirty="0"/>
              <a:t>e.g., sender transmits that detonation or collision hit target, receiver determines damage </a:t>
            </a:r>
          </a:p>
          <a:p>
            <a:r>
              <a:rPr lang="en-US" dirty="0"/>
              <a:t>Bandwidth – both the size and number of PDUs consume network resources</a:t>
            </a:r>
          </a:p>
          <a:p>
            <a:pPr lvl="1"/>
            <a:r>
              <a:rPr lang="en-US" dirty="0"/>
              <a:t>Efficient PDU design with a binary format to send the minimum data necessary</a:t>
            </a:r>
          </a:p>
          <a:p>
            <a:pPr lvl="1"/>
            <a:r>
              <a:rPr lang="en-US" dirty="0"/>
              <a:t>PDU sent only when a parameter change exceeds a threshold value</a:t>
            </a:r>
          </a:p>
          <a:p>
            <a:pPr lvl="1"/>
            <a:r>
              <a:rPr lang="en-US" dirty="0"/>
              <a:t>Dead Reckoning - TSPI data sent every few seconds instead of every simulation frame</a:t>
            </a:r>
          </a:p>
          <a:p>
            <a:pPr lvl="1"/>
            <a:r>
              <a:rPr lang="en-US" dirty="0"/>
              <a:t>Design for reduced data, e.g. receiver lookup table with a single index in PDU</a:t>
            </a:r>
          </a:p>
          <a:p>
            <a:r>
              <a:rPr lang="en-US" dirty="0"/>
              <a:t>Network Reliability – PDUs get lost, it’s rare but it happens</a:t>
            </a:r>
          </a:p>
          <a:p>
            <a:pPr lvl="1"/>
            <a:r>
              <a:rPr lang="en-US" dirty="0"/>
              <a:t>Efficient PDU design helps prevent overloading networks, reduces dropped data</a:t>
            </a:r>
          </a:p>
          <a:p>
            <a:pPr lvl="1"/>
            <a:r>
              <a:rPr lang="en-US" dirty="0"/>
              <a:t>State data repeated at a regular heartbeat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92D9-0883-18F3-971E-5C11BBCD7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41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0ACF-C9F4-4007-A05E-CF6DEAB8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Improvements in DIS 2012 (Version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457F-E25E-4C79-8B0B-88E643C85AF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New and improved rules</a:t>
            </a:r>
          </a:p>
          <a:p>
            <a:pPr lvl="1"/>
            <a:r>
              <a:rPr lang="en-AU" dirty="0"/>
              <a:t>Lessons learned from 15 years of use</a:t>
            </a:r>
          </a:p>
          <a:p>
            <a:r>
              <a:rPr lang="en-AU" dirty="0"/>
              <a:t>The 2012 standard is 747 pages</a:t>
            </a:r>
          </a:p>
          <a:p>
            <a:r>
              <a:rPr lang="en-AU" dirty="0"/>
              <a:t>The 1995 and 1998 standards combined were 330 pages</a:t>
            </a:r>
          </a:p>
          <a:p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112CC-497D-4430-83D9-19B2862F2FFF}"/>
              </a:ext>
            </a:extLst>
          </p:cNvPr>
          <p:cNvSpPr txBox="1">
            <a:spLocks/>
          </p:cNvSpPr>
          <p:nvPr/>
        </p:nvSpPr>
        <p:spPr>
          <a:xfrm>
            <a:off x="491613" y="4362696"/>
            <a:ext cx="10972800" cy="14885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SzPct val="95000"/>
              <a:buFont typeface="Wingdings 2" panose="05020102010507070707" pitchFamily="18" charset="2"/>
              <a:buChar char=""/>
              <a:defRPr kumimoji="0" sz="2600" b="0" i="0" kern="1200" baseline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Pct val="7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99FFCC">
                      <a:alpha val="40000"/>
                    </a:srgbClr>
                  </a:glow>
                </a:effectLst>
              </a:rPr>
              <a:t>Even if you do not need any of the new features, the 2012 standard is still extremely useful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68365-94A3-06CE-E8C5-15BB099B0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10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96A9-7698-4240-A812-8AD78D3F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Compatibility with Version 5/6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05F1-3786-4804-9196-B0D0008BF1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Almost every change in the PDU formats and rules are backward compatible with Version 5/6 PDUs</a:t>
            </a:r>
          </a:p>
          <a:p>
            <a:r>
              <a:rPr lang="en-AU" dirty="0"/>
              <a:t>Most changes are also forward compatible (i.e. Version 5 simulations can still make sense of Version 7 PDUs)</a:t>
            </a:r>
          </a:p>
          <a:p>
            <a:r>
              <a:rPr lang="en-AU" dirty="0"/>
              <a:t>Use of former padding fields</a:t>
            </a:r>
          </a:p>
          <a:p>
            <a:pPr lvl="1"/>
            <a:r>
              <a:rPr lang="en-AU" dirty="0"/>
              <a:t>New sims can add new information, old sims ignore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A3D3-627D-2E0A-7513-724D9D284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80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8FED-F31B-4848-911C-D3992418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 Heartbeat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2D3B2-99B0-46F2-A745-1DB7575FBE9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Entity State default heartbeat periods defined by entity kind, domain, and whether moving or stationary </a:t>
            </a:r>
          </a:p>
          <a:p>
            <a:r>
              <a:rPr lang="en-AU" dirty="0"/>
              <a:t>Other PDU types have individual default heartbeat periods</a:t>
            </a:r>
          </a:p>
          <a:p>
            <a:r>
              <a:rPr lang="en-AU" dirty="0"/>
              <a:t>Standard defines defaults</a:t>
            </a:r>
          </a:p>
          <a:p>
            <a:pPr lvl="1"/>
            <a:r>
              <a:rPr lang="en-AU" dirty="0"/>
              <a:t>Exercises can set actual values</a:t>
            </a:r>
          </a:p>
          <a:p>
            <a:r>
              <a:rPr lang="en-AU" dirty="0"/>
              <a:t>Provides flexibility and reduces the number of heartbeat updates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2F436-81CE-B714-F1E2-5948AA1A6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92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4E51-4D59-41FD-B702-5D22D178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Protocol Version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9960-26D6-473C-A876-521C014ED55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Lack of rules on use of Versions 5 or 6 led to confusion</a:t>
            </a:r>
          </a:p>
          <a:p>
            <a:r>
              <a:rPr lang="en-AU" dirty="0"/>
              <a:t>Rules for interoperability between Version 5/6 and Version 7 are defined</a:t>
            </a:r>
          </a:p>
          <a:p>
            <a:pPr lvl="1"/>
            <a:r>
              <a:rPr lang="en-AU" dirty="0"/>
              <a:t>Mixed version exercises are allowed</a:t>
            </a:r>
          </a:p>
          <a:p>
            <a:pPr lvl="1"/>
            <a:r>
              <a:rPr lang="en-AU" dirty="0"/>
              <a:t>A single sim may issue both 5/6 and 7</a:t>
            </a:r>
          </a:p>
          <a:p>
            <a:pPr lvl="1"/>
            <a:r>
              <a:rPr lang="en-AU" dirty="0"/>
              <a:t>Must obey rules of the version in the PDU, both sending and receiving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0C67-35A5-6AA7-42E8-5C02D4083C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3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FE23-002C-4B29-9D42-B3F89720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Transfer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F77AE-4F7E-4565-AC27-06B248377FE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Improved ability to transfer the </a:t>
            </a:r>
            <a:r>
              <a:rPr lang="en-AU" dirty="0" err="1"/>
              <a:t>modeling</a:t>
            </a:r>
            <a:r>
              <a:rPr lang="en-AU" dirty="0"/>
              <a:t> of an entity to another simulation</a:t>
            </a:r>
          </a:p>
          <a:p>
            <a:r>
              <a:rPr lang="en-AU" dirty="0"/>
              <a:t>The Transfer Control function has been renamed to Transfer Ownership (TO)</a:t>
            </a:r>
          </a:p>
          <a:p>
            <a:r>
              <a:rPr lang="en-AU" dirty="0"/>
              <a:t>The Transfer Control Request PDU has been renamed the Transfer Ownership PDU</a:t>
            </a:r>
          </a:p>
          <a:p>
            <a:r>
              <a:rPr lang="en-AU" dirty="0"/>
              <a:t>The entire Transfer Ownership function has been revised to improve its functionality</a:t>
            </a:r>
          </a:p>
          <a:p>
            <a:r>
              <a:rPr lang="en-AU" dirty="0"/>
              <a:t>It is now closer to how TO has been done in actual simulations for many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D833-8009-E9B5-D7FE-42BFADF37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6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8C2E-3D1A-1D62-6B84-0E26FA63BE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6215943" cy="1791735"/>
          </a:xfrm>
        </p:spPr>
        <p:txBody>
          <a:bodyPr/>
          <a:lstStyle/>
          <a:p>
            <a:r>
              <a:rPr lang="en-US" b="1" dirty="0"/>
              <a:t>The Past</a:t>
            </a:r>
          </a:p>
          <a:p>
            <a:pPr lvl="1"/>
            <a:r>
              <a:rPr lang="en-US" b="1" dirty="0"/>
              <a:t>LVC simulation and its use for training, R&amp;D, and engineering</a:t>
            </a:r>
          </a:p>
          <a:p>
            <a:pPr lvl="1"/>
            <a:r>
              <a:rPr lang="en-US" b="1" dirty="0"/>
              <a:t>History of networked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480132" y="2761216"/>
            <a:ext cx="11250613" cy="364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Present</a:t>
            </a:r>
          </a:p>
          <a:p>
            <a:pPr lvl="1"/>
            <a:r>
              <a:rPr lang="en-US" kern="0" dirty="0"/>
              <a:t>The IEEE 1278TM DIS standard and how it is developed</a:t>
            </a:r>
          </a:p>
          <a:p>
            <a:pPr lvl="1"/>
            <a:r>
              <a:rPr lang="en-US" kern="0" dirty="0"/>
              <a:t>Key definitions and concepts</a:t>
            </a:r>
          </a:p>
          <a:p>
            <a:pPr lvl="1"/>
            <a:r>
              <a:rPr lang="en-US" kern="0" dirty="0"/>
              <a:t>Function and organization of DIS Protocol Data Units</a:t>
            </a:r>
          </a:p>
          <a:p>
            <a:pPr lvl="1"/>
            <a:r>
              <a:rPr lang="en-US" kern="0" dirty="0"/>
              <a:t>Technical details of providing high-fidelity real-time information exchange</a:t>
            </a:r>
          </a:p>
          <a:p>
            <a:pPr lvl="1"/>
            <a:r>
              <a:rPr lang="en-US" kern="0" dirty="0"/>
              <a:t>Improvements from the 1995 to the 2012 DIS standards</a:t>
            </a:r>
          </a:p>
          <a:p>
            <a:r>
              <a:rPr lang="en-US" kern="0" dirty="0"/>
              <a:t>The Future: The current development effort for the next version of the DIS standard with yet more improvements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521EA-44C2-5567-A0D7-681704387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838200"/>
            <a:ext cx="368046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98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8EA35-A0AC-DAF8-8BB8-54CD0196F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935B9-16A3-4FFB-BC7F-54C7B7CD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Five New PDUs in DIS V7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E548-65DD-4AB7-8084-E3CDA471E2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432560"/>
            <a:ext cx="5636188" cy="4689392"/>
          </a:xfrm>
        </p:spPr>
        <p:txBody>
          <a:bodyPr>
            <a:normAutofit/>
          </a:bodyPr>
          <a:lstStyle/>
          <a:p>
            <a:r>
              <a:rPr lang="en-AU" sz="3000" dirty="0"/>
              <a:t>Directed Energy Weapons</a:t>
            </a:r>
          </a:p>
          <a:p>
            <a:pPr lvl="1"/>
            <a:r>
              <a:rPr lang="en-AU" dirty="0"/>
              <a:t>Directed Energy Fire PDU</a:t>
            </a:r>
          </a:p>
          <a:p>
            <a:pPr lvl="1"/>
            <a:r>
              <a:rPr lang="en-AU" dirty="0"/>
              <a:t>Entity Damage Status PDU</a:t>
            </a:r>
          </a:p>
          <a:p>
            <a:r>
              <a:rPr lang="en-AU" sz="3000" dirty="0"/>
              <a:t>Information Operations</a:t>
            </a:r>
          </a:p>
          <a:p>
            <a:pPr lvl="1"/>
            <a:r>
              <a:rPr lang="en-AU" dirty="0"/>
              <a:t>IO Action PDU</a:t>
            </a:r>
          </a:p>
          <a:p>
            <a:pPr lvl="1"/>
            <a:r>
              <a:rPr lang="en-AU" dirty="0"/>
              <a:t>IO Report PDU</a:t>
            </a:r>
          </a:p>
          <a:p>
            <a:r>
              <a:rPr lang="en-AU" sz="3000" dirty="0"/>
              <a:t>Attribute PDU</a:t>
            </a:r>
          </a:p>
          <a:p>
            <a:pPr lvl="1"/>
            <a:r>
              <a:rPr lang="en-AU" sz="2600" dirty="0"/>
              <a:t>Adds a general means of extensibility to the DIS standard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B6A2A-365B-4248-A437-9B8BCBDA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530386"/>
            <a:ext cx="4777091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89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36E7-3961-6C92-DC79-CFC5E03CD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B8EFE-CA51-4CB0-BFA0-1A24B4C3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Other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ECAF-EB87-4D26-86FC-BF170C53EA4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DIS V7 is more easily customized</a:t>
            </a:r>
          </a:p>
          <a:p>
            <a:pPr lvl="1"/>
            <a:r>
              <a:rPr lang="en-AU" dirty="0"/>
              <a:t>Variable Parameter Records for Entity State, Detonation PDUs</a:t>
            </a:r>
          </a:p>
          <a:p>
            <a:pPr lvl="1"/>
            <a:r>
              <a:rPr lang="en-AU" dirty="0"/>
              <a:t>Standard Variable Records for Transmitter, IFF, DE Fire, Entity Damage, Information Operations</a:t>
            </a:r>
          </a:p>
          <a:p>
            <a:r>
              <a:rPr lang="en-AU" dirty="0"/>
              <a:t>Radar</a:t>
            </a:r>
          </a:p>
          <a:p>
            <a:pPr lvl="1"/>
            <a:r>
              <a:rPr lang="en-AU" dirty="0"/>
              <a:t>Better description of radar beam parameters, scan volumes, phased array radar</a:t>
            </a:r>
          </a:p>
          <a:p>
            <a:pPr lvl="1"/>
            <a:r>
              <a:rPr lang="en-AU" dirty="0"/>
              <a:t>Jammer field redefined to better support a wider range of multi-resolution simulations</a:t>
            </a:r>
          </a:p>
          <a:p>
            <a:r>
              <a:rPr lang="en-AU" dirty="0"/>
              <a:t>IFF</a:t>
            </a:r>
          </a:p>
          <a:p>
            <a:pPr lvl="1"/>
            <a:r>
              <a:rPr lang="en-AU" dirty="0"/>
              <a:t>Mode 5 and Mode S added</a:t>
            </a:r>
          </a:p>
          <a:p>
            <a:pPr lvl="1"/>
            <a:r>
              <a:rPr lang="en-AU" dirty="0"/>
              <a:t>The requirements related to each IFF transponder and interrogator system type are clearly specified in a new Annex</a:t>
            </a:r>
          </a:p>
          <a:p>
            <a:r>
              <a:rPr lang="en-AU" dirty="0"/>
              <a:t>Radio</a:t>
            </a:r>
          </a:p>
          <a:p>
            <a:pPr lvl="1"/>
            <a:r>
              <a:rPr lang="en-AU" dirty="0"/>
              <a:t>Extensive Transmitter PDU clarifications</a:t>
            </a:r>
          </a:p>
          <a:p>
            <a:pPr lvl="1"/>
            <a:r>
              <a:rPr lang="en-AU" dirty="0"/>
              <a:t>New Annex for radio systems specifics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3658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Simulation Networking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Test and Training Enabling Architecture (TENA)</a:t>
            </a:r>
          </a:p>
          <a:p>
            <a:pPr lvl="1"/>
            <a:r>
              <a:rPr lang="en-US" dirty="0"/>
              <a:t>Connects systems on a live training range</a:t>
            </a:r>
          </a:p>
          <a:p>
            <a:r>
              <a:rPr lang="en-US" dirty="0"/>
              <a:t>Common Training Instrumentation Architecture (CTIA)</a:t>
            </a:r>
          </a:p>
          <a:p>
            <a:pPr lvl="1"/>
            <a:r>
              <a:rPr lang="en-US" dirty="0"/>
              <a:t>Connectivity for live soldier training</a:t>
            </a:r>
          </a:p>
          <a:p>
            <a:r>
              <a:rPr lang="en-US" dirty="0"/>
              <a:t>Compressed DIS</a:t>
            </a:r>
          </a:p>
          <a:p>
            <a:pPr lvl="1"/>
            <a:r>
              <a:rPr lang="en-US" dirty="0"/>
              <a:t>New SISO standard that compresses DIS data to connect live entities on low bandwidth radio data links, designed to be easily translated to/from regular DIS</a:t>
            </a:r>
          </a:p>
          <a:p>
            <a:r>
              <a:rPr lang="en-US" dirty="0"/>
              <a:t>HLA – High Level Architecture</a:t>
            </a:r>
          </a:p>
          <a:p>
            <a:pPr lvl="1"/>
            <a:r>
              <a:rPr lang="en-US" dirty="0"/>
              <a:t>IEEE Std 1516™ High Level Architecture (HLA)</a:t>
            </a:r>
          </a:p>
          <a:p>
            <a:pPr lvl="1"/>
            <a:r>
              <a:rPr lang="en-US" dirty="0"/>
              <a:t>A general-purpose network solution to connect any type of simulation</a:t>
            </a:r>
          </a:p>
          <a:p>
            <a:pPr lvl="1"/>
            <a:r>
              <a:rPr lang="en-US" dirty="0"/>
              <a:t>Includes time management services for discrete event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90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E46BC-69CD-8F81-4017-24465134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F7659-577A-F449-0ABE-2E7A6F49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LVC Exercise with CDIS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214A60-571A-D776-46E4-8E30D54436C2}"/>
              </a:ext>
            </a:extLst>
          </p:cNvPr>
          <p:cNvSpPr/>
          <p:nvPr/>
        </p:nvSpPr>
        <p:spPr>
          <a:xfrm>
            <a:off x="8273744" y="1791422"/>
            <a:ext cx="680963" cy="655418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 descr="F18_SH_clean.png">
            <a:extLst>
              <a:ext uri="{FF2B5EF4-FFF2-40B4-BE49-F238E27FC236}">
                <a16:creationId xmlns:a16="http://schemas.microsoft.com/office/drawing/2014/main" id="{E41000CC-D07B-9ABB-DA5D-BB723ADD2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3" y="4958421"/>
            <a:ext cx="904683" cy="375580"/>
          </a:xfrm>
          <a:prstGeom prst="rect">
            <a:avLst/>
          </a:prstGeom>
          <a:effectLst>
            <a:glow rad="63500">
              <a:schemeClr val="tx1">
                <a:lumMod val="90000"/>
                <a:lumOff val="10000"/>
                <a:alpha val="65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5239C-FF4B-854C-AF5B-FAF52DAD6E3C}"/>
              </a:ext>
            </a:extLst>
          </p:cNvPr>
          <p:cNvSpPr txBox="1"/>
          <p:nvPr/>
        </p:nvSpPr>
        <p:spPr>
          <a:xfrm>
            <a:off x="1970161" y="3866810"/>
            <a:ext cx="25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Manned Flight Simulator (MFS)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DE0C4-3D08-7373-392C-608569C9F56B}"/>
              </a:ext>
            </a:extLst>
          </p:cNvPr>
          <p:cNvSpPr txBox="1"/>
          <p:nvPr/>
        </p:nvSpPr>
        <p:spPr>
          <a:xfrm>
            <a:off x="5998267" y="2073222"/>
            <a:ext cx="2183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SAIL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36C23-00BE-0166-2F82-E9919BEC8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85" y="1598981"/>
            <a:ext cx="1016459" cy="1393107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4F23C2BD-F5EC-780F-3333-30FF710E07B9}"/>
              </a:ext>
            </a:extLst>
          </p:cNvPr>
          <p:cNvSpPr>
            <a:spLocks/>
          </p:cNvSpPr>
          <p:nvPr/>
        </p:nvSpPr>
        <p:spPr bwMode="auto">
          <a:xfrm rot="6384878">
            <a:off x="6456942" y="3329306"/>
            <a:ext cx="2622390" cy="461272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6EA85-69F0-9CF0-223B-0AB1BC72C4BE}"/>
              </a:ext>
            </a:extLst>
          </p:cNvPr>
          <p:cNvSpPr txBox="1"/>
          <p:nvPr/>
        </p:nvSpPr>
        <p:spPr>
          <a:xfrm>
            <a:off x="6477004" y="5405739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Live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F/A-18E/F</a:t>
            </a:r>
          </a:p>
        </p:txBody>
      </p:sp>
      <p:pic>
        <p:nvPicPr>
          <p:cNvPr id="12" name="Picture 193" descr="Blding-3">
            <a:extLst>
              <a:ext uri="{FF2B5EF4-FFF2-40B4-BE49-F238E27FC236}">
                <a16:creationId xmlns:a16="http://schemas.microsoft.com/office/drawing/2014/main" id="{C41E654A-F51E-0222-76EF-2C3E26178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701" y="3273330"/>
            <a:ext cx="719080" cy="598499"/>
          </a:xfrm>
          <a:prstGeom prst="rect">
            <a:avLst/>
          </a:prstGeom>
          <a:noFill/>
          <a:effectLst/>
        </p:spPr>
      </p:pic>
      <p:pic>
        <p:nvPicPr>
          <p:cNvPr id="13" name="Picture 12" descr="Fulcrum.png">
            <a:extLst>
              <a:ext uri="{FF2B5EF4-FFF2-40B4-BE49-F238E27FC236}">
                <a16:creationId xmlns:a16="http://schemas.microsoft.com/office/drawing/2014/main" id="{AFA8B3F4-633A-28AC-3A4B-1774C11A9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48">
            <a:off x="9099171" y="3523590"/>
            <a:ext cx="1140900" cy="781060"/>
          </a:xfrm>
          <a:prstGeom prst="rect">
            <a:avLst/>
          </a:prstGeom>
          <a:effectLst>
            <a:glow rad="63500">
              <a:srgbClr val="FF0000">
                <a:alpha val="50000"/>
              </a:srgbClr>
            </a:glow>
          </a:effectLst>
        </p:spPr>
      </p:pic>
      <p:pic>
        <p:nvPicPr>
          <p:cNvPr id="14" name="Picture 131" descr="F-35 AA1 clipped">
            <a:extLst>
              <a:ext uri="{FF2B5EF4-FFF2-40B4-BE49-F238E27FC236}">
                <a16:creationId xmlns:a16="http://schemas.microsoft.com/office/drawing/2014/main" id="{94066276-A608-5F50-E01A-B0DF85EC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553">
            <a:off x="5079500" y="5404791"/>
            <a:ext cx="730924" cy="29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7030A0">
                <a:alpha val="40000"/>
              </a:srgbClr>
            </a:glo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8E9CC-FA80-8E50-79EB-B46263E8E8F0}"/>
              </a:ext>
            </a:extLst>
          </p:cNvPr>
          <p:cNvSpPr txBox="1"/>
          <p:nvPr/>
        </p:nvSpPr>
        <p:spPr>
          <a:xfrm>
            <a:off x="4658106" y="5740624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F-35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6" name="Picture 15" descr="tower_cd.png">
            <a:extLst>
              <a:ext uri="{FF2B5EF4-FFF2-40B4-BE49-F238E27FC236}">
                <a16:creationId xmlns:a16="http://schemas.microsoft.com/office/drawing/2014/main" id="{5BE38D06-C5B8-32BA-5E5D-26FCA5786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37" y="2816828"/>
            <a:ext cx="251363" cy="497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53822D-129B-0C38-21C3-5CFD6EE13DDA}"/>
              </a:ext>
            </a:extLst>
          </p:cNvPr>
          <p:cNvSpPr txBox="1"/>
          <p:nvPr/>
        </p:nvSpPr>
        <p:spPr>
          <a:xfrm>
            <a:off x="5050193" y="2573016"/>
            <a:ext cx="1181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002060"/>
                </a:solidFill>
                <a:latin typeface="Arial"/>
              </a:rPr>
              <a:t>Pax</a:t>
            </a:r>
            <a:r>
              <a:rPr lang="en-US" sz="1100" dirty="0">
                <a:solidFill>
                  <a:srgbClr val="002060"/>
                </a:solidFill>
                <a:latin typeface="Arial"/>
              </a:rPr>
              <a:t> RRU</a:t>
            </a:r>
            <a:endParaRPr lang="en-US" sz="6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0C5246B-4891-003B-EC69-E97BE2386E14}"/>
              </a:ext>
            </a:extLst>
          </p:cNvPr>
          <p:cNvSpPr/>
          <p:nvPr/>
        </p:nvSpPr>
        <p:spPr>
          <a:xfrm rot="21104521" flipH="1">
            <a:off x="7381309" y="4672607"/>
            <a:ext cx="950581" cy="749415"/>
          </a:xfrm>
          <a:prstGeom prst="arc">
            <a:avLst>
              <a:gd name="adj1" fmla="val 1556269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B837AE-60B6-1C63-12A5-8BF2F1EBB491}"/>
              </a:ext>
            </a:extLst>
          </p:cNvPr>
          <p:cNvSpPr txBox="1"/>
          <p:nvPr/>
        </p:nvSpPr>
        <p:spPr>
          <a:xfrm>
            <a:off x="7466787" y="3940975"/>
            <a:ext cx="145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Constructive Weapons Fly-out</a:t>
            </a:r>
          </a:p>
        </p:txBody>
      </p:sp>
      <p:pic>
        <p:nvPicPr>
          <p:cNvPr id="20" name="Picture 19" descr="A picture containing transport, outdoor, air, plane&#10;&#10;Description automatically generated">
            <a:extLst>
              <a:ext uri="{FF2B5EF4-FFF2-40B4-BE49-F238E27FC236}">
                <a16:creationId xmlns:a16="http://schemas.microsoft.com/office/drawing/2014/main" id="{533E4596-1F52-736E-531E-FF7A6347BB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503">
            <a:off x="7681266" y="4430185"/>
            <a:ext cx="981900" cy="54986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20" descr="A large ship in the background&#10;&#10;Description generated with very high confidence">
            <a:extLst>
              <a:ext uri="{FF2B5EF4-FFF2-40B4-BE49-F238E27FC236}">
                <a16:creationId xmlns:a16="http://schemas.microsoft.com/office/drawing/2014/main" id="{0203E8E3-E321-45A4-DB21-00DD4B5F4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47" y="4419389"/>
            <a:ext cx="1620587" cy="914099"/>
          </a:xfrm>
          <a:prstGeom prst="rect">
            <a:avLst/>
          </a:prstGeom>
          <a:effectLst>
            <a:glow rad="63500">
              <a:srgbClr val="FF0000">
                <a:alpha val="50000"/>
              </a:srgbClr>
            </a:glow>
          </a:effectLst>
        </p:spPr>
      </p:pic>
      <p:pic>
        <p:nvPicPr>
          <p:cNvPr id="22" name="Picture 21" descr="A picture containing flying, transport&#10;&#10;Description generated with high confidence">
            <a:extLst>
              <a:ext uri="{FF2B5EF4-FFF2-40B4-BE49-F238E27FC236}">
                <a16:creationId xmlns:a16="http://schemas.microsoft.com/office/drawing/2014/main" id="{37784AF2-4DAC-FA63-3E9A-6CFA69880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6233" y="3698312"/>
            <a:ext cx="1312908" cy="724189"/>
          </a:xfrm>
          <a:prstGeom prst="rect">
            <a:avLst/>
          </a:prstGeom>
          <a:effectLst>
            <a:glow rad="63500">
              <a:schemeClr val="tx1">
                <a:lumMod val="90000"/>
                <a:lumOff val="10000"/>
                <a:alpha val="65000"/>
              </a:schemeClr>
            </a:glow>
          </a:effectLst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7E5D19C9-76E1-08C3-BCBC-91D8F19F863C}"/>
              </a:ext>
            </a:extLst>
          </p:cNvPr>
          <p:cNvSpPr>
            <a:spLocks/>
          </p:cNvSpPr>
          <p:nvPr/>
        </p:nvSpPr>
        <p:spPr bwMode="auto">
          <a:xfrm rot="21090544">
            <a:off x="6003047" y="2999809"/>
            <a:ext cx="312251" cy="539687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2618EB-1034-C963-BEEC-925E25EC429A}"/>
              </a:ext>
            </a:extLst>
          </p:cNvPr>
          <p:cNvSpPr txBox="1"/>
          <p:nvPr/>
        </p:nvSpPr>
        <p:spPr>
          <a:xfrm>
            <a:off x="9070760" y="5364967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Constructive Threats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25" name="Picture 193" descr="Blding-3">
            <a:extLst>
              <a:ext uri="{FF2B5EF4-FFF2-40B4-BE49-F238E27FC236}">
                <a16:creationId xmlns:a16="http://schemas.microsoft.com/office/drawing/2014/main" id="{589639ED-699F-0572-35D0-3621560EA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8267" y="908997"/>
            <a:ext cx="719080" cy="598499"/>
          </a:xfrm>
          <a:prstGeom prst="rect">
            <a:avLst/>
          </a:prstGeom>
          <a:noFill/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9909B8-B6BB-0D6B-6CE9-07168CC35B45}"/>
              </a:ext>
            </a:extLst>
          </p:cNvPr>
          <p:cNvSpPr txBox="1"/>
          <p:nvPr/>
        </p:nvSpPr>
        <p:spPr>
          <a:xfrm>
            <a:off x="4097840" y="877841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Atlantic Test Range (ATR)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8C556-9A7B-B477-4CF6-4D015E0A671D}"/>
              </a:ext>
            </a:extLst>
          </p:cNvPr>
          <p:cNvSpPr txBox="1"/>
          <p:nvPr/>
        </p:nvSpPr>
        <p:spPr>
          <a:xfrm>
            <a:off x="5867404" y="3424539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Live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EA-18G</a:t>
            </a:r>
          </a:p>
        </p:txBody>
      </p:sp>
      <p:pic>
        <p:nvPicPr>
          <p:cNvPr id="28" name="Picture 27" descr="A helicopter flying in the air&#10;&#10;Description generated with high confidence">
            <a:extLst>
              <a:ext uri="{FF2B5EF4-FFF2-40B4-BE49-F238E27FC236}">
                <a16:creationId xmlns:a16="http://schemas.microsoft.com/office/drawing/2014/main" id="{E8124A18-11A9-0DE3-638F-BF144DFE5A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5029203"/>
            <a:ext cx="823875" cy="52975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BAA973-0357-2A2C-6424-A306B836E740}"/>
              </a:ext>
            </a:extLst>
          </p:cNvPr>
          <p:cNvSpPr txBox="1"/>
          <p:nvPr/>
        </p:nvSpPr>
        <p:spPr>
          <a:xfrm>
            <a:off x="3352803" y="5481939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MH-60R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0C35CFD-813F-1DE4-92EF-79FC0AB2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0737" y="1094049"/>
            <a:ext cx="253251" cy="3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2CAFD8-9DB4-B9B3-7C28-7D9085B7D217}"/>
              </a:ext>
            </a:extLst>
          </p:cNvPr>
          <p:cNvCxnSpPr>
            <a:cxnSpLocks/>
          </p:cNvCxnSpPr>
          <p:nvPr/>
        </p:nvCxnSpPr>
        <p:spPr>
          <a:xfrm>
            <a:off x="6032755" y="1533710"/>
            <a:ext cx="184977" cy="90764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tower_cd.png">
            <a:extLst>
              <a:ext uri="{FF2B5EF4-FFF2-40B4-BE49-F238E27FC236}">
                <a16:creationId xmlns:a16="http://schemas.microsoft.com/office/drawing/2014/main" id="{0CC50964-A1A2-8B44-3E80-825E70332A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75" y="1874119"/>
            <a:ext cx="216847" cy="4294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3AF40-46D3-A8DB-B9C2-A60CA48657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914">
            <a:off x="7186901" y="2092243"/>
            <a:ext cx="711700" cy="198381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4052FA8-7C10-E5ED-63DF-86D667E5A058}"/>
              </a:ext>
            </a:extLst>
          </p:cNvPr>
          <p:cNvSpPr txBox="1"/>
          <p:nvPr/>
        </p:nvSpPr>
        <p:spPr>
          <a:xfrm>
            <a:off x="7822724" y="1509244"/>
            <a:ext cx="1796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2060"/>
                </a:solidFill>
                <a:latin typeface="Arial"/>
              </a:rPr>
              <a:t>Westover RRU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0FCCC9-3787-386A-5671-49EDC997CC2B}"/>
              </a:ext>
            </a:extLst>
          </p:cNvPr>
          <p:cNvCxnSpPr>
            <a:cxnSpLocks/>
          </p:cNvCxnSpPr>
          <p:nvPr/>
        </p:nvCxnSpPr>
        <p:spPr>
          <a:xfrm flipH="1">
            <a:off x="3133394" y="1363254"/>
            <a:ext cx="1791273" cy="5795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0A74C89-A6F2-9141-A616-B684F33480F2}"/>
              </a:ext>
            </a:extLst>
          </p:cNvPr>
          <p:cNvSpPr txBox="1"/>
          <p:nvPr/>
        </p:nvSpPr>
        <p:spPr>
          <a:xfrm>
            <a:off x="5871235" y="826455"/>
            <a:ext cx="195777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dirty="0">
                <a:solidFill>
                  <a:srgbClr val="002060"/>
                </a:solidFill>
                <a:latin typeface="Arial"/>
              </a:rPr>
              <a:t>SLATE Ground Station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dirty="0">
                <a:solidFill>
                  <a:srgbClr val="002060"/>
                </a:solidFill>
                <a:latin typeface="Arial"/>
              </a:rPr>
              <a:t>&amp; Link Inject to Live (LITL)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B2B1B16-4B3C-BFAD-4736-175A5A65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2694" y="1118186"/>
            <a:ext cx="253251" cy="3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A42043C-C1C5-EEB7-89F5-4EF4EAD0B24D}"/>
              </a:ext>
            </a:extLst>
          </p:cNvPr>
          <p:cNvSpPr/>
          <p:nvPr/>
        </p:nvSpPr>
        <p:spPr bwMode="auto">
          <a:xfrm>
            <a:off x="1105172" y="4563688"/>
            <a:ext cx="1502155" cy="17729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LEGEND</a:t>
            </a:r>
          </a:p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97E51AC-62E9-03ED-717C-75F54F4E4B95}"/>
              </a:ext>
            </a:extLst>
          </p:cNvPr>
          <p:cNvSpPr/>
          <p:nvPr/>
        </p:nvSpPr>
        <p:spPr bwMode="auto">
          <a:xfrm>
            <a:off x="1298736" y="5384635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rgbClr val="FF0000">
                <a:alpha val="70000"/>
              </a:srgb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B11288-592A-0DB5-2D7F-5F2CFA504BB7}"/>
              </a:ext>
            </a:extLst>
          </p:cNvPr>
          <p:cNvSpPr/>
          <p:nvPr/>
        </p:nvSpPr>
        <p:spPr bwMode="auto">
          <a:xfrm>
            <a:off x="1309521" y="5156988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rgbClr val="9900FF">
                <a:alpha val="49804"/>
              </a:srgb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B5D548-361E-181F-3D2D-A758A53C06AF}"/>
              </a:ext>
            </a:extLst>
          </p:cNvPr>
          <p:cNvSpPr/>
          <p:nvPr/>
        </p:nvSpPr>
        <p:spPr bwMode="auto">
          <a:xfrm>
            <a:off x="1302783" y="4916162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tx1">
                <a:lumMod val="50000"/>
                <a:lumOff val="50000"/>
                <a:alpha val="50000"/>
              </a:scheme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3FCD79-3A09-E3A8-892E-92D5F0779749}"/>
              </a:ext>
            </a:extLst>
          </p:cNvPr>
          <p:cNvSpPr txBox="1"/>
          <p:nvPr/>
        </p:nvSpPr>
        <p:spPr>
          <a:xfrm>
            <a:off x="1545848" y="4786287"/>
            <a:ext cx="112503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Blue Live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Blue Virtual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Red Constructive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5GATW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NCTE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SDREN</a:t>
            </a:r>
          </a:p>
        </p:txBody>
      </p:sp>
      <p:sp>
        <p:nvSpPr>
          <p:cNvPr id="43" name="Freeform: Shape 394">
            <a:extLst>
              <a:ext uri="{FF2B5EF4-FFF2-40B4-BE49-F238E27FC236}">
                <a16:creationId xmlns:a16="http://schemas.microsoft.com/office/drawing/2014/main" id="{DA8CD22F-2C3F-9622-F9FB-3D9B4F7FDAF4}"/>
              </a:ext>
            </a:extLst>
          </p:cNvPr>
          <p:cNvSpPr/>
          <p:nvPr/>
        </p:nvSpPr>
        <p:spPr bwMode="auto">
          <a:xfrm rot="18957347">
            <a:off x="1267848" y="5553457"/>
            <a:ext cx="235187" cy="231386"/>
          </a:xfrm>
          <a:custGeom>
            <a:avLst/>
            <a:gdLst>
              <a:gd name="connsiteX0" fmla="*/ 0 w 539369"/>
              <a:gd name="connsiteY0" fmla="*/ 0 h 855406"/>
              <a:gd name="connsiteX1" fmla="*/ 248616 w 539369"/>
              <a:gd name="connsiteY1" fmla="*/ 438237 h 855406"/>
              <a:gd name="connsiteX2" fmla="*/ 252829 w 539369"/>
              <a:gd name="connsiteY2" fmla="*/ 341319 h 855406"/>
              <a:gd name="connsiteX3" fmla="*/ 539369 w 539369"/>
              <a:gd name="connsiteY3" fmla="*/ 855406 h 855406"/>
              <a:gd name="connsiteX4" fmla="*/ 539369 w 539369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69" h="855406">
                <a:moveTo>
                  <a:pt x="0" y="0"/>
                </a:moveTo>
                <a:lnTo>
                  <a:pt x="248616" y="438237"/>
                </a:lnTo>
                <a:lnTo>
                  <a:pt x="252829" y="341319"/>
                </a:lnTo>
                <a:lnTo>
                  <a:pt x="539369" y="855406"/>
                </a:lnTo>
                <a:lnTo>
                  <a:pt x="539369" y="855406"/>
                </a:lnTo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72622D-8832-429A-D481-6D88629AB755}"/>
              </a:ext>
            </a:extLst>
          </p:cNvPr>
          <p:cNvCxnSpPr>
            <a:cxnSpLocks/>
          </p:cNvCxnSpPr>
          <p:nvPr/>
        </p:nvCxnSpPr>
        <p:spPr>
          <a:xfrm>
            <a:off x="1247459" y="5881078"/>
            <a:ext cx="28965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249518-9DCB-E6E5-D99C-040CFB2EEED6}"/>
              </a:ext>
            </a:extLst>
          </p:cNvPr>
          <p:cNvCxnSpPr>
            <a:cxnSpLocks/>
          </p:cNvCxnSpPr>
          <p:nvPr/>
        </p:nvCxnSpPr>
        <p:spPr>
          <a:xfrm>
            <a:off x="1274078" y="6164791"/>
            <a:ext cx="28965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50C0B6-7B61-A13F-6365-AEC76FE4A354}"/>
              </a:ext>
            </a:extLst>
          </p:cNvPr>
          <p:cNvCxnSpPr>
            <a:cxnSpLocks/>
          </p:cNvCxnSpPr>
          <p:nvPr/>
        </p:nvCxnSpPr>
        <p:spPr>
          <a:xfrm flipH="1">
            <a:off x="3433663" y="1465002"/>
            <a:ext cx="1949534" cy="1994418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F18_SH_clean.png">
            <a:extLst>
              <a:ext uri="{FF2B5EF4-FFF2-40B4-BE49-F238E27FC236}">
                <a16:creationId xmlns:a16="http://schemas.microsoft.com/office/drawing/2014/main" id="{0A303F78-2F0B-7679-9A75-ECDADF2E6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41" y="4171807"/>
            <a:ext cx="904683" cy="375580"/>
          </a:xfrm>
          <a:prstGeom prst="rect">
            <a:avLst/>
          </a:prstGeom>
          <a:effectLst>
            <a:glow rad="63500">
              <a:schemeClr val="accent4">
                <a:lumMod val="75000"/>
                <a:alpha val="65000"/>
              </a:schemeClr>
            </a:glow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99321DA-42FD-AA9F-2FF0-121E9AF060AA}"/>
              </a:ext>
            </a:extLst>
          </p:cNvPr>
          <p:cNvSpPr txBox="1"/>
          <p:nvPr/>
        </p:nvSpPr>
        <p:spPr>
          <a:xfrm>
            <a:off x="4373037" y="4529668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F/A-18E/F</a:t>
            </a: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B812653A-36A7-BBD6-7499-04A23D1D5BF9}"/>
              </a:ext>
            </a:extLst>
          </p:cNvPr>
          <p:cNvSpPr>
            <a:spLocks/>
          </p:cNvSpPr>
          <p:nvPr/>
        </p:nvSpPr>
        <p:spPr bwMode="auto">
          <a:xfrm rot="21090544">
            <a:off x="6642618" y="4223084"/>
            <a:ext cx="312251" cy="539687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482B30-C529-649F-D8F7-FA2583654A05}"/>
              </a:ext>
            </a:extLst>
          </p:cNvPr>
          <p:cNvSpPr txBox="1"/>
          <p:nvPr/>
        </p:nvSpPr>
        <p:spPr>
          <a:xfrm>
            <a:off x="2236484" y="4095653"/>
            <a:ext cx="1903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(F/A-18 Cockpit Surrogates)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(F-35 Effects Based Sim)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(LCTs)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9683D6-F2DB-2F58-990B-1AE57A8A1455}"/>
              </a:ext>
            </a:extLst>
          </p:cNvPr>
          <p:cNvCxnSpPr>
            <a:cxnSpLocks/>
          </p:cNvCxnSpPr>
          <p:nvPr/>
        </p:nvCxnSpPr>
        <p:spPr>
          <a:xfrm>
            <a:off x="6292023" y="1363253"/>
            <a:ext cx="1915136" cy="66817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CE1792E-EFBB-E0D4-4225-56D1E0E45D1C}"/>
              </a:ext>
            </a:extLst>
          </p:cNvPr>
          <p:cNvSpPr/>
          <p:nvPr/>
        </p:nvSpPr>
        <p:spPr>
          <a:xfrm>
            <a:off x="1890763" y="1478177"/>
            <a:ext cx="1221990" cy="122014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E85A9A-C747-F79D-1D4D-2C14AF83B257}"/>
              </a:ext>
            </a:extLst>
          </p:cNvPr>
          <p:cNvSpPr txBox="1"/>
          <p:nvPr/>
        </p:nvSpPr>
        <p:spPr>
          <a:xfrm>
            <a:off x="1932463" y="1942783"/>
            <a:ext cx="117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NAS JAX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MH-60R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1BE0AEF-7A88-2279-67B0-3F1354AB6B9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1" y="1659219"/>
            <a:ext cx="406235" cy="337828"/>
          </a:xfrm>
          <a:prstGeom prst="rect">
            <a:avLst/>
          </a:prstGeom>
          <a:effectLst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723F151-76A9-D10E-662B-7C1DB8F3FB19}"/>
              </a:ext>
            </a:extLst>
          </p:cNvPr>
          <p:cNvSpPr txBox="1"/>
          <p:nvPr/>
        </p:nvSpPr>
        <p:spPr>
          <a:xfrm>
            <a:off x="6683535" y="2267157"/>
            <a:ext cx="913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(BFTT)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7F8633-723F-9CC9-58D7-17D7ABDB9CC1}"/>
              </a:ext>
            </a:extLst>
          </p:cNvPr>
          <p:cNvSpPr txBox="1"/>
          <p:nvPr/>
        </p:nvSpPr>
        <p:spPr>
          <a:xfrm>
            <a:off x="9289828" y="3314653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Live Guised Red Air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BEC9DA-F42B-C73F-3906-358973401E7E}"/>
              </a:ext>
            </a:extLst>
          </p:cNvPr>
          <p:cNvSpPr/>
          <p:nvPr/>
        </p:nvSpPr>
        <p:spPr>
          <a:xfrm>
            <a:off x="3971461" y="6402420"/>
            <a:ext cx="51127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NAVAIR Public Release 2021-394 Distribution Statement A - "Approved for public release; distribution is unlimited"</a:t>
            </a:r>
          </a:p>
        </p:txBody>
      </p:sp>
    </p:spTree>
    <p:extLst>
      <p:ext uri="{BB962C8B-B14F-4D97-AF65-F5344CB8AC3E}">
        <p14:creationId xmlns:p14="http://schemas.microsoft.com/office/powerpoint/2010/main" val="2975386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HLA is Different than 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The High Level Architecture standard has three parts</a:t>
            </a:r>
          </a:p>
          <a:p>
            <a:pPr lvl="1"/>
            <a:r>
              <a:rPr lang="en-US" dirty="0"/>
              <a:t>Framework and Rules</a:t>
            </a:r>
          </a:p>
          <a:p>
            <a:pPr lvl="1"/>
            <a:r>
              <a:rPr lang="en-US" dirty="0"/>
              <a:t>Application Programming Interface (API) specification</a:t>
            </a:r>
          </a:p>
          <a:p>
            <a:pPr lvl="1"/>
            <a:r>
              <a:rPr lang="en-US" dirty="0"/>
              <a:t>Object Model Template specification</a:t>
            </a:r>
          </a:p>
          <a:p>
            <a:pPr lvl="2"/>
            <a:r>
              <a:rPr lang="en-US" dirty="0"/>
              <a:t>Template for creating a Federation Object Model (FOM)</a:t>
            </a:r>
          </a:p>
          <a:p>
            <a:r>
              <a:rPr lang="en-US" dirty="0"/>
              <a:t>HLA provides publish/subscribe services for distributing data and managing time</a:t>
            </a:r>
          </a:p>
          <a:p>
            <a:pPr lvl="1"/>
            <a:r>
              <a:rPr lang="en-US" dirty="0"/>
              <a:t>But doesn’t specify what that data is (syntax) or rules of using it (semantics)</a:t>
            </a:r>
          </a:p>
          <a:p>
            <a:r>
              <a:rPr lang="en-US" dirty="0"/>
              <a:t>Each federation of simulations is responsible for defining its FOM</a:t>
            </a:r>
          </a:p>
          <a:p>
            <a:pPr lvl="1"/>
            <a:r>
              <a:rPr lang="en-US" dirty="0"/>
              <a:t>Typically, a consensus design among all the simulations that are being federated</a:t>
            </a:r>
          </a:p>
          <a:p>
            <a:r>
              <a:rPr lang="en-US" dirty="0"/>
              <a:t>The Run-Time Infrastructure (RTI) is middleware that implements the HLA API</a:t>
            </a:r>
          </a:p>
          <a:p>
            <a:pPr lvl="1"/>
            <a:r>
              <a:rPr lang="en-US" dirty="0"/>
              <a:t>The network protocol is designed by the RTI developers, not standardized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49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RPR FOM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The LVC community can be standardization well beyond HLA alone</a:t>
            </a:r>
          </a:p>
          <a:p>
            <a:pPr lvl="1"/>
            <a:r>
              <a:rPr lang="en-US" dirty="0"/>
              <a:t>Reference FOMs were conceived as the solution for this</a:t>
            </a:r>
          </a:p>
          <a:p>
            <a:r>
              <a:rPr lang="en-US" dirty="0"/>
              <a:t>SISO developed the Real-time Platform Reference FOM (RPR FOM)</a:t>
            </a:r>
          </a:p>
          <a:p>
            <a:pPr lvl="1"/>
            <a:r>
              <a:rPr lang="en-US" dirty="0"/>
              <a:t>SISO-STD-001</a:t>
            </a:r>
          </a:p>
          <a:p>
            <a:r>
              <a:rPr lang="en-US" dirty="0"/>
              <a:t>Converts DIS PDU content into an HLA FOM</a:t>
            </a:r>
          </a:p>
          <a:p>
            <a:pPr lvl="1"/>
            <a:r>
              <a:rPr lang="en-US" dirty="0"/>
              <a:t>Actual SISO standard is the Guidance, Rationale, and Interoperability Modalities (GRIM)</a:t>
            </a:r>
          </a:p>
          <a:p>
            <a:pPr lvl="1"/>
            <a:r>
              <a:rPr lang="en-US" dirty="0"/>
              <a:t>Still need the DIS standard for the semantics, i.e., the rules for using the FOM</a:t>
            </a:r>
          </a:p>
          <a:p>
            <a:pPr lvl="2"/>
            <a:r>
              <a:rPr lang="en-US" dirty="0"/>
              <a:t>For example, the DIS is the only standard that defines Dead Reckoning, weapon interactions, etc.</a:t>
            </a:r>
          </a:p>
          <a:p>
            <a:pPr lvl="1"/>
            <a:r>
              <a:rPr lang="en-US" dirty="0"/>
              <a:t>RPR FOM Versions</a:t>
            </a:r>
          </a:p>
          <a:p>
            <a:pPr lvl="2"/>
            <a:r>
              <a:rPr lang="en-US" dirty="0"/>
              <a:t>RPR FOM 2 matches DIS Version 6</a:t>
            </a:r>
          </a:p>
          <a:p>
            <a:pPr lvl="2"/>
            <a:r>
              <a:rPr lang="en-US" dirty="0"/>
              <a:t>RPR FOM 3 matches DIS Version 7 – nearing completion</a:t>
            </a:r>
          </a:p>
          <a:p>
            <a:pPr lvl="2"/>
            <a:r>
              <a:rPr lang="en-US" dirty="0"/>
              <a:t>RPR FOM 4 is planned for DIS Version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28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8C2E-3D1A-1D62-6B84-0E26FA63BE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6215943" cy="1791735"/>
          </a:xfrm>
        </p:spPr>
        <p:txBody>
          <a:bodyPr/>
          <a:lstStyle/>
          <a:p>
            <a:r>
              <a:rPr lang="en-US" dirty="0"/>
              <a:t>The Past</a:t>
            </a:r>
          </a:p>
          <a:p>
            <a:pPr lvl="1"/>
            <a:r>
              <a:rPr lang="en-US" dirty="0"/>
              <a:t>LVC simulation and its use for training, R&amp;D, and engineering</a:t>
            </a:r>
          </a:p>
          <a:p>
            <a:pPr lvl="1"/>
            <a:r>
              <a:rPr lang="en-US" dirty="0"/>
              <a:t>History of networked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480132" y="2761216"/>
            <a:ext cx="11250613" cy="36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Present</a:t>
            </a:r>
          </a:p>
          <a:p>
            <a:pPr lvl="1"/>
            <a:r>
              <a:rPr lang="en-US" kern="0" dirty="0"/>
              <a:t>The IEEE 1278TM DIS standard and how it is developed</a:t>
            </a:r>
          </a:p>
          <a:p>
            <a:pPr lvl="1"/>
            <a:r>
              <a:rPr lang="en-US" kern="0" dirty="0"/>
              <a:t>Key definitions and concepts</a:t>
            </a:r>
          </a:p>
          <a:p>
            <a:pPr lvl="1"/>
            <a:r>
              <a:rPr lang="en-US" kern="0" dirty="0"/>
              <a:t>Function and organization of DIS Protocol Data Units</a:t>
            </a:r>
          </a:p>
          <a:p>
            <a:pPr lvl="1"/>
            <a:r>
              <a:rPr lang="en-US" kern="0" dirty="0"/>
              <a:t>Technical details of providing high-fidelity real-time information exchange</a:t>
            </a:r>
          </a:p>
          <a:p>
            <a:pPr lvl="1"/>
            <a:r>
              <a:rPr lang="en-US" kern="0" dirty="0"/>
              <a:t>Improvements from the 1995 to the 2012 DIS standards</a:t>
            </a:r>
          </a:p>
          <a:p>
            <a:r>
              <a:rPr lang="en-US" b="1" kern="0" dirty="0"/>
              <a:t>The Future: The current development effort for the next version of the DIS standard with yet more improvements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5E1E56-A849-1CD3-D1C9-55755023A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7576" y="800100"/>
            <a:ext cx="4754478" cy="24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5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12" y="0"/>
            <a:ext cx="8113222" cy="795130"/>
          </a:xfrm>
        </p:spPr>
        <p:txBody>
          <a:bodyPr/>
          <a:lstStyle/>
          <a:p>
            <a:r>
              <a:rPr lang="en-AU" dirty="0"/>
              <a:t>Currently in Development - DIS Version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We have learned a lot in the 25 years since the 1995 standard was approved</a:t>
            </a:r>
          </a:p>
          <a:p>
            <a:r>
              <a:rPr lang="en-AU" dirty="0"/>
              <a:t>We are running out of tricks to extend the protocol and maintain compatibility</a:t>
            </a:r>
          </a:p>
          <a:p>
            <a:r>
              <a:rPr lang="en-AU" dirty="0"/>
              <a:t>The time is right for DIS Version 8 to have a new generation of PDU design</a:t>
            </a:r>
          </a:p>
          <a:p>
            <a:r>
              <a:rPr lang="en-AU" dirty="0"/>
              <a:t>This requires breaking PDU compatibility with previous versions of DIS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Version 8 is being designed for “Translation Compatibility” so that run-time t</a:t>
            </a:r>
            <a:r>
              <a:rPr lang="en-US" dirty="0">
                <a:ea typeface="ＭＳ Ｐゴシック"/>
              </a:rPr>
              <a:t>ranslation to/from Version 7 is practical, although not necessarily trivial</a:t>
            </a:r>
            <a:endParaRPr lang="en-AU" dirty="0"/>
          </a:p>
          <a:p>
            <a:r>
              <a:rPr lang="en-AU" dirty="0"/>
              <a:t>Creation of DIS Version 8 is about 75% complete</a:t>
            </a:r>
          </a:p>
          <a:p>
            <a:pPr lvl="1"/>
            <a:r>
              <a:rPr lang="en-AU" dirty="0"/>
              <a:t>Hope to have final draft in 2024</a:t>
            </a:r>
          </a:p>
          <a:p>
            <a:pPr lvl="1"/>
            <a:r>
              <a:rPr lang="en-AU" dirty="0"/>
              <a:t>But any attempt to estimate volunteer standards development is fraught with peril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029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Consistent PDU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Every PDU type will have this basic format:</a:t>
            </a:r>
          </a:p>
          <a:p>
            <a:pPr lvl="1"/>
            <a:r>
              <a:rPr lang="en-AU" dirty="0"/>
              <a:t>Header</a:t>
            </a:r>
          </a:p>
          <a:p>
            <a:pPr lvl="1"/>
            <a:r>
              <a:rPr lang="en-AU" dirty="0"/>
              <a:t>Fixed Body</a:t>
            </a:r>
          </a:p>
          <a:p>
            <a:pPr lvl="1"/>
            <a:r>
              <a:rPr lang="en-AU" dirty="0"/>
              <a:t>Any number of Extension Records – allows added fidelity &amp; extensibility</a:t>
            </a:r>
          </a:p>
          <a:p>
            <a:r>
              <a:rPr lang="en-US" dirty="0"/>
              <a:t>The header is the same for every PDU type</a:t>
            </a:r>
          </a:p>
          <a:p>
            <a:r>
              <a:rPr lang="en-US" dirty="0"/>
              <a:t>The fixed body has the basic fidelity information</a:t>
            </a:r>
          </a:p>
          <a:p>
            <a:pPr lvl="1"/>
            <a:r>
              <a:rPr lang="en-US" dirty="0"/>
              <a:t>Fixed in format and length, no variability allowed</a:t>
            </a:r>
          </a:p>
          <a:p>
            <a:pPr lvl="1"/>
            <a:r>
              <a:rPr lang="en-US" dirty="0"/>
              <a:t>Quick initial processing by receiver for interest management</a:t>
            </a:r>
          </a:p>
          <a:p>
            <a:r>
              <a:rPr lang="en-AU" dirty="0"/>
              <a:t>Extension Records allow added customization for fidelity extended use cases</a:t>
            </a:r>
          </a:p>
        </p:txBody>
      </p:sp>
    </p:spTree>
    <p:extLst>
      <p:ext uri="{BB962C8B-B14F-4D97-AF65-F5344CB8AC3E}">
        <p14:creationId xmlns:p14="http://schemas.microsoft.com/office/powerpoint/2010/main" val="1556358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2C571-8EAA-9351-BB07-3E96ECD0A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28EBC-985B-0687-B052-D68C738C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PDU Extension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15F2A-A037-1BE8-AE07-1BF5557B0D14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621449" y="780709"/>
            <a:ext cx="11250613" cy="516077"/>
          </a:xfrm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Entity State PDU with Articulated Parts extension record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847BBD6-3448-7558-378A-6E93D5C34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96" y="1299210"/>
            <a:ext cx="9773420" cy="5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LVC Simulation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Live – real humans operating real systems not in actual warfare</a:t>
            </a:r>
          </a:p>
          <a:p>
            <a:r>
              <a:rPr lang="en-US" dirty="0"/>
              <a:t>Virtual – real humans operating simulated systems</a:t>
            </a:r>
          </a:p>
          <a:p>
            <a:r>
              <a:rPr lang="en-US" dirty="0"/>
              <a:t>Constructive – simulated humans operating simulated systems</a:t>
            </a:r>
          </a:p>
          <a:p>
            <a:r>
              <a:rPr lang="en-US" dirty="0"/>
              <a:t>LVC is the common term for simulations suitable for:</a:t>
            </a:r>
          </a:p>
          <a:p>
            <a:pPr lvl="1"/>
            <a:r>
              <a:rPr lang="en-US" dirty="0"/>
              <a:t>Human in the loop simulation used for training or engineering test</a:t>
            </a:r>
          </a:p>
          <a:p>
            <a:pPr lvl="1"/>
            <a:r>
              <a:rPr lang="en-US" dirty="0"/>
              <a:t>Hardware in the loop simulation for testing real-world mission systems</a:t>
            </a:r>
          </a:p>
          <a:p>
            <a:pPr lvl="1"/>
            <a:r>
              <a:rPr lang="en-US" dirty="0"/>
              <a:t>Integrating live platforms into a simulation environment</a:t>
            </a:r>
          </a:p>
          <a:p>
            <a:pPr lvl="1"/>
            <a:r>
              <a:rPr lang="en-US" dirty="0"/>
              <a:t>Constructive simulations to add realism to human training or mission system test</a:t>
            </a:r>
          </a:p>
          <a:p>
            <a:r>
              <a:rPr lang="en-US" dirty="0"/>
              <a:t>The common denominator is real-time simulation execution with sufficient modeling fidelity to immerse a human or system under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79FB8-03D5-373E-DE20-C8968DAA1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667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PDU Extensibility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DIS users to add custom information to PDUs to meet their unique needs</a:t>
            </a:r>
          </a:p>
          <a:p>
            <a:r>
              <a:rPr lang="en-US" dirty="0"/>
              <a:t>Recognized during development of DIS Version 7 as an important capability</a:t>
            </a:r>
          </a:p>
          <a:p>
            <a:r>
              <a:rPr lang="en-US" dirty="0"/>
              <a:t>A proposal to add a variable record section to the end of every PDU was narrowly voted down</a:t>
            </a:r>
          </a:p>
          <a:p>
            <a:pPr lvl="1"/>
            <a:r>
              <a:rPr lang="en-US" dirty="0"/>
              <a:t>For Version 7, compatibility with previous versions was considered more important</a:t>
            </a:r>
          </a:p>
          <a:p>
            <a:r>
              <a:rPr lang="en-US" dirty="0"/>
              <a:t>DIS Version 8 breaks direct compatibility so that is no longer an issue</a:t>
            </a:r>
          </a:p>
          <a:p>
            <a:r>
              <a:rPr lang="en-US" dirty="0"/>
              <a:t>The five new PDUs in Version 7 all had the variable record section for extensibility</a:t>
            </a:r>
          </a:p>
          <a:p>
            <a:r>
              <a:rPr lang="en-US" dirty="0"/>
              <a:t>This same extensibility mechanism is now available in all PDUs in Version 8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5172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Machine Readable Syntax Definition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80132" y="805647"/>
            <a:ext cx="11250613" cy="1064718"/>
          </a:xfrm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Clean PDU design enables formal language to describe PDU format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Enables auto code generation</a:t>
            </a:r>
          </a:p>
          <a:p>
            <a:pPr lvl="1"/>
            <a:endParaRPr lang="en-US" dirty="0">
              <a:effectLst/>
              <a:ea typeface="ＭＳ Ｐゴシック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DA175D1-C205-BD6A-01E0-29B3C3FC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101" y="1780249"/>
            <a:ext cx="7696200" cy="47089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DISsyntax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xmlns:xsi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="http://www.w3.org/2001/XMLSchema-instance"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xsi:noNamespaceSchemaLocation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="DISsyntax.xsd"&gt;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&lt;PDU name="Entity State"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PDUType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="1"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protocolFamily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="1"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baseLength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=“96"&gt;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name="Header"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HeaderRecord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ID"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EntityIdentifierRecord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name="Force ID" type="enum8"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enumTableUID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="6"/&gt;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name="Dead Reckoning Algorithm" type="enum8"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enumTableUID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="44"/&gt;</a:t>
            </a:r>
            <a:endParaRPr lang="en-US" sz="12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Type"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EntityTypeRecord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VariantRecordField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Appearance"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EntityAppearanceRecord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discriminant="Entity Type" field1="Kind" field2="Domain"/&gt;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VariantRecordField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name="Capabilities"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CapabilitiesRecord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discriminant="Entity Type" field1="Kind" field2="Domain"/&gt;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Location" type=“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WorldCoordinatesRecord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Orientation"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EulerAnglesRecord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FixedStringField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 =“Entity Marking” length=“12”/&gt;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name="Padding" type="uint32"/&gt;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name="Padding" type="uint16"/&gt;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StandardVariableRecord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CountField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name="Number of Variable Records" type="uint16"/&gt;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VariableRecordFields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&lt;/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StandardVariableRecord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&lt;/PDU&gt;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DISsyntax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57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Interest Management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Interest Management reduces sim workload by eliminating unwanted PDUs</a:t>
            </a:r>
          </a:p>
          <a:p>
            <a:pPr lvl="1"/>
            <a:r>
              <a:rPr lang="en-US" dirty="0">
                <a:ea typeface="ＭＳ Ｐゴシック"/>
              </a:rPr>
              <a:t>Send-side interest management uses multicast addressing</a:t>
            </a:r>
          </a:p>
          <a:p>
            <a:pPr lvl="2"/>
            <a:r>
              <a:rPr lang="en-US" dirty="0">
                <a:ea typeface="ＭＳ Ｐゴシック"/>
              </a:rPr>
              <a:t>Sent only to simulators that have subscribed to that multicast address</a:t>
            </a:r>
          </a:p>
          <a:p>
            <a:pPr lvl="1"/>
            <a:r>
              <a:rPr lang="en-US" dirty="0">
                <a:ea typeface="ＭＳ Ｐゴシック"/>
              </a:rPr>
              <a:t>Receive-side interest management is commonly called filtering</a:t>
            </a:r>
          </a:p>
          <a:p>
            <a:pPr lvl="2"/>
            <a:r>
              <a:rPr lang="en-US" dirty="0">
                <a:ea typeface="ＭＳ Ｐゴシック"/>
              </a:rPr>
              <a:t>Software filters (discards) PDUs as quickly as possible</a:t>
            </a:r>
          </a:p>
          <a:p>
            <a:r>
              <a:rPr lang="en-US" dirty="0">
                <a:ea typeface="ＭＳ Ｐゴシック"/>
              </a:rPr>
              <a:t>Version 8 PDU design rules promote interest management</a:t>
            </a:r>
          </a:p>
          <a:p>
            <a:pPr lvl="1"/>
            <a:r>
              <a:rPr lang="en-US" dirty="0">
                <a:ea typeface="ＭＳ Ｐゴシック"/>
              </a:rPr>
              <a:t>Add information necessary to assign multicast address and filter PDUs</a:t>
            </a:r>
          </a:p>
          <a:p>
            <a:pPr lvl="1"/>
            <a:r>
              <a:rPr lang="en-US" dirty="0">
                <a:ea typeface="ＭＳ Ｐゴシック"/>
              </a:rPr>
              <a:t>Put it in fixed body rather than optional variable records</a:t>
            </a:r>
          </a:p>
          <a:p>
            <a:r>
              <a:rPr lang="en-US" dirty="0">
                <a:ea typeface="ＭＳ Ｐゴシック"/>
              </a:rPr>
              <a:t>IEEE Std 1278.2TM-2015 DIS Communication Services and Profiles</a:t>
            </a:r>
          </a:p>
          <a:p>
            <a:pPr lvl="1"/>
            <a:r>
              <a:rPr lang="en-US" dirty="0">
                <a:ea typeface="ＭＳ Ｐゴシック"/>
              </a:rPr>
              <a:t>Formalized terminology for DIS Interest Management</a:t>
            </a:r>
          </a:p>
        </p:txBody>
      </p:sp>
    </p:spTree>
    <p:extLst>
      <p:ext uri="{BB962C8B-B14F-4D97-AF65-F5344CB8AC3E}">
        <p14:creationId xmlns:p14="http://schemas.microsoft.com/office/powerpoint/2010/main" val="4226368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More Ideas for DIS V8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Better, simpler timestamp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64-bit integer, microseconds since Jan 1, 1970</a:t>
            </a:r>
          </a:p>
          <a:p>
            <a:r>
              <a:rPr lang="en-US" dirty="0">
                <a:ea typeface="ＭＳ Ｐゴシック"/>
              </a:rPr>
              <a:t>Single Dead Reckoning Algorithm that works for all moving entities</a:t>
            </a:r>
          </a:p>
          <a:p>
            <a:pPr lvl="1"/>
            <a:r>
              <a:rPr lang="en-US" dirty="0">
                <a:ea typeface="ＭＳ Ｐゴシック"/>
              </a:rPr>
              <a:t>Choses the best formula (parabolic or circular) based on dynamics of the entity</a:t>
            </a:r>
          </a:p>
          <a:p>
            <a:r>
              <a:rPr lang="en-US" dirty="0">
                <a:effectLst/>
                <a:ea typeface="ＭＳ Ｐゴシック"/>
              </a:rPr>
              <a:t>Eliminate redundant and unused PDUs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Will reduce PDU count from 72 to about 40</a:t>
            </a:r>
          </a:p>
          <a:p>
            <a:r>
              <a:rPr lang="en-US" dirty="0">
                <a:effectLst/>
                <a:ea typeface="ＭＳ Ｐゴシック"/>
              </a:rPr>
              <a:t>Combine entities and environmental objects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Point, Linear, Areal objects now use Entity State PDU</a:t>
            </a:r>
          </a:p>
          <a:p>
            <a:pPr lvl="1"/>
            <a:r>
              <a:rPr lang="en-US" dirty="0">
                <a:ea typeface="ＭＳ Ｐゴシック"/>
              </a:rPr>
              <a:t>Avoids duplication between the old environmental object types and entity types</a:t>
            </a:r>
            <a:endParaRPr lang="en-US" dirty="0">
              <a:effectLst/>
              <a:ea typeface="ＭＳ Ｐゴシック"/>
            </a:endParaRPr>
          </a:p>
          <a:p>
            <a:r>
              <a:rPr lang="en-US" dirty="0">
                <a:effectLst/>
                <a:ea typeface="ＭＳ Ｐゴシック"/>
              </a:rPr>
              <a:t>New SIMAN Application Control PDU</a:t>
            </a:r>
          </a:p>
          <a:p>
            <a:pPr lvl="1"/>
            <a:r>
              <a:rPr lang="en-US" dirty="0">
                <a:ea typeface="ＭＳ Ｐゴシック"/>
              </a:rPr>
              <a:t>Simulator device discovery, exercise control, and health monitoring</a:t>
            </a:r>
          </a:p>
        </p:txBody>
      </p:sp>
    </p:spTree>
    <p:extLst>
      <p:ext uri="{BB962C8B-B14F-4D97-AF65-F5344CB8AC3E}">
        <p14:creationId xmlns:p14="http://schemas.microsoft.com/office/powerpoint/2010/main" val="2720365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EF7BE-00F4-D14D-420F-1AEB3A981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9FF2B-A60F-0904-89B7-BD1B371A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the DIS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6E69-4179-7D2E-FAD6-A8623597B8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DIS standard can be purchased directly from IEEE</a:t>
            </a:r>
          </a:p>
          <a:p>
            <a:r>
              <a:rPr lang="en-US" dirty="0"/>
              <a:t>Many companies have access to IEEE products for their employees</a:t>
            </a:r>
          </a:p>
          <a:p>
            <a:r>
              <a:rPr lang="en-US" dirty="0"/>
              <a:t>SISO members have access to IEEE standards developed by SISO</a:t>
            </a:r>
          </a:p>
          <a:p>
            <a:pPr lvl="1"/>
            <a:r>
              <a:rPr lang="en-US" dirty="0"/>
              <a:t>Annual membership is $95, less than the cost of an IEEE standard publication</a:t>
            </a:r>
          </a:p>
          <a:p>
            <a:pPr lvl="1"/>
            <a:r>
              <a:rPr lang="en-US" dirty="0"/>
              <a:t>Or, 1 year of membership is included in the SISO workshop registration fee</a:t>
            </a:r>
          </a:p>
        </p:txBody>
      </p:sp>
    </p:spTree>
    <p:extLst>
      <p:ext uri="{BB962C8B-B14F-4D97-AF65-F5344CB8AC3E}">
        <p14:creationId xmlns:p14="http://schemas.microsoft.com/office/powerpoint/2010/main" val="41719832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You’ve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problem DIS solves</a:t>
            </a:r>
          </a:p>
          <a:p>
            <a:r>
              <a:rPr lang="en-US" dirty="0"/>
              <a:t>The capabilities of Live-Virtual-Constructive (LVC) Simulation Networking</a:t>
            </a:r>
          </a:p>
          <a:p>
            <a:r>
              <a:rPr lang="en-US" dirty="0"/>
              <a:t>The history of DIS</a:t>
            </a:r>
          </a:p>
          <a:p>
            <a:pPr lvl="1"/>
            <a:r>
              <a:rPr lang="en-US" dirty="0"/>
              <a:t>How it has evolved</a:t>
            </a:r>
          </a:p>
          <a:p>
            <a:pPr lvl="1"/>
            <a:r>
              <a:rPr lang="en-US" dirty="0"/>
              <a:t>Future direction</a:t>
            </a:r>
          </a:p>
          <a:p>
            <a:r>
              <a:rPr lang="en-US" dirty="0"/>
              <a:t>Key Definitions and Concepts</a:t>
            </a:r>
          </a:p>
          <a:p>
            <a:r>
              <a:rPr lang="en-US" dirty="0"/>
              <a:t>Technical details of</a:t>
            </a:r>
          </a:p>
          <a:p>
            <a:pPr lvl="1"/>
            <a:r>
              <a:rPr lang="en-US" dirty="0"/>
              <a:t>The type of information conveyed by DIS</a:t>
            </a:r>
          </a:p>
          <a:p>
            <a:pPr lvl="1"/>
            <a:r>
              <a:rPr lang="en-US" dirty="0"/>
              <a:t>Techniques for distributing real-time high-fidelity simulation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84DF3-189B-5849-0258-3AF0214EE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04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12716-AF72-4354-E41A-3E5C33926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E8DC2-A6B9-4970-9D0E-37A8B3B4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8204B-2996-407A-984F-DA8EBE80B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83" y="2996952"/>
            <a:ext cx="2597619" cy="1651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F125F-9B83-4B38-8E92-A2952B180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35" y="3356992"/>
            <a:ext cx="3173683" cy="134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A4C26-D085-40E3-B779-D97D78981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9775" y="408777"/>
            <a:ext cx="3768419" cy="266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7C8D88-0ED1-40FD-8935-14032139A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924">
            <a:off x="5043169" y="3073702"/>
            <a:ext cx="1511640" cy="185817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73BF8EB-23A3-1667-114A-B2E75C30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741" y="0"/>
            <a:ext cx="741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9pPr>
          </a:lstStyle>
          <a:p>
            <a:r>
              <a:rPr lang="en-US" kern="0">
                <a:ea typeface="ＭＳ Ｐゴシック"/>
              </a:rPr>
              <a:t>You Have Questions</a:t>
            </a:r>
            <a:endParaRPr lang="en-US" kern="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477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1441-9B1D-D562-2597-4107699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73" y="0"/>
            <a:ext cx="8229600" cy="795130"/>
          </a:xfrm>
        </p:spPr>
        <p:txBody>
          <a:bodyPr/>
          <a:lstStyle/>
          <a:p>
            <a:r>
              <a:rPr lang="en-US" dirty="0"/>
              <a:t>Networked Simulation for Training and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ADD5-D0BF-5B0F-61BF-4F9043E1C6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By the 1980’s, computers, image generators, and standard networks had become fast enough to attempt connecting separate simulators so that they could interact</a:t>
            </a:r>
          </a:p>
          <a:p>
            <a:r>
              <a:rPr lang="en-US" dirty="0"/>
              <a:t>Allows more simulation entities to be generated</a:t>
            </a:r>
          </a:p>
          <a:p>
            <a:r>
              <a:rPr lang="en-US" dirty="0"/>
              <a:t>Result is a more complex simulation environments provides better training and testing under realistic conditions</a:t>
            </a:r>
          </a:p>
          <a:p>
            <a:r>
              <a:rPr lang="en-US" dirty="0"/>
              <a:t>Geographically distributed simulation also becomes feasible</a:t>
            </a:r>
          </a:p>
          <a:p>
            <a:pPr lvl="1"/>
            <a:r>
              <a:rPr lang="en-US" dirty="0"/>
              <a:t>Long-haul networks connect simulation facilities across the globe</a:t>
            </a:r>
          </a:p>
          <a:p>
            <a:pPr lvl="1"/>
            <a:r>
              <a:rPr lang="en-US" dirty="0"/>
              <a:t>Participants can participate in large training exercises at their home base</a:t>
            </a:r>
          </a:p>
          <a:p>
            <a:pPr lvl="1"/>
            <a:r>
              <a:rPr lang="en-US" dirty="0"/>
              <a:t>Connection between various types of air/land/sea assets at different locations allows more realistic training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AB343-B0FB-E49B-89CC-89DB1E5BF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9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1F5A4-4F10-6C22-A183-E1CE86EB5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58A02-0F6D-0DA0-CC79-96991AF1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Mission Operations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06725-75C4-442F-1E39-0EDD995B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9" y="752480"/>
            <a:ext cx="7527991" cy="56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2962-61E8-1118-B82D-88FCEDA4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32" y="0"/>
            <a:ext cx="9099395" cy="795130"/>
          </a:xfrm>
        </p:spPr>
        <p:txBody>
          <a:bodyPr/>
          <a:lstStyle/>
          <a:p>
            <a:r>
              <a:rPr lang="en-US" dirty="0"/>
              <a:t>Desired Capabilities of LVC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0EF7-5331-7837-23E5-B9667EAB95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Real-time simulation at entity level (weapons platforms, munitions, etc.)</a:t>
            </a:r>
          </a:p>
          <a:p>
            <a:r>
              <a:rPr lang="en-US" dirty="0"/>
              <a:t>Generally, effects-based simulation instead of highly detailed physics models</a:t>
            </a:r>
          </a:p>
          <a:p>
            <a:r>
              <a:rPr lang="en-US" dirty="0"/>
              <a:t>Simulation interoperability of:</a:t>
            </a:r>
          </a:p>
          <a:p>
            <a:pPr lvl="1"/>
            <a:r>
              <a:rPr lang="en-US" dirty="0"/>
              <a:t>See and be seen with accurate visual and time-space-position information (TSPI)</a:t>
            </a:r>
          </a:p>
          <a:p>
            <a:pPr lvl="1"/>
            <a:r>
              <a:rPr lang="en-US" dirty="0"/>
              <a:t>Weapons engagement with fair fight damage assessment</a:t>
            </a:r>
          </a:p>
          <a:p>
            <a:pPr lvl="1"/>
            <a:r>
              <a:rPr lang="en-US" dirty="0"/>
              <a:t>Radar, infrared sensors, laser designators, underwater acoustics, and associated jamming</a:t>
            </a:r>
          </a:p>
          <a:p>
            <a:pPr lvl="1"/>
            <a:r>
              <a:rPr lang="en-US" dirty="0"/>
              <a:t>Radio communications for voice and datalinks</a:t>
            </a:r>
          </a:p>
          <a:p>
            <a:pPr lvl="1"/>
            <a:r>
              <a:rPr lang="en-US" dirty="0"/>
              <a:t>Collisions, Logistics, Synthetic Environment, Information Operations</a:t>
            </a:r>
          </a:p>
          <a:p>
            <a:r>
              <a:rPr lang="en-US" dirty="0"/>
              <a:t>Simulation Management</a:t>
            </a:r>
          </a:p>
          <a:p>
            <a:pPr lvl="1"/>
            <a:r>
              <a:rPr lang="en-US" dirty="0"/>
              <a:t>Start/Stop, simulator initialization and control, data logging and analysis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2AC20-14A0-D920-DD24-A8C7BC51C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8858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5400</TotalTime>
  <Words>5252</Words>
  <Application>Microsoft Office PowerPoint</Application>
  <PresentationFormat>Widescreen</PresentationFormat>
  <Paragraphs>786</Paragraphs>
  <Slides>66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Arial Black</vt:lpstr>
      <vt:lpstr>Arial Narrow</vt:lpstr>
      <vt:lpstr>ArialMT</vt:lpstr>
      <vt:lpstr>Calibri</vt:lpstr>
      <vt:lpstr>Courier New</vt:lpstr>
      <vt:lpstr>Tahoma</vt:lpstr>
      <vt:lpstr>Times New Roman</vt:lpstr>
      <vt:lpstr>Wingdings</vt:lpstr>
      <vt:lpstr>Wingdings 2</vt:lpstr>
      <vt:lpstr>Blends</vt:lpstr>
      <vt:lpstr>PowerPoint Presentation</vt:lpstr>
      <vt:lpstr>Disclaimer</vt:lpstr>
      <vt:lpstr>Learning Objectives</vt:lpstr>
      <vt:lpstr>Intended Audience</vt:lpstr>
      <vt:lpstr>Tutorial Outline</vt:lpstr>
      <vt:lpstr>LVC Simulation</vt:lpstr>
      <vt:lpstr>Networked Simulation for Training and Test</vt:lpstr>
      <vt:lpstr>Distributed Mission Operations Network</vt:lpstr>
      <vt:lpstr>Desired Capabilities of LVC Networking</vt:lpstr>
      <vt:lpstr>The Beginning - SIMNET</vt:lpstr>
      <vt:lpstr>Development of DIS</vt:lpstr>
      <vt:lpstr>SISO</vt:lpstr>
      <vt:lpstr>Tutorial Outline</vt:lpstr>
      <vt:lpstr>Current DIS Development Process</vt:lpstr>
      <vt:lpstr>IEEE 1278 Distributed Interactive Simulation</vt:lpstr>
      <vt:lpstr>DIS Documentation Relationships</vt:lpstr>
      <vt:lpstr>Protocol Data Unit (PDU) Example</vt:lpstr>
      <vt:lpstr>DIS Versions</vt:lpstr>
      <vt:lpstr>Key DIS Concepts</vt:lpstr>
      <vt:lpstr>Key DIS Definitions (1 of 3)</vt:lpstr>
      <vt:lpstr>Key DIS Definitions (2 of 3)</vt:lpstr>
      <vt:lpstr>Key DIS Definitions (3 of 3)</vt:lpstr>
      <vt:lpstr>Network Considerations</vt:lpstr>
      <vt:lpstr>PDU Families</vt:lpstr>
      <vt:lpstr>DIS PDUs</vt:lpstr>
      <vt:lpstr>DIS PDUs (Cont)</vt:lpstr>
      <vt:lpstr>DIS PDUs (Cont)</vt:lpstr>
      <vt:lpstr>DIS PDUs (Cont)</vt:lpstr>
      <vt:lpstr>DIS PDUs (Cont)</vt:lpstr>
      <vt:lpstr>Entity Coordinates</vt:lpstr>
      <vt:lpstr>Entity Type Identification</vt:lpstr>
      <vt:lpstr>Examples of Type Enumerations</vt:lpstr>
      <vt:lpstr>Examples of Type Enumerations</vt:lpstr>
      <vt:lpstr>Examples of Type Enumerations</vt:lpstr>
      <vt:lpstr>Examples of Type Enumerations</vt:lpstr>
      <vt:lpstr>Entity Instance Identification</vt:lpstr>
      <vt:lpstr>Dead Reckoning Basics</vt:lpstr>
      <vt:lpstr>Dead Reckoning and Smoothing</vt:lpstr>
      <vt:lpstr>Positional Dead Reckoning, “World” DRA 2-5</vt:lpstr>
      <vt:lpstr>Positional Dead Reckoning, “Body” DRA 6-9</vt:lpstr>
      <vt:lpstr>Formula Results Comparison</vt:lpstr>
      <vt:lpstr>Rotational Dead Reckoning</vt:lpstr>
      <vt:lpstr>Heartbeats and Timeouts</vt:lpstr>
      <vt:lpstr>Techniques to Solve Network Issues</vt:lpstr>
      <vt:lpstr>Improvements in DIS 2012 (Version 7)</vt:lpstr>
      <vt:lpstr>Compatibility with Version 5/6</vt:lpstr>
      <vt:lpstr>Variable Heartbeat Periods</vt:lpstr>
      <vt:lpstr>Protocol Version Rules</vt:lpstr>
      <vt:lpstr>Transfer Ownership</vt:lpstr>
      <vt:lpstr>Five New PDUs in DIS V7</vt:lpstr>
      <vt:lpstr>Some Other Improvements</vt:lpstr>
      <vt:lpstr>Other Simulation Networking Standards</vt:lpstr>
      <vt:lpstr>An LVC Exercise with CDIS</vt:lpstr>
      <vt:lpstr>How HLA is Different than DIS</vt:lpstr>
      <vt:lpstr>RPR FOM</vt:lpstr>
      <vt:lpstr>Tutorial Outline</vt:lpstr>
      <vt:lpstr>Currently in Development - DIS Version 8</vt:lpstr>
      <vt:lpstr>Consistent PDU Design</vt:lpstr>
      <vt:lpstr>Example of PDU Extension</vt:lpstr>
      <vt:lpstr>PDU Extensibility</vt:lpstr>
      <vt:lpstr>Machine Readable Syntax Definition</vt:lpstr>
      <vt:lpstr>Interest Management</vt:lpstr>
      <vt:lpstr>More Ideas for DIS V8</vt:lpstr>
      <vt:lpstr>Obtaining the DIS Standard</vt:lpstr>
      <vt:lpstr>What You’ve Learned</vt:lpstr>
      <vt:lpstr>Questions?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Robert Murray</cp:lastModifiedBy>
  <cp:revision>32</cp:revision>
  <cp:lastPrinted>1601-01-01T00:00:00Z</cp:lastPrinted>
  <dcterms:created xsi:type="dcterms:W3CDTF">2016-03-29T15:29:36Z</dcterms:created>
  <dcterms:modified xsi:type="dcterms:W3CDTF">2022-09-26T02:38:13Z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