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6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Lst>
  <p:sldSz cx="12192000" cy="6858000"/>
  <p:notesSz cx="6858000" cy="9029700"/>
  <p:embeddedFontLst>
    <p:embeddedFont>
      <p:font typeface="Arial Narrow" panose="020B0604020202020204" pitchFamily="34" charset="0"/>
      <p:regular r:id="rId62"/>
      <p:bold r:id="rId63"/>
      <p:italic r:id="rId64"/>
      <p:boldItalic r:id="rId65"/>
    </p:embeddedFont>
    <p:embeddedFont>
      <p:font typeface="Poppins" pitchFamily="2" charset="77"/>
      <p:regular r:id="rId66"/>
      <p:bold r:id="rId67"/>
      <p:italic r:id="rId68"/>
      <p:boldItalic r:id="rId69"/>
    </p:embeddedFont>
    <p:embeddedFont>
      <p:font typeface="Roboto" panose="02000000000000000000" pitchFamily="2" charset="0"/>
      <p:regular r:id="rId70"/>
      <p:bold r:id="rId71"/>
      <p:italic r:id="rId72"/>
      <p:boldItalic r:id="rId73"/>
    </p:embeddedFont>
    <p:embeddedFont>
      <p:font typeface="Source Code Pro" panose="020B0509030403020204" pitchFamily="49" charset="0"/>
      <p:regular r:id="rId74"/>
      <p:bold r:id="rId75"/>
      <p:italic r:id="rId76"/>
      <p:boldItalic r:id="rId77"/>
    </p:embeddedFont>
    <p:embeddedFont>
      <p:font typeface="Tahoma" panose="020B0604030504040204" pitchFamily="34" charset="0"/>
      <p:regular r:id="rId78"/>
      <p:bold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4" roundtripDataSignature="AMtx7mjxOALAicupzpOn38Xgf7kFyvDzv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1A9968F-5991-4462-9160-9D312DC80CB3}">
  <a:tblStyle styleId="{D1A9968F-5991-4462-9160-9D312DC80CB3}"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guide orient="horz" pos="2160"/>
        <p:guide pos="38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2.fntdata"/><Relationship Id="rId68" Type="http://schemas.openxmlformats.org/officeDocument/2006/relationships/font" Target="fonts/font7.fntdata"/><Relationship Id="rId84" Type="http://customschemas.google.com/relationships/presentationmetadata" Target="meta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3.fntdata"/><Relationship Id="rId79" Type="http://schemas.openxmlformats.org/officeDocument/2006/relationships/font" Target="fonts/font18.fntdata"/><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1.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5.fntdata"/><Relationship Id="rId7" Type="http://schemas.openxmlformats.org/officeDocument/2006/relationships/slide" Target="slides/slide6.xml"/><Relationship Id="rId71" Type="http://schemas.openxmlformats.org/officeDocument/2006/relationships/font" Target="fonts/font10.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5.fntdata"/><Relationship Id="rId8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2438"/>
          </a:xfrm>
          <a:prstGeom prst="rect">
            <a:avLst/>
          </a:prstGeom>
          <a:noFill/>
          <a:ln>
            <a:noFill/>
          </a:ln>
        </p:spPr>
        <p:txBody>
          <a:bodyPr spcFirstLastPara="1" wrap="square" lIns="90750" tIns="45375" rIns="90750" bIns="453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ahoma"/>
                <a:ea typeface="Tahoma"/>
                <a:cs typeface="Tahoma"/>
                <a:sym typeface="Tahoma"/>
              </a:defRPr>
            </a:lvl1pPr>
            <a:lvl2pPr marR="0" lvl="1"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9pPr>
          </a:lstStyle>
          <a:p>
            <a:endParaRPr/>
          </a:p>
        </p:txBody>
      </p:sp>
      <p:sp>
        <p:nvSpPr>
          <p:cNvPr id="4" name="Google Shape;4;n"/>
          <p:cNvSpPr txBox="1">
            <a:spLocks noGrp="1"/>
          </p:cNvSpPr>
          <p:nvPr>
            <p:ph type="dt" idx="10"/>
          </p:nvPr>
        </p:nvSpPr>
        <p:spPr>
          <a:xfrm>
            <a:off x="3886200" y="0"/>
            <a:ext cx="2971800" cy="452438"/>
          </a:xfrm>
          <a:prstGeom prst="rect">
            <a:avLst/>
          </a:prstGeom>
          <a:noFill/>
          <a:ln>
            <a:noFill/>
          </a:ln>
        </p:spPr>
        <p:txBody>
          <a:bodyPr spcFirstLastPara="1" wrap="square" lIns="90750" tIns="45375" rIns="90750" bIns="453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ahoma"/>
                <a:ea typeface="Tahoma"/>
                <a:cs typeface="Tahoma"/>
                <a:sym typeface="Tahoma"/>
              </a:defRPr>
            </a:lvl1pPr>
            <a:lvl2pPr marR="0" lvl="1"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9pPr>
          </a:lstStyle>
          <a:p>
            <a:endParaRPr/>
          </a:p>
        </p:txBody>
      </p:sp>
      <p:sp>
        <p:nvSpPr>
          <p:cNvPr id="5" name="Google Shape;5;n"/>
          <p:cNvSpPr>
            <a:spLocks noGrp="1" noRot="1" noChangeAspect="1"/>
          </p:cNvSpPr>
          <p:nvPr>
            <p:ph type="sldImg" idx="3"/>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lvl1pPr marL="457200" marR="0" lvl="0" indent="-228600" algn="l" rtl="0">
              <a:lnSpc>
                <a:spcPct val="100000"/>
              </a:lnSpc>
              <a:spcBef>
                <a:spcPts val="48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100000"/>
              </a:lnSpc>
              <a:spcBef>
                <a:spcPts val="48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2pPr>
            <a:lvl3pPr marL="1371600" marR="0" lvl="2" indent="-228600" algn="l" rtl="0">
              <a:lnSpc>
                <a:spcPct val="100000"/>
              </a:lnSpc>
              <a:spcBef>
                <a:spcPts val="48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3pPr>
            <a:lvl4pPr marL="1828800" marR="0" lvl="3" indent="-228600" algn="l" rtl="0">
              <a:lnSpc>
                <a:spcPct val="100000"/>
              </a:lnSpc>
              <a:spcBef>
                <a:spcPts val="48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48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577263"/>
            <a:ext cx="2971800" cy="452437"/>
          </a:xfrm>
          <a:prstGeom prst="rect">
            <a:avLst/>
          </a:prstGeom>
          <a:noFill/>
          <a:ln>
            <a:noFill/>
          </a:ln>
        </p:spPr>
        <p:txBody>
          <a:bodyPr spcFirstLastPara="1" wrap="square" lIns="90750" tIns="45375" rIns="90750" bIns="453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ahoma"/>
                <a:ea typeface="Tahoma"/>
                <a:cs typeface="Tahoma"/>
                <a:sym typeface="Tahoma"/>
              </a:defRPr>
            </a:lvl1pPr>
            <a:lvl2pPr marR="0" lvl="1"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9pPr>
          </a:lstStyle>
          <a:p>
            <a:endParaRPr/>
          </a:p>
        </p:txBody>
      </p:sp>
      <p:sp>
        <p:nvSpPr>
          <p:cNvPr id="8" name="Google Shape;8;n"/>
          <p:cNvSpPr txBox="1">
            <a:spLocks noGrp="1"/>
          </p:cNvSpPr>
          <p:nvPr>
            <p:ph type="sldNum" idx="12"/>
          </p:nvPr>
        </p:nvSpPr>
        <p:spPr>
          <a:xfrm>
            <a:off x="3886200" y="8577263"/>
            <a:ext cx="2971800" cy="452437"/>
          </a:xfrm>
          <a:prstGeom prst="rect">
            <a:avLst/>
          </a:prstGeom>
          <a:noFill/>
          <a:ln>
            <a:noFill/>
          </a:ln>
        </p:spPr>
        <p:txBody>
          <a:bodyPr spcFirstLastPara="1" wrap="square" lIns="90750" tIns="45375" rIns="90750" bIns="453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Tahoma"/>
                <a:ea typeface="Tahoma"/>
                <a:cs typeface="Tahoma"/>
                <a:sym typeface="Tahoma"/>
              </a:rPr>
              <a:t>‹#›</a:t>
            </a:fld>
            <a:endParaRPr sz="1200" b="0" i="0" u="none" strike="noStrike" cap="none">
              <a:solidFill>
                <a:schemeClr val="dk1"/>
              </a:solidFill>
              <a:latin typeface="Tahoma"/>
              <a:ea typeface="Tahoma"/>
              <a:cs typeface="Tahoma"/>
              <a:sym typeface="Tahoma"/>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1:notes"/>
          <p:cNvSpPr txBox="1">
            <a:spLocks noGrp="1"/>
          </p:cNvSpPr>
          <p:nvPr>
            <p:ph type="sldNum" idx="12"/>
          </p:nvPr>
        </p:nvSpPr>
        <p:spPr>
          <a:xfrm>
            <a:off x="3886200" y="8577263"/>
            <a:ext cx="2971800" cy="452437"/>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
        <p:nvSpPr>
          <p:cNvPr id="66" name="Google Shape;66;p1: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 name="Google Shape;67;p1: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31d3372b24_0_0: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3" name="Google Shape;143;g131d3372b24_0_0: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Talk about 5 pillars: package, launch, data model, transfer protocol, information model.</a:t>
            </a:r>
            <a:endParaRPr/>
          </a:p>
          <a:p>
            <a:pPr marL="0" lvl="0" indent="0" algn="l" rtl="0">
              <a:lnSpc>
                <a:spcPct val="100000"/>
              </a:lnSpc>
              <a:spcBef>
                <a:spcPts val="480"/>
              </a:spcBef>
              <a:spcAft>
                <a:spcPts val="0"/>
              </a:spcAft>
              <a:buSzPts val="1400"/>
              <a:buNone/>
            </a:pPr>
            <a:r>
              <a:rPr lang="en-US"/>
              <a:t>What are the differences between SCORM and xAPI - explain</a:t>
            </a:r>
            <a:endParaRPr/>
          </a:p>
          <a:p>
            <a:pPr marL="0" lvl="0" indent="0" algn="l" rtl="0">
              <a:lnSpc>
                <a:spcPct val="100000"/>
              </a:lnSpc>
              <a:spcBef>
                <a:spcPts val="480"/>
              </a:spcBef>
              <a:spcAft>
                <a:spcPts val="0"/>
              </a:spcAft>
              <a:buSzPts val="1400"/>
              <a:buNone/>
            </a:pPr>
            <a:r>
              <a:rPr lang="en-US"/>
              <a:t>There’s a large divide between SCORM and xAPI. You’re moving from a very structured standard to one where the options are virtually limitless. But there’s a way to bridge that gap. </a:t>
            </a:r>
            <a:endParaRPr/>
          </a:p>
        </p:txBody>
      </p:sp>
      <p:sp>
        <p:nvSpPr>
          <p:cNvPr id="144" name="Google Shape;144;g131d3372b24_0_0: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b67dd23c81_0_16: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cmi5 specifically solves the use case of using xAPI with an LMS. xAPI doesn’t specifically define rules around launching content like SCORM provided and to ensure that content plays the same way in different systems. cmi5 bridges that gap by providing rules for launch and reporting. </a:t>
            </a:r>
            <a:endParaRPr/>
          </a:p>
        </p:txBody>
      </p:sp>
      <p:sp>
        <p:nvSpPr>
          <p:cNvPr id="152" name="Google Shape;152;gb67dd23c81_0_16: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b67dd23c81_0_10: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How did we get to where we are today?</a:t>
            </a:r>
            <a:endParaRPr/>
          </a:p>
        </p:txBody>
      </p:sp>
      <p:sp>
        <p:nvSpPr>
          <p:cNvPr id="160" name="Google Shape;160;gb67dd23c81_0_1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b67dd23c81_0_377: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Talk about ADL’s and DoD vision for modernizing content.</a:t>
            </a:r>
            <a:endParaRPr/>
          </a:p>
          <a:p>
            <a:pPr marL="0" lvl="0" indent="0" algn="l" rtl="0">
              <a:lnSpc>
                <a:spcPct val="100000"/>
              </a:lnSpc>
              <a:spcBef>
                <a:spcPts val="480"/>
              </a:spcBef>
              <a:spcAft>
                <a:spcPts val="0"/>
              </a:spcAft>
              <a:buSzPts val="1400"/>
              <a:buNone/>
            </a:pPr>
            <a:r>
              <a:rPr lang="en-US"/>
              <a:t>As I said earlier, cmi5 bridges the gap between SCORM and xAPI. Here’s a visualization of how that looks. The DoD is moving from traditional, page-turner courses, to more modern technologies with ways to track learners through their lifelong learning journey.</a:t>
            </a:r>
            <a:endParaRPr/>
          </a:p>
        </p:txBody>
      </p:sp>
      <p:sp>
        <p:nvSpPr>
          <p:cNvPr id="191" name="Google Shape;191;gb67dd23c81_0_377: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33b476e2fa_0_44: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5" name="Google Shape;235;g133b476e2fa_0_44: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We’ve mentioned 3 standards so far, SCORM, xAPI and cmi5. We’ll now talk about deciding which one is best for your needs. </a:t>
            </a:r>
            <a:endParaRPr/>
          </a:p>
        </p:txBody>
      </p:sp>
      <p:sp>
        <p:nvSpPr>
          <p:cNvPr id="236" name="Google Shape;236;g133b476e2fa_0_44: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b67dd23c81_0_46: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Highlight the key differences between the three.</a:t>
            </a:r>
            <a:endParaRPr/>
          </a:p>
        </p:txBody>
      </p:sp>
      <p:sp>
        <p:nvSpPr>
          <p:cNvPr id="244" name="Google Shape;244;gb67dd23c81_0_46: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b67dd23c81_0_100: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4 key pieces (capture data, package, data model, information model)... how are we telling the real story of how the learner is taking this training.</a:t>
            </a:r>
            <a:endParaRPr/>
          </a:p>
          <a:p>
            <a:pPr marL="0" lvl="0" indent="0" algn="l" rtl="0">
              <a:lnSpc>
                <a:spcPct val="100000"/>
              </a:lnSpc>
              <a:spcBef>
                <a:spcPts val="480"/>
              </a:spcBef>
              <a:spcAft>
                <a:spcPts val="0"/>
              </a:spcAft>
              <a:buSzPts val="1400"/>
              <a:buNone/>
            </a:pPr>
            <a:endParaRPr/>
          </a:p>
          <a:p>
            <a:pPr marL="0" lvl="0" indent="0" algn="l" rtl="0">
              <a:lnSpc>
                <a:spcPct val="100000"/>
              </a:lnSpc>
              <a:spcBef>
                <a:spcPts val="480"/>
              </a:spcBef>
              <a:spcAft>
                <a:spcPts val="0"/>
              </a:spcAft>
              <a:buSzPts val="1400"/>
              <a:buNone/>
            </a:pPr>
            <a:r>
              <a:rPr lang="en-US"/>
              <a:t>“cmi5 really improves on the “information model” piece, while using the far more flexible “data model” that xAPI provides over SCORM.”</a:t>
            </a:r>
            <a:endParaRPr/>
          </a:p>
          <a:p>
            <a:pPr marL="0" lvl="0" indent="0" algn="l" rtl="0">
              <a:lnSpc>
                <a:spcPct val="100000"/>
              </a:lnSpc>
              <a:spcBef>
                <a:spcPts val="480"/>
              </a:spcBef>
              <a:spcAft>
                <a:spcPts val="0"/>
              </a:spcAft>
              <a:buSzPts val="1400"/>
              <a:buNone/>
            </a:pPr>
            <a:endParaRPr/>
          </a:p>
          <a:p>
            <a:pPr marL="0" lvl="0" indent="0" algn="l" rtl="0">
              <a:lnSpc>
                <a:spcPct val="100000"/>
              </a:lnSpc>
              <a:spcBef>
                <a:spcPts val="480"/>
              </a:spcBef>
              <a:spcAft>
                <a:spcPts val="0"/>
              </a:spcAft>
              <a:buSzPts val="1400"/>
              <a:buNone/>
            </a:pPr>
            <a:r>
              <a:rPr lang="en-US"/>
              <a:t>cmi5 adds real definition to tracking</a:t>
            </a:r>
            <a:endParaRPr/>
          </a:p>
          <a:p>
            <a:pPr marL="0" lvl="0" indent="0" algn="l" rtl="0">
              <a:lnSpc>
                <a:spcPct val="100000"/>
              </a:lnSpc>
              <a:spcBef>
                <a:spcPts val="480"/>
              </a:spcBef>
              <a:spcAft>
                <a:spcPts val="0"/>
              </a:spcAft>
              <a:buSzPts val="1400"/>
              <a:buNone/>
            </a:pPr>
            <a:endParaRPr/>
          </a:p>
        </p:txBody>
      </p:sp>
      <p:sp>
        <p:nvSpPr>
          <p:cNvPr id="251" name="Google Shape;251;gb67dd23c81_0_100: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133b476e2fa_0_36: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9" name="Google Shape;259;g133b476e2fa_0_36: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cmi5 is a preferred specification for eLearning standards and is listed in the Dept of Defense Instruction 1322.26 fungible resources. </a:t>
            </a:r>
            <a:endParaRPr/>
          </a:p>
        </p:txBody>
      </p:sp>
      <p:sp>
        <p:nvSpPr>
          <p:cNvPr id="260" name="Google Shape;260;g133b476e2fa_0_36: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12ca8937399_0_53: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8" name="Google Shape;268;g12ca8937399_0_53: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More about ADL’s TLA.</a:t>
            </a:r>
            <a:endParaRPr/>
          </a:p>
          <a:p>
            <a:pPr marL="0" lvl="0" indent="0" algn="l" rtl="0">
              <a:lnSpc>
                <a:spcPct val="100000"/>
              </a:lnSpc>
              <a:spcBef>
                <a:spcPts val="480"/>
              </a:spcBef>
              <a:spcAft>
                <a:spcPts val="0"/>
              </a:spcAft>
              <a:buSzPts val="1400"/>
              <a:buNone/>
            </a:pPr>
            <a:endParaRPr/>
          </a:p>
        </p:txBody>
      </p:sp>
      <p:sp>
        <p:nvSpPr>
          <p:cNvPr id="269" name="Google Shape;269;g12ca8937399_0_53: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2fa7bedac9_0_19: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6" name="Google Shape;276;g12fa7bedac9_0_19: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cmi5 is specifically designed to solve the LMS use case where the learner needs to launch xAPI-enabled content from an LMS-based system. What might this look like?</a:t>
            </a:r>
            <a:endParaRPr/>
          </a:p>
        </p:txBody>
      </p:sp>
      <p:sp>
        <p:nvSpPr>
          <p:cNvPr id="277" name="Google Shape;277;g12fa7bedac9_0_19: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2: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Tutorial objectives</a:t>
            </a:r>
            <a:endParaRPr/>
          </a:p>
          <a:p>
            <a:pPr marL="0" lvl="0" indent="0" algn="l" rtl="0">
              <a:lnSpc>
                <a:spcPct val="100000"/>
              </a:lnSpc>
              <a:spcBef>
                <a:spcPts val="480"/>
              </a:spcBef>
              <a:spcAft>
                <a:spcPts val="0"/>
              </a:spcAft>
              <a:buSzPts val="1400"/>
              <a:buNone/>
            </a:pPr>
            <a:r>
              <a:rPr lang="en-US"/>
              <a:t>We’ll focus today’s tutorial on why you would want to migrate your existing, legacy eLearning content to the more modern cmi5 specification and the newly available tools that can help you during content migration. </a:t>
            </a:r>
            <a:endParaRPr/>
          </a:p>
        </p:txBody>
      </p:sp>
      <p:sp>
        <p:nvSpPr>
          <p:cNvPr id="76" name="Google Shape;76;p2: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12ca8937399_0_59: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4" name="Google Shape;284;g12ca8937399_0_59: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285" name="Google Shape;285;g12ca8937399_0_59: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2ca8937399_0_65: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93" name="Google Shape;293;g12ca8937399_0_65: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CPR dummy as an additional example, compression depths, breath volumes, cadence, etc. </a:t>
            </a:r>
            <a:endParaRPr/>
          </a:p>
          <a:p>
            <a:pPr marL="0" lvl="0" indent="0" algn="l" rtl="0">
              <a:lnSpc>
                <a:spcPct val="100000"/>
              </a:lnSpc>
              <a:spcBef>
                <a:spcPts val="480"/>
              </a:spcBef>
              <a:spcAft>
                <a:spcPts val="0"/>
              </a:spcAft>
              <a:buSzPts val="1400"/>
              <a:buNone/>
            </a:pPr>
            <a:endParaRPr/>
          </a:p>
          <a:p>
            <a:pPr marL="0" lvl="0" indent="0" algn="l" rtl="0">
              <a:lnSpc>
                <a:spcPct val="100000"/>
              </a:lnSpc>
              <a:spcBef>
                <a:spcPts val="480"/>
              </a:spcBef>
              <a:spcAft>
                <a:spcPts val="0"/>
              </a:spcAft>
              <a:buSzPts val="1400"/>
              <a:buNone/>
            </a:pPr>
            <a:r>
              <a:rPr lang="en-US"/>
              <a:t>Mention human performance data.</a:t>
            </a:r>
            <a:endParaRPr/>
          </a:p>
        </p:txBody>
      </p:sp>
      <p:sp>
        <p:nvSpPr>
          <p:cNvPr id="294" name="Google Shape;294;g12ca8937399_0_65: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1cac0b5f64_0_20: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02" name="Google Shape;302;g11cac0b5f64_0_20: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Include example of reservists and their potential skill set outside of what they may do officially for a service.</a:t>
            </a:r>
            <a:endParaRPr/>
          </a:p>
        </p:txBody>
      </p:sp>
      <p:sp>
        <p:nvSpPr>
          <p:cNvPr id="303" name="Google Shape;303;g11cac0b5f64_0_20: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12ef73f7b78_1_7: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1" name="Google Shape;311;g12ef73f7b78_1_7: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Increased data capabilities can lead to improved experience development. The feedback loop that instructional designers have longed for.</a:t>
            </a:r>
            <a:endParaRPr/>
          </a:p>
        </p:txBody>
      </p:sp>
      <p:sp>
        <p:nvSpPr>
          <p:cNvPr id="312" name="Google Shape;312;g12ef73f7b78_1_7: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133b476e2fa_0_55: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21" name="Google Shape;321;g133b476e2fa_0_55: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100"/>
              <a:t>A sliding scale to see which learning standard is the right fit for your content. You’ll use the gradient scale to determine what standard is best for your content.</a:t>
            </a:r>
            <a:endParaRPr sz="1100"/>
          </a:p>
          <a:p>
            <a:pPr marL="0" lvl="0" indent="0" algn="l" rtl="0">
              <a:lnSpc>
                <a:spcPct val="100000"/>
              </a:lnSpc>
              <a:spcBef>
                <a:spcPts val="0"/>
              </a:spcBef>
              <a:spcAft>
                <a:spcPts val="0"/>
              </a:spcAft>
              <a:buClr>
                <a:schemeClr val="dk1"/>
              </a:buClr>
              <a:buSzPts val="1100"/>
              <a:buFont typeface="Arial"/>
              <a:buNone/>
            </a:pPr>
            <a:r>
              <a:rPr lang="en-US" sz="1100"/>
              <a:t>Left side (blue) - SCORM is probably the best option for</a:t>
            </a:r>
            <a:endParaRPr sz="1100"/>
          </a:p>
          <a:p>
            <a:pPr marL="0" lvl="0" indent="0" algn="l" rtl="0">
              <a:lnSpc>
                <a:spcPct val="100000"/>
              </a:lnSpc>
              <a:spcBef>
                <a:spcPts val="0"/>
              </a:spcBef>
              <a:spcAft>
                <a:spcPts val="0"/>
              </a:spcAft>
              <a:buClr>
                <a:schemeClr val="dk1"/>
              </a:buClr>
              <a:buSzPts val="1100"/>
              <a:buFont typeface="Arial"/>
              <a:buNone/>
            </a:pPr>
            <a:r>
              <a:rPr lang="en-US" sz="1100"/>
              <a:t>Simple training courses (typical eLearning, page turner) </a:t>
            </a:r>
            <a:endParaRPr sz="1100"/>
          </a:p>
          <a:p>
            <a:pPr marL="0" lvl="0" indent="0" algn="l" rtl="0">
              <a:lnSpc>
                <a:spcPct val="100000"/>
              </a:lnSpc>
              <a:spcBef>
                <a:spcPts val="0"/>
              </a:spcBef>
              <a:spcAft>
                <a:spcPts val="0"/>
              </a:spcAft>
              <a:buClr>
                <a:schemeClr val="dk1"/>
              </a:buClr>
              <a:buSzPts val="1100"/>
              <a:buFont typeface="Arial"/>
              <a:buNone/>
            </a:pPr>
            <a:r>
              <a:rPr lang="en-US" sz="1100"/>
              <a:t>Launching from an LMS</a:t>
            </a:r>
            <a:endParaRPr sz="1100"/>
          </a:p>
          <a:p>
            <a:pPr marL="0" lvl="0" indent="0" algn="l" rtl="0">
              <a:lnSpc>
                <a:spcPct val="100000"/>
              </a:lnSpc>
              <a:spcBef>
                <a:spcPts val="0"/>
              </a:spcBef>
              <a:spcAft>
                <a:spcPts val="0"/>
              </a:spcAft>
              <a:buClr>
                <a:schemeClr val="dk1"/>
              </a:buClr>
              <a:buSzPts val="1100"/>
              <a:buFont typeface="Arial"/>
              <a:buNone/>
            </a:pPr>
            <a:r>
              <a:rPr lang="en-US" sz="1100"/>
              <a:t>Less amount of effort</a:t>
            </a:r>
            <a:endParaRPr sz="1100"/>
          </a:p>
          <a:p>
            <a:pPr marL="0" lvl="0" indent="0" algn="l" rtl="0">
              <a:lnSpc>
                <a:spcPct val="100000"/>
              </a:lnSpc>
              <a:spcBef>
                <a:spcPts val="0"/>
              </a:spcBef>
              <a:spcAft>
                <a:spcPts val="0"/>
              </a:spcAft>
              <a:buClr>
                <a:schemeClr val="dk1"/>
              </a:buClr>
              <a:buSzPts val="1100"/>
              <a:buFont typeface="Arial"/>
              <a:buNone/>
            </a:pPr>
            <a:r>
              <a:rPr lang="en-US" sz="1100"/>
              <a:t>Captures just essential data</a:t>
            </a:r>
            <a:endParaRPr sz="1100"/>
          </a:p>
          <a:p>
            <a:pPr marL="0" lvl="0" indent="0" algn="l" rtl="0">
              <a:lnSpc>
                <a:spcPct val="100000"/>
              </a:lnSpc>
              <a:spcBef>
                <a:spcPts val="0"/>
              </a:spcBef>
              <a:spcAft>
                <a:spcPts val="0"/>
              </a:spcAft>
              <a:buClr>
                <a:schemeClr val="dk1"/>
              </a:buClr>
              <a:buSzPts val="1100"/>
              <a:buFont typeface="Arial"/>
              <a:buNone/>
            </a:pPr>
            <a:r>
              <a:rPr lang="en-US" sz="1100"/>
              <a:t>If your needs fall mostly in the blue side, then SCORM might be the best option. </a:t>
            </a:r>
            <a:endParaRPr sz="1100"/>
          </a:p>
          <a:p>
            <a:pPr marL="0" lvl="0" indent="0" algn="l" rtl="0">
              <a:lnSpc>
                <a:spcPct val="100000"/>
              </a:lnSpc>
              <a:spcBef>
                <a:spcPts val="0"/>
              </a:spcBef>
              <a:spcAft>
                <a:spcPts val="0"/>
              </a:spcAft>
              <a:buClr>
                <a:schemeClr val="dk1"/>
              </a:buClr>
              <a:buSzPts val="1100"/>
              <a:buFont typeface="Arial"/>
              <a:buNone/>
            </a:pPr>
            <a:endParaRPr sz="1100"/>
          </a:p>
          <a:p>
            <a:pPr marL="0" lvl="0" indent="0" algn="l" rtl="0">
              <a:lnSpc>
                <a:spcPct val="100000"/>
              </a:lnSpc>
              <a:spcBef>
                <a:spcPts val="0"/>
              </a:spcBef>
              <a:spcAft>
                <a:spcPts val="0"/>
              </a:spcAft>
              <a:buClr>
                <a:schemeClr val="dk1"/>
              </a:buClr>
              <a:buSzPts val="1100"/>
              <a:buFont typeface="Arial"/>
              <a:buNone/>
            </a:pPr>
            <a:r>
              <a:rPr lang="en-US" sz="1100"/>
              <a:t>Right side (gray) - xAPI is probably a good fit</a:t>
            </a:r>
            <a:endParaRPr sz="1100"/>
          </a:p>
          <a:p>
            <a:pPr marL="0" lvl="0" indent="0" algn="l" rtl="0">
              <a:lnSpc>
                <a:spcPct val="100000"/>
              </a:lnSpc>
              <a:spcBef>
                <a:spcPts val="0"/>
              </a:spcBef>
              <a:spcAft>
                <a:spcPts val="0"/>
              </a:spcAft>
              <a:buClr>
                <a:schemeClr val="dk1"/>
              </a:buClr>
              <a:buSzPts val="1100"/>
              <a:buFont typeface="Arial"/>
              <a:buNone/>
            </a:pPr>
            <a:r>
              <a:rPr lang="en-US" sz="1100"/>
              <a:t>Not using an LMS</a:t>
            </a:r>
            <a:endParaRPr sz="1100"/>
          </a:p>
          <a:p>
            <a:pPr marL="0" lvl="0" indent="0" algn="l" rtl="0">
              <a:lnSpc>
                <a:spcPct val="100000"/>
              </a:lnSpc>
              <a:spcBef>
                <a:spcPts val="0"/>
              </a:spcBef>
              <a:spcAft>
                <a:spcPts val="0"/>
              </a:spcAft>
              <a:buClr>
                <a:schemeClr val="dk1"/>
              </a:buClr>
              <a:buSzPts val="1100"/>
              <a:buFont typeface="Arial"/>
              <a:buNone/>
            </a:pPr>
            <a:r>
              <a:rPr lang="en-US" sz="1100"/>
              <a:t>Advanced learning activities</a:t>
            </a:r>
            <a:endParaRPr sz="1100"/>
          </a:p>
          <a:p>
            <a:pPr marL="0" lvl="0" indent="0" algn="l" rtl="0">
              <a:lnSpc>
                <a:spcPct val="100000"/>
              </a:lnSpc>
              <a:spcBef>
                <a:spcPts val="0"/>
              </a:spcBef>
              <a:spcAft>
                <a:spcPts val="0"/>
              </a:spcAft>
              <a:buClr>
                <a:schemeClr val="dk1"/>
              </a:buClr>
              <a:buSzPts val="1100"/>
              <a:buFont typeface="Arial"/>
              <a:buNone/>
            </a:pPr>
            <a:r>
              <a:rPr lang="en-US" sz="1100"/>
              <a:t>Capturing lots of data</a:t>
            </a:r>
            <a:endParaRPr sz="1100"/>
          </a:p>
          <a:p>
            <a:pPr marL="0" lvl="0" indent="0" algn="l" rtl="0">
              <a:spcBef>
                <a:spcPts val="0"/>
              </a:spcBef>
              <a:spcAft>
                <a:spcPts val="0"/>
              </a:spcAft>
              <a:buClr>
                <a:schemeClr val="dk1"/>
              </a:buClr>
              <a:buSzPts val="1100"/>
              <a:buFont typeface="Arial"/>
              <a:buNone/>
            </a:pPr>
            <a:r>
              <a:rPr lang="en-US" sz="1100"/>
              <a:t>If your needs fall mostly in the gray side, then consider using xAPI.</a:t>
            </a:r>
            <a:endParaRPr sz="1100"/>
          </a:p>
          <a:p>
            <a:pPr marL="0" lvl="0" indent="0" algn="l" rtl="0">
              <a:lnSpc>
                <a:spcPct val="100000"/>
              </a:lnSpc>
              <a:spcBef>
                <a:spcPts val="0"/>
              </a:spcBef>
              <a:spcAft>
                <a:spcPts val="0"/>
              </a:spcAft>
              <a:buClr>
                <a:schemeClr val="dk1"/>
              </a:buClr>
              <a:buSzPts val="1100"/>
              <a:buFont typeface="Arial"/>
              <a:buNone/>
            </a:pPr>
            <a:endParaRPr sz="1100"/>
          </a:p>
          <a:p>
            <a:pPr marL="0" lvl="0" indent="0" algn="l" rtl="0">
              <a:lnSpc>
                <a:spcPct val="100000"/>
              </a:lnSpc>
              <a:spcBef>
                <a:spcPts val="0"/>
              </a:spcBef>
              <a:spcAft>
                <a:spcPts val="0"/>
              </a:spcAft>
              <a:buClr>
                <a:schemeClr val="dk1"/>
              </a:buClr>
              <a:buSzPts val="1100"/>
              <a:buFont typeface="Arial"/>
              <a:buNone/>
            </a:pPr>
            <a:r>
              <a:rPr lang="en-US" sz="1100"/>
              <a:t>Middle - Mix of the two (cmi5) - if you’re content falls somewhere in the middle or on both sides, then cmi5 is the best option. </a:t>
            </a:r>
            <a:endParaRPr sz="1100"/>
          </a:p>
          <a:p>
            <a:pPr marL="0" lvl="0" indent="0" algn="l" rtl="0">
              <a:spcBef>
                <a:spcPts val="0"/>
              </a:spcBef>
              <a:spcAft>
                <a:spcPts val="0"/>
              </a:spcAft>
              <a:buClr>
                <a:schemeClr val="dk1"/>
              </a:buClr>
              <a:buSzPts val="1100"/>
              <a:buFont typeface="Arial"/>
              <a:buNone/>
            </a:pPr>
            <a:r>
              <a:rPr lang="en-US" sz="1100"/>
              <a:t>If you end up with a mix of blue and gray, then you’ll want to choose cmi5 as your preferred specification.</a:t>
            </a:r>
            <a:endParaRPr sz="1100"/>
          </a:p>
        </p:txBody>
      </p:sp>
      <p:sp>
        <p:nvSpPr>
          <p:cNvPr id="322" name="Google Shape;322;g133b476e2fa_0_55: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1354339bdad_0_0: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74" name="Google Shape;374;g1354339bdad_0_0: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375" name="Google Shape;375;g1354339bdad_0_0: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3a892cf0d3_1_223: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83" name="Google Shape;383;g13a892cf0d3_1_223: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walk through the top reasons to migrate</a:t>
            </a:r>
            <a:endParaRPr/>
          </a:p>
        </p:txBody>
      </p:sp>
      <p:sp>
        <p:nvSpPr>
          <p:cNvPr id="384" name="Google Shape;384;g13a892cf0d3_1_223: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13a892cf0d3_1_229: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91" name="Google Shape;391;g13a892cf0d3_1_229: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Migrating your existing content to cmi5 may be a process depending on how much you want to convert. Remember, you don’t have to migrate everything at once. Start with content that matches these points to have the biggest return on your investment.</a:t>
            </a:r>
            <a:endParaRPr/>
          </a:p>
        </p:txBody>
      </p:sp>
      <p:sp>
        <p:nvSpPr>
          <p:cNvPr id="392" name="Google Shape;392;g13a892cf0d3_1_229: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1cac0b5f64_0_49: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99" name="Google Shape;399;g11cac0b5f64_0_49: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400" name="Google Shape;400;g11cac0b5f64_0_49: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12ef73f7b78_0_21: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07" name="Google Shape;407;g12ef73f7b78_0_21: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We’re starting from an assumption of SCORM familiarity because of the audience. If you’ve used AICC previously this should be even more familiar since cmi5 is a closer ancestor of that work.</a:t>
            </a:r>
            <a:endParaRPr/>
          </a:p>
          <a:p>
            <a:pPr marL="0" lvl="0" indent="0" algn="l" rtl="0">
              <a:lnSpc>
                <a:spcPct val="100000"/>
              </a:lnSpc>
              <a:spcBef>
                <a:spcPts val="480"/>
              </a:spcBef>
              <a:spcAft>
                <a:spcPts val="0"/>
              </a:spcAft>
              <a:buSzPts val="1400"/>
              <a:buNone/>
            </a:pPr>
            <a:endParaRPr/>
          </a:p>
          <a:p>
            <a:pPr marL="0" lvl="0" indent="0" algn="l" rtl="0">
              <a:lnSpc>
                <a:spcPct val="100000"/>
              </a:lnSpc>
              <a:spcBef>
                <a:spcPts val="480"/>
              </a:spcBef>
              <a:spcAft>
                <a:spcPts val="0"/>
              </a:spcAft>
              <a:buSzPts val="1400"/>
              <a:buNone/>
            </a:pPr>
            <a:r>
              <a:rPr lang="en-US"/>
              <a:t>If you’re familiar with creating SCORM content, here are some of the most common concepts and what the concepts are called in cmi5. </a:t>
            </a:r>
            <a:endParaRPr/>
          </a:p>
        </p:txBody>
      </p:sp>
      <p:sp>
        <p:nvSpPr>
          <p:cNvPr id="408" name="Google Shape;408;g12ef73f7b78_0_21: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13a892cf0d3_1_27: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3" name="Google Shape;83;g13a892cf0d3_1_27: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Specifications and standards are all around us now, you may be familiar with USB, Wifi, ISO 8601 (timestamps) or ISO 27001 (information security). Generally they are created by groups of interested parties (individuals and organizations) which leads to peer review and the need for multiple versions.</a:t>
            </a:r>
            <a:endParaRPr/>
          </a:p>
          <a:p>
            <a:pPr marL="0" lvl="0" indent="0" algn="l" rtl="0">
              <a:lnSpc>
                <a:spcPct val="100000"/>
              </a:lnSpc>
              <a:spcBef>
                <a:spcPts val="480"/>
              </a:spcBef>
              <a:spcAft>
                <a:spcPts val="0"/>
              </a:spcAft>
              <a:buSzPts val="1400"/>
              <a:buNone/>
            </a:pPr>
            <a:endParaRPr/>
          </a:p>
          <a:p>
            <a:pPr marL="0" lvl="0" indent="0" algn="l" rtl="0">
              <a:lnSpc>
                <a:spcPct val="100000"/>
              </a:lnSpc>
              <a:spcBef>
                <a:spcPts val="480"/>
              </a:spcBef>
              <a:spcAft>
                <a:spcPts val="0"/>
              </a:spcAft>
              <a:buSzPts val="1400"/>
              <a:buNone/>
            </a:pPr>
            <a:r>
              <a:rPr lang="en-US"/>
              <a:t>When the learning and training industry transitioned from courses and content that were computer-based, like CDs or floppy disks, to web-based online training, it became clear that there were challenges in terms of playing content and interoperability between systems. As more systems were introduced, organizations found themselves having to rebuild content to adapt courses to the context of each new system, which became both inefficient and expensive. A more portable and scalable solution was needed to support the reusability of content across systems. In 2000, the Advanced Distributed Learning (ADL) Initiative created the SCORM standard to address e-learning interoperability, reusability, and durability challenges.</a:t>
            </a:r>
            <a:endParaRPr/>
          </a:p>
          <a:p>
            <a:pPr marL="0" lvl="0" indent="0" algn="l" rtl="0">
              <a:lnSpc>
                <a:spcPct val="100000"/>
              </a:lnSpc>
              <a:spcBef>
                <a:spcPts val="480"/>
              </a:spcBef>
              <a:spcAft>
                <a:spcPts val="0"/>
              </a:spcAft>
              <a:buSzPts val="1400"/>
              <a:buNone/>
            </a:pPr>
            <a:endParaRPr/>
          </a:p>
          <a:p>
            <a:pPr marL="0" lvl="0" indent="0" algn="l" rtl="0">
              <a:lnSpc>
                <a:spcPct val="100000"/>
              </a:lnSpc>
              <a:spcBef>
                <a:spcPts val="480"/>
              </a:spcBef>
              <a:spcAft>
                <a:spcPts val="0"/>
              </a:spcAft>
              <a:buSzPts val="1400"/>
              <a:buNone/>
            </a:pPr>
            <a:endParaRPr/>
          </a:p>
        </p:txBody>
      </p:sp>
      <p:sp>
        <p:nvSpPr>
          <p:cNvPr id="84" name="Google Shape;84;g13a892cf0d3_1_27: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12ef73f7b78_0_207: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15" name="Google Shape;415;g12ef73f7b78_0_207: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416" name="Google Shape;416;g12ef73f7b78_0_207: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12ef73f7b78_0_222: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24" name="Google Shape;424;g12ef73f7b78_0_222: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In SCORM, this is a SCO (sharable content object)</a:t>
            </a:r>
            <a:endParaRPr/>
          </a:p>
          <a:p>
            <a:pPr marL="0" lvl="0" indent="0" algn="l" rtl="0">
              <a:lnSpc>
                <a:spcPct val="100000"/>
              </a:lnSpc>
              <a:spcBef>
                <a:spcPts val="480"/>
              </a:spcBef>
              <a:spcAft>
                <a:spcPts val="0"/>
              </a:spcAft>
              <a:buSzPts val="1400"/>
              <a:buNone/>
            </a:pPr>
            <a:r>
              <a:rPr lang="en-US"/>
              <a:t>Sends an “Initialized” and “Terminated” statement to mark the learner’s session.</a:t>
            </a:r>
            <a:endParaRPr/>
          </a:p>
          <a:p>
            <a:pPr marL="0" lvl="0" indent="0" algn="l" rtl="0">
              <a:lnSpc>
                <a:spcPct val="100000"/>
              </a:lnSpc>
              <a:spcBef>
                <a:spcPts val="480"/>
              </a:spcBef>
              <a:spcAft>
                <a:spcPts val="0"/>
              </a:spcAft>
              <a:buSzPts val="1400"/>
              <a:buNone/>
            </a:pPr>
            <a:endParaRPr/>
          </a:p>
        </p:txBody>
      </p:sp>
      <p:sp>
        <p:nvSpPr>
          <p:cNvPr id="425" name="Google Shape;425;g12ef73f7b78_0_222: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12ef73f7b78_0_230: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33" name="Google Shape;433;g12ef73f7b78_0_230: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Core cmi5 concept. </a:t>
            </a:r>
            <a:endParaRPr/>
          </a:p>
          <a:p>
            <a:pPr marL="0" lvl="0" indent="0" algn="l" rtl="0">
              <a:lnSpc>
                <a:spcPct val="100000"/>
              </a:lnSpc>
              <a:spcBef>
                <a:spcPts val="480"/>
              </a:spcBef>
              <a:spcAft>
                <a:spcPts val="0"/>
              </a:spcAft>
              <a:buSzPts val="1400"/>
              <a:buNone/>
            </a:pPr>
            <a:r>
              <a:rPr lang="en-US"/>
              <a:t>How the system knows that the learner satisfied the expectations of the AU, whether that is via completion or success.</a:t>
            </a:r>
            <a:endParaRPr/>
          </a:p>
          <a:p>
            <a:pPr marL="0" lvl="0" indent="0" algn="l" rtl="0">
              <a:lnSpc>
                <a:spcPct val="100000"/>
              </a:lnSpc>
              <a:spcBef>
                <a:spcPts val="480"/>
              </a:spcBef>
              <a:spcAft>
                <a:spcPts val="0"/>
              </a:spcAft>
              <a:buSzPts val="1400"/>
              <a:buNone/>
            </a:pPr>
            <a:endParaRPr/>
          </a:p>
          <a:p>
            <a:pPr marL="0" lvl="0" indent="0" algn="l" rtl="0">
              <a:lnSpc>
                <a:spcPct val="100000"/>
              </a:lnSpc>
              <a:spcBef>
                <a:spcPts val="480"/>
              </a:spcBef>
              <a:spcAft>
                <a:spcPts val="0"/>
              </a:spcAft>
              <a:buSzPts val="1400"/>
              <a:buNone/>
            </a:pPr>
            <a:r>
              <a:rPr lang="en-US"/>
              <a:t>Including moveOn criteria for each AU is a best practice.</a:t>
            </a:r>
            <a:endParaRPr/>
          </a:p>
          <a:p>
            <a:pPr marL="0" lvl="0" indent="0" algn="l" rtl="0">
              <a:spcBef>
                <a:spcPts val="480"/>
              </a:spcBef>
              <a:spcAft>
                <a:spcPts val="0"/>
              </a:spcAft>
              <a:buClr>
                <a:schemeClr val="dk1"/>
              </a:buClr>
              <a:buSzPts val="1400"/>
              <a:buFont typeface="Arial"/>
              <a:buNone/>
            </a:pPr>
            <a:r>
              <a:rPr lang="en-US"/>
              <a:t>Core cmi5 concept. </a:t>
            </a:r>
            <a:endParaRPr/>
          </a:p>
          <a:p>
            <a:pPr marL="0" lvl="0" indent="0" algn="l" rtl="0">
              <a:spcBef>
                <a:spcPts val="480"/>
              </a:spcBef>
              <a:spcAft>
                <a:spcPts val="0"/>
              </a:spcAft>
              <a:buClr>
                <a:schemeClr val="dk1"/>
              </a:buClr>
              <a:buSzPts val="1400"/>
              <a:buFont typeface="Arial"/>
              <a:buNone/>
            </a:pPr>
            <a:r>
              <a:rPr lang="en-US"/>
              <a:t>This is the odd case for very simple content, or if the content is complicated beyond the normal LMS capabilities.</a:t>
            </a:r>
            <a:endParaRPr/>
          </a:p>
        </p:txBody>
      </p:sp>
      <p:sp>
        <p:nvSpPr>
          <p:cNvPr id="434" name="Google Shape;434;g12ef73f7b78_0_230: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14a2b4508c2_0_5: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41" name="Google Shape;441;g14a2b4508c2_0_5: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Core cmi5 concept. </a:t>
            </a:r>
            <a:endParaRPr/>
          </a:p>
          <a:p>
            <a:pPr marL="0" lvl="0" indent="0" algn="l" rtl="0">
              <a:lnSpc>
                <a:spcPct val="100000"/>
              </a:lnSpc>
              <a:spcBef>
                <a:spcPts val="480"/>
              </a:spcBef>
              <a:spcAft>
                <a:spcPts val="0"/>
              </a:spcAft>
              <a:buSzPts val="1400"/>
              <a:buNone/>
            </a:pPr>
            <a:r>
              <a:rPr lang="en-US"/>
              <a:t>masteryScore indicates the minimum level needed to be achieved to convey mastery in a particular area. masteryScore is interesting in cmi5 because it can be altered right up until the launch point and can therefore be changed across sessions, but still includes full audit capability because of the data capture requirements.</a:t>
            </a:r>
            <a:endParaRPr/>
          </a:p>
        </p:txBody>
      </p:sp>
      <p:sp>
        <p:nvSpPr>
          <p:cNvPr id="442" name="Google Shape;442;g14a2b4508c2_0_5: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12ef73f7b78_0_125: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49" name="Google Shape;449;g12ef73f7b78_0_125: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Talk through what happens when a learner takes a course.  </a:t>
            </a:r>
            <a:endParaRPr/>
          </a:p>
        </p:txBody>
      </p:sp>
      <p:sp>
        <p:nvSpPr>
          <p:cNvPr id="450" name="Google Shape;450;g12ef73f7b78_0_125: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b67dd23c81_0_372: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458" name="Google Shape;458;gb67dd23c81_0_372: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b67dd23c81_0_88: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Though it really was never as accessible as hoped, SCORM 2004 came with very advanced sequencing rules to allow for the shared SCOs to be combined in complicated ways. The problem was that SCORM 2004 set out to handle all of the most complicated scenarios which meant few people were able to leverage it. The cmi5 approach with a set of extensions was specifically targeted to the 80% use case. In other words, could the most common scenarios be handled well without overly complicating their usage. These two extensions are thought to capture that use case while being only minor additions to the requirements for an LMS.</a:t>
            </a:r>
            <a:endParaRPr/>
          </a:p>
          <a:p>
            <a:pPr marL="0" lvl="0" indent="0" algn="l" rtl="0">
              <a:lnSpc>
                <a:spcPct val="100000"/>
              </a:lnSpc>
              <a:spcBef>
                <a:spcPts val="480"/>
              </a:spcBef>
              <a:spcAft>
                <a:spcPts val="0"/>
              </a:spcAft>
              <a:buSzPts val="1400"/>
              <a:buNone/>
            </a:pPr>
            <a:endParaRPr/>
          </a:p>
          <a:p>
            <a:pPr marL="0" lvl="0" indent="0" algn="l" rtl="0">
              <a:lnSpc>
                <a:spcPct val="100000"/>
              </a:lnSpc>
              <a:spcBef>
                <a:spcPts val="480"/>
              </a:spcBef>
              <a:spcAft>
                <a:spcPts val="0"/>
              </a:spcAft>
              <a:buSzPts val="1400"/>
              <a:buNone/>
            </a:pPr>
            <a:r>
              <a:rPr lang="en-US"/>
              <a:t>These extensions are planned to be included directly in the next major release of cmi5.</a:t>
            </a:r>
            <a:endParaRPr/>
          </a:p>
        </p:txBody>
      </p:sp>
      <p:sp>
        <p:nvSpPr>
          <p:cNvPr id="466" name="Google Shape;466;gb67dd23c81_0_88: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1354339bdad_0_7: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73" name="Google Shape;473;g1354339bdad_0_7: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What are some open source tools that can help the process?</a:t>
            </a:r>
            <a:endParaRPr/>
          </a:p>
        </p:txBody>
      </p:sp>
      <p:sp>
        <p:nvSpPr>
          <p:cNvPr id="474" name="Google Shape;474;g1354339bdad_0_7: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13a892cf0d3_0_6: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g13a892cf0d3_0_6: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This is the easy path.</a:t>
            </a:r>
            <a:endParaRPr/>
          </a:p>
        </p:txBody>
      </p:sp>
      <p:sp>
        <p:nvSpPr>
          <p:cNvPr id="483" name="Google Shape;483;g13a892cf0d3_0_6: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13a892cf0d3_0_19: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91" name="Google Shape;491;g13a892cf0d3_0_19: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492" name="Google Shape;492;g13a892cf0d3_0_19: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33b476e2fa_0_3: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3" name="Google Shape;93;g133b476e2fa_0_3: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Before we talk about moving from SCORM to xAPI with cmi5, we need to discuss what the standards and specifications are, along with how each is different. Outside of academia, SCORM is the prevalent standard, however SCORM has several distinct limitations. The DoD is currently moving to modernize training through xAPI and cmi5.</a:t>
            </a:r>
            <a:endParaRPr/>
          </a:p>
        </p:txBody>
      </p:sp>
      <p:sp>
        <p:nvSpPr>
          <p:cNvPr id="94" name="Google Shape;94;g133b476e2fa_0_3: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b67dd23c81_0_277: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Easiest way to get started if an authoring tool isn’t sufficient is by using the sample cmi5 course templates as a guide.</a:t>
            </a:r>
            <a:endParaRPr/>
          </a:p>
        </p:txBody>
      </p:sp>
      <p:sp>
        <p:nvSpPr>
          <p:cNvPr id="500" name="Google Shape;500;gb67dd23c81_0_277: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12ef73f7b78_0_138: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09" name="Google Shape;509;g12ef73f7b78_0_138: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If your course is a basic, traditional page-turner, use the Simple Single AU template. </a:t>
            </a:r>
            <a:endParaRPr/>
          </a:p>
        </p:txBody>
      </p:sp>
      <p:sp>
        <p:nvSpPr>
          <p:cNvPr id="510" name="Google Shape;510;g12ef73f7b78_0_138: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12ef73f7b78_0_145: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19" name="Google Shape;519;g12ef73f7b78_0_145: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walk through what is masteryscore and the template uses. </a:t>
            </a:r>
            <a:endParaRPr/>
          </a:p>
        </p:txBody>
      </p:sp>
      <p:sp>
        <p:nvSpPr>
          <p:cNvPr id="520" name="Google Shape;520;g12ef73f7b78_0_145: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12ef73f7b78_0_156: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29" name="Google Shape;529;g12ef73f7b78_0_156: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Add in moveOn criteria discussed earlier.</a:t>
            </a:r>
            <a:endParaRPr/>
          </a:p>
        </p:txBody>
      </p:sp>
      <p:sp>
        <p:nvSpPr>
          <p:cNvPr id="530" name="Google Shape;530;g12ef73f7b78_0_156: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12ef73f7b78_0_165: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39" name="Google Shape;539;g12ef73f7b78_0_165: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This cmi5 course template demonstrates a course structure of blocks with each block containing a pre-test, content section and post-test AU (three AUs per block).</a:t>
            </a:r>
            <a:endParaRPr/>
          </a:p>
          <a:p>
            <a:pPr marL="0" lvl="0" indent="0" algn="l" rtl="0">
              <a:lnSpc>
                <a:spcPct val="100000"/>
              </a:lnSpc>
              <a:spcBef>
                <a:spcPts val="480"/>
              </a:spcBef>
              <a:spcAft>
                <a:spcPts val="0"/>
              </a:spcAft>
              <a:buSzPts val="1400"/>
              <a:buNone/>
            </a:pPr>
            <a:r>
              <a:rPr lang="en-US"/>
              <a:t>This template also includes an example of a cmi5 Extension that uses a requires extension, which allows the course author to indicate to the LMS what AUs must have met their moveOn criteria before the block or AU containing the &lt;require&gt; tags is accessible to the learner. Extensions are not core to cmi5, so LMSs may choose not to implement this behavior. Note that this approach to pre/post testing will not necessarily perform equivalently on all cmi5-conformant platforms.</a:t>
            </a:r>
            <a:endParaRPr/>
          </a:p>
        </p:txBody>
      </p:sp>
      <p:sp>
        <p:nvSpPr>
          <p:cNvPr id="540" name="Google Shape;540;g12ef73f7b78_0_165: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12ef73f7b78_0_181: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49" name="Google Shape;549;g12ef73f7b78_0_181: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We’ve touched on a few of the cmi5 special considerations earlier. When you’re in the process of migrating, you’ll want to pay special attention to these special circumstances.</a:t>
            </a:r>
            <a:endParaRPr/>
          </a:p>
        </p:txBody>
      </p:sp>
      <p:sp>
        <p:nvSpPr>
          <p:cNvPr id="550" name="Google Shape;550;g12ef73f7b78_0_181: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13a892cf0d3_1_211: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57" name="Google Shape;557;g13a892cf0d3_1_211: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about masteryscore </a:t>
            </a:r>
            <a:endParaRPr/>
          </a:p>
        </p:txBody>
      </p:sp>
      <p:sp>
        <p:nvSpPr>
          <p:cNvPr id="558" name="Google Shape;558;g13a892cf0d3_1_211: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13a892cf0d3_1_205: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65" name="Google Shape;565;g13a892cf0d3_1_205: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Sequencing was mentioned earlier but to recap.</a:t>
            </a:r>
            <a:endParaRPr/>
          </a:p>
        </p:txBody>
      </p:sp>
      <p:sp>
        <p:nvSpPr>
          <p:cNvPr id="566" name="Google Shape;566;g13a892cf0d3_1_205: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12ef73f7b78_0_175: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3" name="Google Shape;573;g12ef73f7b78_0_175: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Once you’ve migrated content, it’s imperative that you test it in the free CTS. The CTS is specifically designed to assist in the development of compliant content to avoid needing to redo or ship new versions of content just to fix interoperability issues. The more strictly content vendors follow the specification, the less likelihood of vendor lock in for the experiences later on (based on no need for “custom” settings to work around interoperability issues).</a:t>
            </a:r>
            <a:endParaRPr/>
          </a:p>
        </p:txBody>
      </p:sp>
      <p:sp>
        <p:nvSpPr>
          <p:cNvPr id="574" name="Google Shape;574;g12ef73f7b78_0_175: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12fa7bedac9_0_39: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82" name="Google Shape;582;g12fa7bedac9_0_39: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The cmi5 Content Test Suite</a:t>
            </a:r>
            <a:endParaRPr/>
          </a:p>
          <a:p>
            <a:pPr marL="0" lvl="0" indent="0" algn="l" rtl="0">
              <a:lnSpc>
                <a:spcPct val="100000"/>
              </a:lnSpc>
              <a:spcBef>
                <a:spcPts val="480"/>
              </a:spcBef>
              <a:spcAft>
                <a:spcPts val="0"/>
              </a:spcAft>
              <a:buSzPts val="1400"/>
              <a:buNone/>
            </a:pPr>
            <a:endParaRPr/>
          </a:p>
          <a:p>
            <a:pPr marL="0" lvl="0" indent="0" algn="l" rtl="0">
              <a:lnSpc>
                <a:spcPct val="100000"/>
              </a:lnSpc>
              <a:spcBef>
                <a:spcPts val="480"/>
              </a:spcBef>
              <a:spcAft>
                <a:spcPts val="0"/>
              </a:spcAft>
              <a:buSzPts val="1400"/>
              <a:buNone/>
            </a:pPr>
            <a:r>
              <a:rPr lang="en-US"/>
              <a:t>Mention the OSS license. The CTS serves as both a way to verify content is conformant, and to provide a meaningful UX for development of the content beyond spec adherence.</a:t>
            </a:r>
            <a:endParaRPr/>
          </a:p>
        </p:txBody>
      </p:sp>
      <p:sp>
        <p:nvSpPr>
          <p:cNvPr id="583" name="Google Shape;583;g12fa7bedac9_0_39: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33b476e2fa_0_18: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What is SCORM. </a:t>
            </a:r>
            <a:endParaRPr/>
          </a:p>
          <a:p>
            <a:pPr marL="0" lvl="0" indent="0" algn="l" rtl="0">
              <a:lnSpc>
                <a:spcPct val="100000"/>
              </a:lnSpc>
              <a:spcBef>
                <a:spcPts val="480"/>
              </a:spcBef>
              <a:spcAft>
                <a:spcPts val="0"/>
              </a:spcAft>
              <a:buSzPts val="1400"/>
              <a:buNone/>
            </a:pPr>
            <a:r>
              <a:rPr lang="en-US"/>
              <a:t>Why SCORM matters.</a:t>
            </a:r>
            <a:endParaRPr/>
          </a:p>
          <a:p>
            <a:pPr marL="0" lvl="0" indent="0" algn="l" rtl="0">
              <a:lnSpc>
                <a:spcPct val="100000"/>
              </a:lnSpc>
              <a:spcBef>
                <a:spcPts val="480"/>
              </a:spcBef>
              <a:spcAft>
                <a:spcPts val="0"/>
              </a:spcAft>
              <a:buSzPts val="1400"/>
              <a:buNone/>
            </a:pPr>
            <a:r>
              <a:rPr lang="en-US"/>
              <a:t>MP3 analogy.</a:t>
            </a:r>
            <a:endParaRPr/>
          </a:p>
        </p:txBody>
      </p:sp>
      <p:sp>
        <p:nvSpPr>
          <p:cNvPr id="102" name="Google Shape;102;g133b476e2fa_0_18: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b67dd23c81_0_325: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These tools are all part of an ADL contracted project called cmi5 CATAPULT.</a:t>
            </a:r>
            <a:endParaRPr/>
          </a:p>
          <a:p>
            <a:pPr marL="0" lvl="0" indent="0" algn="l" rtl="0">
              <a:lnSpc>
                <a:spcPct val="100000"/>
              </a:lnSpc>
              <a:spcBef>
                <a:spcPts val="480"/>
              </a:spcBef>
              <a:spcAft>
                <a:spcPts val="0"/>
              </a:spcAft>
              <a:buSzPts val="1400"/>
              <a:buNone/>
            </a:pPr>
            <a:r>
              <a:rPr lang="en-US"/>
              <a:t>What is catapult, why ADL contracted out the project, what is available. Open source, freely available. </a:t>
            </a:r>
            <a:endParaRPr/>
          </a:p>
        </p:txBody>
      </p:sp>
      <p:sp>
        <p:nvSpPr>
          <p:cNvPr id="591" name="Google Shape;591;gb67dd23c81_0_325: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12ef73f7b78_0_9: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99" name="Google Shape;599;g12ef73f7b78_0_9: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600" name="Google Shape;600;g12ef73f7b78_0_9: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e0ba28def9_0_15: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607" name="Google Shape;607;ge0ba28def9_0_15: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b67dd23c81_0_257: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614" name="Google Shape;614;gb67dd23c81_0_257: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b67dd23c81_0_75: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Starts with DoD to fund the project, but impacts the entire industry</a:t>
            </a:r>
            <a:endParaRPr/>
          </a:p>
          <a:p>
            <a:pPr marL="0" lvl="0" indent="0" algn="l" rtl="0">
              <a:lnSpc>
                <a:spcPct val="100000"/>
              </a:lnSpc>
              <a:spcBef>
                <a:spcPts val="480"/>
              </a:spcBef>
              <a:spcAft>
                <a:spcPts val="0"/>
              </a:spcAft>
              <a:buSzPts val="1400"/>
              <a:buNone/>
            </a:pPr>
            <a:endParaRPr/>
          </a:p>
          <a:p>
            <a:pPr marL="0" lvl="0" indent="0" algn="l" rtl="0">
              <a:lnSpc>
                <a:spcPct val="100000"/>
              </a:lnSpc>
              <a:spcBef>
                <a:spcPts val="480"/>
              </a:spcBef>
              <a:spcAft>
                <a:spcPts val="0"/>
              </a:spcAft>
              <a:buSzPts val="1400"/>
              <a:buNone/>
            </a:pPr>
            <a:r>
              <a:rPr lang="en-US"/>
              <a:t>In order for cmi5 to gain adoption, a conformance test suite was needed to ensure that stakeholders are able to confidently procure and implement cmi5 tools and applications. In addition to a test suite to validate existing products and tools, providing sample content templates and open source tools will also help to increase adoption of both xAPI and cmi5 more broadly across the Department of Defense. </a:t>
            </a:r>
            <a:endParaRPr/>
          </a:p>
        </p:txBody>
      </p:sp>
      <p:sp>
        <p:nvSpPr>
          <p:cNvPr id="621" name="Google Shape;621;gb67dd23c81_0_75: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b67dd23c81_0_420: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What is the purpose of cmi5 CATAPULT and how will it impact the audience.</a:t>
            </a:r>
            <a:endParaRPr/>
          </a:p>
        </p:txBody>
      </p:sp>
      <p:sp>
        <p:nvSpPr>
          <p:cNvPr id="637" name="Google Shape;637;gb67dd23c81_0_420: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13a892cf0d3_1_59: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44" name="Google Shape;644;g13a892cf0d3_1_59: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645" name="Google Shape;645;g13a892cf0d3_1_59: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12ef73f7b78_1_33: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In order to move the thermometers, more learning and training professionals need to ask their systems and tools to provide support. The addition of the CATAPULT tools provides ways to test content and systems for conformance. </a:t>
            </a:r>
            <a:endParaRPr/>
          </a:p>
        </p:txBody>
      </p:sp>
      <p:sp>
        <p:nvSpPr>
          <p:cNvPr id="655" name="Google Shape;655;g12ef73f7b78_1_33: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b67dd23c81_0_355: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663" name="Google Shape;663;gb67dd23c81_0_355: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b67dd23c81_0_342: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
        <p:nvSpPr>
          <p:cNvPr id="672" name="Google Shape;672;gb67dd23c81_0_342: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3" name="Google Shape;673;gb67dd23c81_0_342: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13a892cf0d3_1_0: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0" name="Google Shape;110;g13a892cf0d3_1_0: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Although content is what is delivered by an LMS, the learner is the central figure to an LMS. Bringing a learner (trainee) together with an experience is the initial role of the LMS. All of the modern features of LMSs, analytics, visualizations, pathing, etc. still stem from a learner experiencing training content.</a:t>
            </a:r>
            <a:endParaRPr/>
          </a:p>
          <a:p>
            <a:pPr marL="0" lvl="0" indent="0" algn="l" rtl="0">
              <a:lnSpc>
                <a:spcPct val="100000"/>
              </a:lnSpc>
              <a:spcBef>
                <a:spcPts val="480"/>
              </a:spcBef>
              <a:spcAft>
                <a:spcPts val="0"/>
              </a:spcAft>
              <a:buSzPts val="1400"/>
              <a:buNone/>
            </a:pPr>
            <a:endParaRPr/>
          </a:p>
          <a:p>
            <a:pPr marL="0" lvl="0" indent="0" algn="l" rtl="0">
              <a:lnSpc>
                <a:spcPct val="100000"/>
              </a:lnSpc>
              <a:spcBef>
                <a:spcPts val="480"/>
              </a:spcBef>
              <a:spcAft>
                <a:spcPts val="0"/>
              </a:spcAft>
              <a:buSzPts val="1400"/>
              <a:buNone/>
            </a:pPr>
            <a:r>
              <a:rPr lang="en-US"/>
              <a:t>Note: when we say LMS we really mean any sort of learner centered browser experience, so can include any sort of content launch system, such as an LXP, etc.</a:t>
            </a:r>
            <a:endParaRPr/>
          </a:p>
          <a:p>
            <a:pPr marL="0" lvl="0" indent="0" algn="l" rtl="0">
              <a:lnSpc>
                <a:spcPct val="100000"/>
              </a:lnSpc>
              <a:spcBef>
                <a:spcPts val="480"/>
              </a:spcBef>
              <a:spcAft>
                <a:spcPts val="0"/>
              </a:spcAft>
              <a:buSzPts val="1400"/>
              <a:buNone/>
            </a:pPr>
            <a:endParaRPr/>
          </a:p>
          <a:p>
            <a:pPr marL="0" lvl="0" indent="0" algn="l" rtl="0">
              <a:lnSpc>
                <a:spcPct val="100000"/>
              </a:lnSpc>
              <a:spcBef>
                <a:spcPts val="480"/>
              </a:spcBef>
              <a:spcAft>
                <a:spcPts val="0"/>
              </a:spcAft>
              <a:buSzPts val="1400"/>
              <a:buNone/>
            </a:pPr>
            <a:r>
              <a:rPr lang="en-US"/>
              <a:t>LMSs are still relevant today and play a key role in many learning ecosystems.</a:t>
            </a:r>
            <a:endParaRPr/>
          </a:p>
        </p:txBody>
      </p:sp>
      <p:sp>
        <p:nvSpPr>
          <p:cNvPr id="111" name="Google Shape;111;g13a892cf0d3_1_0: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33b476e2fa_0_27: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8" name="Google Shape;118;g133b476e2fa_0_27: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Notes: Specification in 1.x state, the IEEE work is intended to get it to be considered a “standard” for the 2.x release.</a:t>
            </a:r>
            <a:endParaRPr/>
          </a:p>
        </p:txBody>
      </p:sp>
      <p:sp>
        <p:nvSpPr>
          <p:cNvPr id="119" name="Google Shape;119;g133b476e2fa_0_27: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3a892cf0d3_1_7: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7" name="Google Shape;127;g13a892cf0d3_1_7: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1500"/>
              </a:spcBef>
              <a:spcAft>
                <a:spcPts val="0"/>
              </a:spcAft>
              <a:buSzPts val="1400"/>
              <a:buNone/>
            </a:pPr>
            <a:r>
              <a:rPr lang="en-US">
                <a:highlight>
                  <a:srgbClr val="FFFFFF"/>
                </a:highlight>
              </a:rPr>
              <a:t>You’ll notice this is a very minimal definition. It’s intentional. Because xAPI was always intended to enable learning data to be communicated between a wider and wider set of system types, the specification focuses on the communication and high-level data model and leaves everything you might do with that data up to the system and the user.</a:t>
            </a:r>
            <a:endParaRPr/>
          </a:p>
        </p:txBody>
      </p:sp>
      <p:sp>
        <p:nvSpPr>
          <p:cNvPr id="128" name="Google Shape;128;g13a892cf0d3_1_7: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3a892cf0d3_1_52: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5" name="Google Shape;135;g13a892cf0d3_1_52: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What are profiles</a:t>
            </a:r>
            <a:br>
              <a:rPr lang="en-US"/>
            </a:br>
            <a:r>
              <a:rPr lang="en-US"/>
              <a:t>Why are profiles important</a:t>
            </a:r>
            <a:endParaRPr/>
          </a:p>
          <a:p>
            <a:pPr marL="0" lvl="0" indent="0" algn="l" rtl="0">
              <a:lnSpc>
                <a:spcPct val="100000"/>
              </a:lnSpc>
              <a:spcBef>
                <a:spcPts val="480"/>
              </a:spcBef>
              <a:spcAft>
                <a:spcPts val="0"/>
              </a:spcAft>
              <a:buSzPts val="1400"/>
              <a:buNone/>
            </a:pPr>
            <a:r>
              <a:rPr lang="en-US"/>
              <a:t>Give an example of popular profiles, like the video profile.</a:t>
            </a:r>
            <a:endParaRPr/>
          </a:p>
          <a:p>
            <a:pPr marL="0" lvl="0" indent="0" algn="l" rtl="0">
              <a:lnSpc>
                <a:spcPct val="100000"/>
              </a:lnSpc>
              <a:spcBef>
                <a:spcPts val="480"/>
              </a:spcBef>
              <a:spcAft>
                <a:spcPts val="0"/>
              </a:spcAft>
              <a:buSzPts val="1400"/>
              <a:buNone/>
            </a:pPr>
            <a:endParaRPr/>
          </a:p>
        </p:txBody>
      </p:sp>
      <p:sp>
        <p:nvSpPr>
          <p:cNvPr id="136" name="Google Shape;136;g13a892cf0d3_1_52: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7.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24"/>
        <p:cNvGrpSpPr/>
        <p:nvPr/>
      </p:nvGrpSpPr>
      <p:grpSpPr>
        <a:xfrm>
          <a:off x="0" y="0"/>
          <a:ext cx="0" cy="0"/>
          <a:chOff x="0" y="0"/>
          <a:chExt cx="0" cy="0"/>
        </a:xfrm>
      </p:grpSpPr>
      <p:cxnSp>
        <p:nvCxnSpPr>
          <p:cNvPr id="25" name="Google Shape;25;g12ca8937399_0_15"/>
          <p:cNvCxnSpPr/>
          <p:nvPr/>
        </p:nvCxnSpPr>
        <p:spPr>
          <a:xfrm>
            <a:off x="0" y="1352225"/>
            <a:ext cx="12192000" cy="0"/>
          </a:xfrm>
          <a:prstGeom prst="straightConnector1">
            <a:avLst/>
          </a:prstGeom>
          <a:noFill/>
          <a:ln w="38100" cap="flat" cmpd="sng">
            <a:solidFill>
              <a:schemeClr val="accent6"/>
            </a:solidFill>
            <a:prstDash val="solid"/>
            <a:round/>
            <a:headEnd type="none" w="sm" len="sm"/>
            <a:tailEnd type="none" w="sm" len="sm"/>
          </a:ln>
          <a:effectLst>
            <a:outerShdw blurRad="40000" dist="23000" dir="5400000" rotWithShape="0">
              <a:srgbClr val="000000">
                <a:alpha val="34117"/>
              </a:srgbClr>
            </a:outerShdw>
          </a:effectLst>
        </p:spPr>
      </p:cxnSp>
      <p:sp>
        <p:nvSpPr>
          <p:cNvPr id="26" name="Google Shape;26;g12ca8937399_0_15"/>
          <p:cNvSpPr txBox="1">
            <a:spLocks noGrp="1"/>
          </p:cNvSpPr>
          <p:nvPr>
            <p:ph type="body" idx="1"/>
          </p:nvPr>
        </p:nvSpPr>
        <p:spPr>
          <a:xfrm>
            <a:off x="871093" y="1858346"/>
            <a:ext cx="10449900" cy="122940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560"/>
              </a:spcBef>
              <a:spcAft>
                <a:spcPts val="0"/>
              </a:spcAft>
              <a:buSzPts val="2100"/>
              <a:buNone/>
              <a:defRPr sz="2800" b="1">
                <a:solidFill>
                  <a:srgbClr val="CC3300"/>
                </a:solidFill>
                <a:latin typeface="Tahoma"/>
                <a:ea typeface="Tahoma"/>
                <a:cs typeface="Tahoma"/>
                <a:sym typeface="Tahoma"/>
              </a:defRPr>
            </a:lvl1pPr>
            <a:lvl2pPr marL="914400" lvl="1" indent="-314325" algn="l">
              <a:lnSpc>
                <a:spcPct val="100000"/>
              </a:lnSpc>
              <a:spcBef>
                <a:spcPts val="360"/>
              </a:spcBef>
              <a:spcAft>
                <a:spcPts val="0"/>
              </a:spcAft>
              <a:buSzPts val="1350"/>
              <a:buChar char="■"/>
              <a:defRPr/>
            </a:lvl2pPr>
            <a:lvl3pPr marL="1371600" lvl="2" indent="-285750" algn="l">
              <a:lnSpc>
                <a:spcPct val="100000"/>
              </a:lnSpc>
              <a:spcBef>
                <a:spcPts val="360"/>
              </a:spcBef>
              <a:spcAft>
                <a:spcPts val="0"/>
              </a:spcAft>
              <a:buSzPts val="900"/>
              <a:buChar char="■"/>
              <a:defRPr/>
            </a:lvl3pPr>
            <a:lvl4pPr marL="1828800" lvl="3" indent="-291464" algn="l">
              <a:lnSpc>
                <a:spcPct val="100000"/>
              </a:lnSpc>
              <a:spcBef>
                <a:spcPts val="360"/>
              </a:spcBef>
              <a:spcAft>
                <a:spcPts val="0"/>
              </a:spcAft>
              <a:buSzPts val="990"/>
              <a:buChar char="■"/>
              <a:defRPr/>
            </a:lvl4pPr>
            <a:lvl5pPr marL="2286000" lvl="4" indent="-285750" algn="l">
              <a:lnSpc>
                <a:spcPct val="100000"/>
              </a:lnSpc>
              <a:spcBef>
                <a:spcPts val="360"/>
              </a:spcBef>
              <a:spcAft>
                <a:spcPts val="0"/>
              </a:spcAft>
              <a:buSzPts val="900"/>
              <a:buChar char="■"/>
              <a:defRPr/>
            </a:lvl5pPr>
            <a:lvl6pPr marL="2743200" lvl="5" indent="-285750" algn="l">
              <a:lnSpc>
                <a:spcPct val="100000"/>
              </a:lnSpc>
              <a:spcBef>
                <a:spcPts val="360"/>
              </a:spcBef>
              <a:spcAft>
                <a:spcPts val="0"/>
              </a:spcAft>
              <a:buSzPts val="900"/>
              <a:buChar char="■"/>
              <a:defRPr/>
            </a:lvl6pPr>
            <a:lvl7pPr marL="3200400" lvl="6" indent="-285750" algn="l">
              <a:lnSpc>
                <a:spcPct val="100000"/>
              </a:lnSpc>
              <a:spcBef>
                <a:spcPts val="360"/>
              </a:spcBef>
              <a:spcAft>
                <a:spcPts val="0"/>
              </a:spcAft>
              <a:buSzPts val="900"/>
              <a:buChar char="■"/>
              <a:defRPr/>
            </a:lvl7pPr>
            <a:lvl8pPr marL="3657600" lvl="7" indent="-285750" algn="l">
              <a:lnSpc>
                <a:spcPct val="100000"/>
              </a:lnSpc>
              <a:spcBef>
                <a:spcPts val="360"/>
              </a:spcBef>
              <a:spcAft>
                <a:spcPts val="0"/>
              </a:spcAft>
              <a:buSzPts val="900"/>
              <a:buChar char="■"/>
              <a:defRPr/>
            </a:lvl8pPr>
            <a:lvl9pPr marL="4114800" lvl="8" indent="-285750" algn="l">
              <a:lnSpc>
                <a:spcPct val="100000"/>
              </a:lnSpc>
              <a:spcBef>
                <a:spcPts val="360"/>
              </a:spcBef>
              <a:spcAft>
                <a:spcPts val="0"/>
              </a:spcAft>
              <a:buSzPts val="900"/>
              <a:buChar char="■"/>
              <a:defRPr/>
            </a:lvl9pPr>
          </a:lstStyle>
          <a:p>
            <a:endParaRPr/>
          </a:p>
        </p:txBody>
      </p:sp>
      <p:sp>
        <p:nvSpPr>
          <p:cNvPr id="27" name="Google Shape;27;g12ca8937399_0_15"/>
          <p:cNvSpPr txBox="1">
            <a:spLocks noGrp="1"/>
          </p:cNvSpPr>
          <p:nvPr>
            <p:ph type="body" idx="2"/>
          </p:nvPr>
        </p:nvSpPr>
        <p:spPr>
          <a:xfrm>
            <a:off x="2070100" y="3565525"/>
            <a:ext cx="8478900" cy="193410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480"/>
              </a:spcBef>
              <a:spcAft>
                <a:spcPts val="0"/>
              </a:spcAft>
              <a:buSzPts val="1800"/>
              <a:buNone/>
              <a:defRPr sz="2400" b="1">
                <a:latin typeface="Arial Narrow"/>
                <a:ea typeface="Arial Narrow"/>
                <a:cs typeface="Arial Narrow"/>
                <a:sym typeface="Arial Narrow"/>
              </a:defRPr>
            </a:lvl1pPr>
            <a:lvl2pPr marL="914400" lvl="1" indent="-314325" algn="l">
              <a:lnSpc>
                <a:spcPct val="100000"/>
              </a:lnSpc>
              <a:spcBef>
                <a:spcPts val="360"/>
              </a:spcBef>
              <a:spcAft>
                <a:spcPts val="0"/>
              </a:spcAft>
              <a:buSzPts val="1350"/>
              <a:buChar char="■"/>
              <a:defRPr/>
            </a:lvl2pPr>
            <a:lvl3pPr marL="1371600" lvl="2" indent="-285750" algn="l">
              <a:lnSpc>
                <a:spcPct val="100000"/>
              </a:lnSpc>
              <a:spcBef>
                <a:spcPts val="360"/>
              </a:spcBef>
              <a:spcAft>
                <a:spcPts val="0"/>
              </a:spcAft>
              <a:buSzPts val="900"/>
              <a:buChar char="■"/>
              <a:defRPr/>
            </a:lvl3pPr>
            <a:lvl4pPr marL="1828800" lvl="3" indent="-291464" algn="l">
              <a:lnSpc>
                <a:spcPct val="100000"/>
              </a:lnSpc>
              <a:spcBef>
                <a:spcPts val="360"/>
              </a:spcBef>
              <a:spcAft>
                <a:spcPts val="0"/>
              </a:spcAft>
              <a:buSzPts val="990"/>
              <a:buChar char="■"/>
              <a:defRPr/>
            </a:lvl4pPr>
            <a:lvl5pPr marL="2286000" lvl="4" indent="-285750" algn="l">
              <a:lnSpc>
                <a:spcPct val="100000"/>
              </a:lnSpc>
              <a:spcBef>
                <a:spcPts val="360"/>
              </a:spcBef>
              <a:spcAft>
                <a:spcPts val="0"/>
              </a:spcAft>
              <a:buSzPts val="900"/>
              <a:buChar char="■"/>
              <a:defRPr/>
            </a:lvl5pPr>
            <a:lvl6pPr marL="2743200" lvl="5" indent="-285750" algn="l">
              <a:lnSpc>
                <a:spcPct val="100000"/>
              </a:lnSpc>
              <a:spcBef>
                <a:spcPts val="360"/>
              </a:spcBef>
              <a:spcAft>
                <a:spcPts val="0"/>
              </a:spcAft>
              <a:buSzPts val="900"/>
              <a:buChar char="■"/>
              <a:defRPr/>
            </a:lvl6pPr>
            <a:lvl7pPr marL="3200400" lvl="6" indent="-285750" algn="l">
              <a:lnSpc>
                <a:spcPct val="100000"/>
              </a:lnSpc>
              <a:spcBef>
                <a:spcPts val="360"/>
              </a:spcBef>
              <a:spcAft>
                <a:spcPts val="0"/>
              </a:spcAft>
              <a:buSzPts val="900"/>
              <a:buChar char="■"/>
              <a:defRPr/>
            </a:lvl7pPr>
            <a:lvl8pPr marL="3657600" lvl="7" indent="-285750" algn="l">
              <a:lnSpc>
                <a:spcPct val="100000"/>
              </a:lnSpc>
              <a:spcBef>
                <a:spcPts val="360"/>
              </a:spcBef>
              <a:spcAft>
                <a:spcPts val="0"/>
              </a:spcAft>
              <a:buSzPts val="900"/>
              <a:buChar char="■"/>
              <a:defRPr/>
            </a:lvl8pPr>
            <a:lvl9pPr marL="4114800" lvl="8" indent="-285750" algn="l">
              <a:lnSpc>
                <a:spcPct val="100000"/>
              </a:lnSpc>
              <a:spcBef>
                <a:spcPts val="360"/>
              </a:spcBef>
              <a:spcAft>
                <a:spcPts val="0"/>
              </a:spcAft>
              <a:buSzPts val="900"/>
              <a:buChar char="■"/>
              <a:defRPr/>
            </a:lvl9pPr>
          </a:lstStyle>
          <a:p>
            <a:endParaRPr/>
          </a:p>
        </p:txBody>
      </p:sp>
      <p:grpSp>
        <p:nvGrpSpPr>
          <p:cNvPr id="28" name="Google Shape;28;g12ca8937399_0_15"/>
          <p:cNvGrpSpPr/>
          <p:nvPr/>
        </p:nvGrpSpPr>
        <p:grpSpPr>
          <a:xfrm>
            <a:off x="177576" y="6503087"/>
            <a:ext cx="1127459" cy="282778"/>
            <a:chOff x="177576" y="6503087"/>
            <a:chExt cx="1127459" cy="282778"/>
          </a:xfrm>
        </p:grpSpPr>
        <p:sp>
          <p:nvSpPr>
            <p:cNvPr id="29" name="Google Shape;29;g12ca8937399_0_15"/>
            <p:cNvSpPr/>
            <p:nvPr/>
          </p:nvSpPr>
          <p:spPr>
            <a:xfrm>
              <a:off x="468035" y="6508965"/>
              <a:ext cx="8370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@IITSEC</a:t>
              </a:r>
              <a:endParaRPr sz="1400" b="0" i="0" u="none" strike="noStrike" cap="none">
                <a:solidFill>
                  <a:srgbClr val="000000"/>
                </a:solidFill>
                <a:latin typeface="Arial"/>
                <a:ea typeface="Arial"/>
                <a:cs typeface="Arial"/>
                <a:sym typeface="Arial"/>
              </a:endParaRPr>
            </a:p>
          </p:txBody>
        </p:sp>
        <p:pic>
          <p:nvPicPr>
            <p:cNvPr id="30" name="Google Shape;30;g12ca8937399_0_15" descr="twitterlogosmall.png"/>
            <p:cNvPicPr preferRelativeResize="0"/>
            <p:nvPr/>
          </p:nvPicPr>
          <p:blipFill rotWithShape="1">
            <a:blip r:embed="rId2">
              <a:alphaModFix/>
            </a:blip>
            <a:srcRect/>
            <a:stretch/>
          </p:blipFill>
          <p:spPr>
            <a:xfrm>
              <a:off x="177576" y="6503087"/>
              <a:ext cx="424387" cy="257814"/>
            </a:xfrm>
            <a:prstGeom prst="rect">
              <a:avLst/>
            </a:prstGeom>
            <a:noFill/>
            <a:ln>
              <a:noFill/>
            </a:ln>
          </p:spPr>
        </p:pic>
      </p:grpSp>
      <p:grpSp>
        <p:nvGrpSpPr>
          <p:cNvPr id="31" name="Google Shape;31;g12ca8937399_0_15"/>
          <p:cNvGrpSpPr/>
          <p:nvPr/>
        </p:nvGrpSpPr>
        <p:grpSpPr>
          <a:xfrm>
            <a:off x="1305124" y="6512600"/>
            <a:ext cx="1861425" cy="276900"/>
            <a:chOff x="2207996" y="6472190"/>
            <a:chExt cx="1861425" cy="276900"/>
          </a:xfrm>
        </p:grpSpPr>
        <p:pic>
          <p:nvPicPr>
            <p:cNvPr id="32" name="Google Shape;32;g12ca8937399_0_15" descr="YouTube_icon_block.png"/>
            <p:cNvPicPr preferRelativeResize="0"/>
            <p:nvPr/>
          </p:nvPicPr>
          <p:blipFill rotWithShape="1">
            <a:blip r:embed="rId3">
              <a:alphaModFix/>
            </a:blip>
            <a:srcRect/>
            <a:stretch/>
          </p:blipFill>
          <p:spPr>
            <a:xfrm>
              <a:off x="2207996" y="6485179"/>
              <a:ext cx="334590" cy="250942"/>
            </a:xfrm>
            <a:prstGeom prst="rect">
              <a:avLst/>
            </a:prstGeom>
            <a:noFill/>
            <a:ln>
              <a:noFill/>
            </a:ln>
          </p:spPr>
        </p:pic>
        <p:sp>
          <p:nvSpPr>
            <p:cNvPr id="33" name="Google Shape;33;g12ca8937399_0_15"/>
            <p:cNvSpPr/>
            <p:nvPr/>
          </p:nvSpPr>
          <p:spPr>
            <a:xfrm>
              <a:off x="2513021" y="6472190"/>
              <a:ext cx="15564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NTSAToday</a:t>
              </a:r>
              <a:endParaRPr sz="1200" b="1" i="0" u="none" strike="noStrike" cap="none">
                <a:solidFill>
                  <a:schemeClr val="dk1"/>
                </a:solidFill>
                <a:latin typeface="Arial"/>
                <a:ea typeface="Arial"/>
                <a:cs typeface="Arial"/>
                <a:sym typeface="Arial"/>
              </a:endParaRPr>
            </a:p>
          </p:txBody>
        </p:sp>
      </p:grpSp>
      <p:pic>
        <p:nvPicPr>
          <p:cNvPr id="34" name="Google Shape;34;g12ca8937399_0_15"/>
          <p:cNvPicPr preferRelativeResize="0"/>
          <p:nvPr/>
        </p:nvPicPr>
        <p:blipFill rotWithShape="1">
          <a:blip r:embed="rId4">
            <a:alphaModFix/>
          </a:blip>
          <a:srcRect/>
          <a:stretch/>
        </p:blipFill>
        <p:spPr>
          <a:xfrm>
            <a:off x="0" y="-18324"/>
            <a:ext cx="12192000" cy="1357486"/>
          </a:xfrm>
          <a:prstGeom prst="rect">
            <a:avLst/>
          </a:prstGeom>
          <a:noFill/>
          <a:ln>
            <a:noFill/>
          </a:ln>
        </p:spPr>
      </p:pic>
      <p:pic>
        <p:nvPicPr>
          <p:cNvPr id="35" name="Google Shape;35;g12ca8937399_0_15"/>
          <p:cNvPicPr preferRelativeResize="0"/>
          <p:nvPr/>
        </p:nvPicPr>
        <p:blipFill rotWithShape="1">
          <a:blip r:embed="rId5">
            <a:alphaModFix/>
          </a:blip>
          <a:srcRect/>
          <a:stretch/>
        </p:blipFill>
        <p:spPr>
          <a:xfrm>
            <a:off x="97986" y="50819"/>
            <a:ext cx="1216160" cy="1219200"/>
          </a:xfrm>
          <a:prstGeom prst="rect">
            <a:avLst/>
          </a:prstGeom>
          <a:noFill/>
          <a:ln>
            <a:noFill/>
          </a:ln>
        </p:spPr>
      </p:pic>
      <p:pic>
        <p:nvPicPr>
          <p:cNvPr id="36" name="Google Shape;36;g12ca8937399_0_15"/>
          <p:cNvPicPr preferRelativeResize="0"/>
          <p:nvPr/>
        </p:nvPicPr>
        <p:blipFill rotWithShape="1">
          <a:blip r:embed="rId5">
            <a:alphaModFix/>
          </a:blip>
          <a:srcRect/>
          <a:stretch/>
        </p:blipFill>
        <p:spPr>
          <a:xfrm>
            <a:off x="11735242" y="6332858"/>
            <a:ext cx="477078" cy="478271"/>
          </a:xfrm>
          <a:prstGeom prst="rect">
            <a:avLst/>
          </a:prstGeom>
          <a:noFill/>
          <a:ln>
            <a:noFill/>
          </a:ln>
        </p:spPr>
      </p:pic>
      <p:pic>
        <p:nvPicPr>
          <p:cNvPr id="37" name="Google Shape;37;g12ca8937399_0_15" descr="Text, logo&#10;&#10;Description automatically generated"/>
          <p:cNvPicPr preferRelativeResize="0"/>
          <p:nvPr/>
        </p:nvPicPr>
        <p:blipFill rotWithShape="1">
          <a:blip r:embed="rId6">
            <a:alphaModFix/>
          </a:blip>
          <a:srcRect/>
          <a:stretch/>
        </p:blipFill>
        <p:spPr>
          <a:xfrm>
            <a:off x="9848997" y="6371281"/>
            <a:ext cx="1094689" cy="438303"/>
          </a:xfrm>
          <a:prstGeom prst="rect">
            <a:avLst/>
          </a:prstGeom>
          <a:noFill/>
          <a:ln>
            <a:noFill/>
          </a:ln>
        </p:spPr>
      </p:pic>
      <p:sp>
        <p:nvSpPr>
          <p:cNvPr id="38" name="Google Shape;38;g12ca8937399_0_15"/>
          <p:cNvSpPr txBox="1">
            <a:spLocks noGrp="1"/>
          </p:cNvSpPr>
          <p:nvPr>
            <p:ph type="sldNum" idx="12"/>
          </p:nvPr>
        </p:nvSpPr>
        <p:spPr>
          <a:xfrm>
            <a:off x="9027301" y="6420016"/>
            <a:ext cx="821700" cy="3408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2133"/>
              <a:buFont typeface="Arial"/>
              <a:buNone/>
              <a:defRPr i="0" u="none" strike="noStrike" cap="none">
                <a:solidFill>
                  <a:schemeClr val="dk1"/>
                </a:solidFill>
              </a:defRPr>
            </a:lvl1pPr>
            <a:lvl2pPr marL="0" marR="0" lvl="1" indent="0" algn="r">
              <a:lnSpc>
                <a:spcPct val="100000"/>
              </a:lnSpc>
              <a:spcBef>
                <a:spcPts val="0"/>
              </a:spcBef>
              <a:spcAft>
                <a:spcPts val="0"/>
              </a:spcAft>
              <a:buClr>
                <a:srgbClr val="000000"/>
              </a:buClr>
              <a:buSzPts val="2133"/>
              <a:buFont typeface="Arial"/>
              <a:buNone/>
              <a:defRPr i="0" u="none" strike="noStrike" cap="none">
                <a:solidFill>
                  <a:schemeClr val="dk1"/>
                </a:solidFill>
              </a:defRPr>
            </a:lvl2pPr>
            <a:lvl3pPr marL="0" marR="0" lvl="2" indent="0" algn="r">
              <a:lnSpc>
                <a:spcPct val="100000"/>
              </a:lnSpc>
              <a:spcBef>
                <a:spcPts val="0"/>
              </a:spcBef>
              <a:spcAft>
                <a:spcPts val="0"/>
              </a:spcAft>
              <a:buClr>
                <a:srgbClr val="000000"/>
              </a:buClr>
              <a:buSzPts val="2133"/>
              <a:buFont typeface="Arial"/>
              <a:buNone/>
              <a:defRPr i="0" u="none" strike="noStrike" cap="none">
                <a:solidFill>
                  <a:schemeClr val="dk1"/>
                </a:solidFill>
              </a:defRPr>
            </a:lvl3pPr>
            <a:lvl4pPr marL="0" marR="0" lvl="3" indent="0" algn="r">
              <a:lnSpc>
                <a:spcPct val="100000"/>
              </a:lnSpc>
              <a:spcBef>
                <a:spcPts val="0"/>
              </a:spcBef>
              <a:spcAft>
                <a:spcPts val="0"/>
              </a:spcAft>
              <a:buClr>
                <a:srgbClr val="000000"/>
              </a:buClr>
              <a:buSzPts val="2133"/>
              <a:buFont typeface="Arial"/>
              <a:buNone/>
              <a:defRPr i="0" u="none" strike="noStrike" cap="none">
                <a:solidFill>
                  <a:schemeClr val="dk1"/>
                </a:solidFill>
              </a:defRPr>
            </a:lvl4pPr>
            <a:lvl5pPr marL="0" marR="0" lvl="4" indent="0" algn="r">
              <a:lnSpc>
                <a:spcPct val="100000"/>
              </a:lnSpc>
              <a:spcBef>
                <a:spcPts val="0"/>
              </a:spcBef>
              <a:spcAft>
                <a:spcPts val="0"/>
              </a:spcAft>
              <a:buClr>
                <a:srgbClr val="000000"/>
              </a:buClr>
              <a:buSzPts val="2133"/>
              <a:buFont typeface="Arial"/>
              <a:buNone/>
              <a:defRPr i="0" u="none" strike="noStrike" cap="none">
                <a:solidFill>
                  <a:schemeClr val="dk1"/>
                </a:solidFill>
              </a:defRPr>
            </a:lvl5pPr>
            <a:lvl6pPr marL="0" marR="0" lvl="5" indent="0" algn="r">
              <a:lnSpc>
                <a:spcPct val="100000"/>
              </a:lnSpc>
              <a:spcBef>
                <a:spcPts val="0"/>
              </a:spcBef>
              <a:spcAft>
                <a:spcPts val="0"/>
              </a:spcAft>
              <a:buClr>
                <a:srgbClr val="000000"/>
              </a:buClr>
              <a:buSzPts val="2133"/>
              <a:buFont typeface="Arial"/>
              <a:buNone/>
              <a:defRPr i="0" u="none" strike="noStrike" cap="none">
                <a:solidFill>
                  <a:schemeClr val="dk1"/>
                </a:solidFill>
              </a:defRPr>
            </a:lvl6pPr>
            <a:lvl7pPr marL="0" marR="0" lvl="6" indent="0" algn="r">
              <a:lnSpc>
                <a:spcPct val="100000"/>
              </a:lnSpc>
              <a:spcBef>
                <a:spcPts val="0"/>
              </a:spcBef>
              <a:spcAft>
                <a:spcPts val="0"/>
              </a:spcAft>
              <a:buClr>
                <a:srgbClr val="000000"/>
              </a:buClr>
              <a:buSzPts val="2133"/>
              <a:buFont typeface="Arial"/>
              <a:buNone/>
              <a:defRPr i="0" u="none" strike="noStrike" cap="none">
                <a:solidFill>
                  <a:schemeClr val="dk1"/>
                </a:solidFill>
              </a:defRPr>
            </a:lvl7pPr>
            <a:lvl8pPr marL="0" marR="0" lvl="7" indent="0" algn="r">
              <a:lnSpc>
                <a:spcPct val="100000"/>
              </a:lnSpc>
              <a:spcBef>
                <a:spcPts val="0"/>
              </a:spcBef>
              <a:spcAft>
                <a:spcPts val="0"/>
              </a:spcAft>
              <a:buClr>
                <a:srgbClr val="000000"/>
              </a:buClr>
              <a:buSzPts val="2133"/>
              <a:buFont typeface="Arial"/>
              <a:buNone/>
              <a:defRPr i="0" u="none" strike="noStrike" cap="none">
                <a:solidFill>
                  <a:schemeClr val="dk1"/>
                </a:solidFill>
              </a:defRPr>
            </a:lvl8pPr>
            <a:lvl9pPr marL="0" marR="0" lvl="8" indent="0" algn="r">
              <a:lnSpc>
                <a:spcPct val="100000"/>
              </a:lnSpc>
              <a:spcBef>
                <a:spcPts val="0"/>
              </a:spcBef>
              <a:spcAft>
                <a:spcPts val="0"/>
              </a:spcAft>
              <a:buClr>
                <a:srgbClr val="000000"/>
              </a:buClr>
              <a:buSzPts val="2133"/>
              <a:buFont typeface="Arial"/>
              <a:buNone/>
              <a:defRPr i="0" u="none" strike="noStrike" cap="none">
                <a:solidFill>
                  <a:schemeClr val="dk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ulleted Text">
  <p:cSld name="Bulleted Text">
    <p:spTree>
      <p:nvGrpSpPr>
        <p:cNvPr id="1" name="Shape 39"/>
        <p:cNvGrpSpPr/>
        <p:nvPr/>
      </p:nvGrpSpPr>
      <p:grpSpPr>
        <a:xfrm>
          <a:off x="0" y="0"/>
          <a:ext cx="0" cy="0"/>
          <a:chOff x="0" y="0"/>
          <a:chExt cx="0" cy="0"/>
        </a:xfrm>
      </p:grpSpPr>
      <p:sp>
        <p:nvSpPr>
          <p:cNvPr id="40" name="Google Shape;40;g12ca8937399_0_30"/>
          <p:cNvSpPr txBox="1">
            <a:spLocks noGrp="1"/>
          </p:cNvSpPr>
          <p:nvPr>
            <p:ph type="sldNum" idx="12"/>
          </p:nvPr>
        </p:nvSpPr>
        <p:spPr>
          <a:xfrm>
            <a:off x="9115288" y="6409259"/>
            <a:ext cx="821700" cy="3408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2133"/>
              <a:buFont typeface="Arial"/>
              <a:buNone/>
              <a:defRPr i="0" u="none" strike="noStrike" cap="none">
                <a:solidFill>
                  <a:schemeClr val="dk1"/>
                </a:solidFill>
              </a:defRPr>
            </a:lvl1pPr>
            <a:lvl2pPr marL="0" marR="0" lvl="1" indent="0" algn="r">
              <a:lnSpc>
                <a:spcPct val="100000"/>
              </a:lnSpc>
              <a:spcBef>
                <a:spcPts val="0"/>
              </a:spcBef>
              <a:spcAft>
                <a:spcPts val="0"/>
              </a:spcAft>
              <a:buClr>
                <a:srgbClr val="000000"/>
              </a:buClr>
              <a:buSzPts val="2133"/>
              <a:buFont typeface="Arial"/>
              <a:buNone/>
              <a:defRPr i="0" u="none" strike="noStrike" cap="none">
                <a:solidFill>
                  <a:schemeClr val="dk1"/>
                </a:solidFill>
              </a:defRPr>
            </a:lvl2pPr>
            <a:lvl3pPr marL="0" marR="0" lvl="2" indent="0" algn="r">
              <a:lnSpc>
                <a:spcPct val="100000"/>
              </a:lnSpc>
              <a:spcBef>
                <a:spcPts val="0"/>
              </a:spcBef>
              <a:spcAft>
                <a:spcPts val="0"/>
              </a:spcAft>
              <a:buClr>
                <a:srgbClr val="000000"/>
              </a:buClr>
              <a:buSzPts val="2133"/>
              <a:buFont typeface="Arial"/>
              <a:buNone/>
              <a:defRPr i="0" u="none" strike="noStrike" cap="none">
                <a:solidFill>
                  <a:schemeClr val="dk1"/>
                </a:solidFill>
              </a:defRPr>
            </a:lvl3pPr>
            <a:lvl4pPr marL="0" marR="0" lvl="3" indent="0" algn="r">
              <a:lnSpc>
                <a:spcPct val="100000"/>
              </a:lnSpc>
              <a:spcBef>
                <a:spcPts val="0"/>
              </a:spcBef>
              <a:spcAft>
                <a:spcPts val="0"/>
              </a:spcAft>
              <a:buClr>
                <a:srgbClr val="000000"/>
              </a:buClr>
              <a:buSzPts val="2133"/>
              <a:buFont typeface="Arial"/>
              <a:buNone/>
              <a:defRPr i="0" u="none" strike="noStrike" cap="none">
                <a:solidFill>
                  <a:schemeClr val="dk1"/>
                </a:solidFill>
              </a:defRPr>
            </a:lvl4pPr>
            <a:lvl5pPr marL="0" marR="0" lvl="4" indent="0" algn="r">
              <a:lnSpc>
                <a:spcPct val="100000"/>
              </a:lnSpc>
              <a:spcBef>
                <a:spcPts val="0"/>
              </a:spcBef>
              <a:spcAft>
                <a:spcPts val="0"/>
              </a:spcAft>
              <a:buClr>
                <a:srgbClr val="000000"/>
              </a:buClr>
              <a:buSzPts val="2133"/>
              <a:buFont typeface="Arial"/>
              <a:buNone/>
              <a:defRPr i="0" u="none" strike="noStrike" cap="none">
                <a:solidFill>
                  <a:schemeClr val="dk1"/>
                </a:solidFill>
              </a:defRPr>
            </a:lvl5pPr>
            <a:lvl6pPr marL="0" marR="0" lvl="5" indent="0" algn="r">
              <a:lnSpc>
                <a:spcPct val="100000"/>
              </a:lnSpc>
              <a:spcBef>
                <a:spcPts val="0"/>
              </a:spcBef>
              <a:spcAft>
                <a:spcPts val="0"/>
              </a:spcAft>
              <a:buClr>
                <a:srgbClr val="000000"/>
              </a:buClr>
              <a:buSzPts val="2133"/>
              <a:buFont typeface="Arial"/>
              <a:buNone/>
              <a:defRPr i="0" u="none" strike="noStrike" cap="none">
                <a:solidFill>
                  <a:schemeClr val="dk1"/>
                </a:solidFill>
              </a:defRPr>
            </a:lvl6pPr>
            <a:lvl7pPr marL="0" marR="0" lvl="6" indent="0" algn="r">
              <a:lnSpc>
                <a:spcPct val="100000"/>
              </a:lnSpc>
              <a:spcBef>
                <a:spcPts val="0"/>
              </a:spcBef>
              <a:spcAft>
                <a:spcPts val="0"/>
              </a:spcAft>
              <a:buClr>
                <a:srgbClr val="000000"/>
              </a:buClr>
              <a:buSzPts val="2133"/>
              <a:buFont typeface="Arial"/>
              <a:buNone/>
              <a:defRPr i="0" u="none" strike="noStrike" cap="none">
                <a:solidFill>
                  <a:schemeClr val="dk1"/>
                </a:solidFill>
              </a:defRPr>
            </a:lvl7pPr>
            <a:lvl8pPr marL="0" marR="0" lvl="7" indent="0" algn="r">
              <a:lnSpc>
                <a:spcPct val="100000"/>
              </a:lnSpc>
              <a:spcBef>
                <a:spcPts val="0"/>
              </a:spcBef>
              <a:spcAft>
                <a:spcPts val="0"/>
              </a:spcAft>
              <a:buClr>
                <a:srgbClr val="000000"/>
              </a:buClr>
              <a:buSzPts val="2133"/>
              <a:buFont typeface="Arial"/>
              <a:buNone/>
              <a:defRPr i="0" u="none" strike="noStrike" cap="none">
                <a:solidFill>
                  <a:schemeClr val="dk1"/>
                </a:solidFill>
              </a:defRPr>
            </a:lvl8pPr>
            <a:lvl9pPr marL="0" marR="0" lvl="8" indent="0" algn="r">
              <a:lnSpc>
                <a:spcPct val="100000"/>
              </a:lnSpc>
              <a:spcBef>
                <a:spcPts val="0"/>
              </a:spcBef>
              <a:spcAft>
                <a:spcPts val="0"/>
              </a:spcAft>
              <a:buClr>
                <a:srgbClr val="000000"/>
              </a:buClr>
              <a:buSzPts val="2133"/>
              <a:buFont typeface="Arial"/>
              <a:buNone/>
              <a:defRPr i="0" u="none" strike="noStrike" cap="none">
                <a:solidFill>
                  <a:schemeClr val="dk1"/>
                </a:solidFill>
              </a:defRPr>
            </a:lvl9pPr>
          </a:lstStyle>
          <a:p>
            <a:pPr marL="0" lvl="0" indent="0" algn="r" rtl="0">
              <a:spcBef>
                <a:spcPts val="0"/>
              </a:spcBef>
              <a:spcAft>
                <a:spcPts val="0"/>
              </a:spcAft>
              <a:buNone/>
            </a:pPr>
            <a:fld id="{00000000-1234-1234-1234-123412341234}" type="slidenum">
              <a:rPr lang="en-US"/>
              <a:t>‹#›</a:t>
            </a:fld>
            <a:endParaRPr/>
          </a:p>
        </p:txBody>
      </p:sp>
      <p:sp>
        <p:nvSpPr>
          <p:cNvPr id="41" name="Google Shape;41;g12ca8937399_0_30"/>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g12ca8937399_0_30"/>
          <p:cNvSpPr txBox="1">
            <a:spLocks noGrp="1"/>
          </p:cNvSpPr>
          <p:nvPr>
            <p:ph type="body" idx="1"/>
          </p:nvPr>
        </p:nvSpPr>
        <p:spPr>
          <a:xfrm>
            <a:off x="480132" y="1046715"/>
            <a:ext cx="11250600" cy="50751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360"/>
              </a:spcBef>
              <a:spcAft>
                <a:spcPts val="0"/>
              </a:spcAft>
              <a:buSzPts val="1350"/>
              <a:buChar char="⮚"/>
              <a:defRPr/>
            </a:lvl1pPr>
            <a:lvl2pPr marL="914400" lvl="1" indent="-314325" algn="l">
              <a:lnSpc>
                <a:spcPct val="100000"/>
              </a:lnSpc>
              <a:spcBef>
                <a:spcPts val="360"/>
              </a:spcBef>
              <a:spcAft>
                <a:spcPts val="0"/>
              </a:spcAft>
              <a:buSzPts val="1350"/>
              <a:buChar char="■"/>
              <a:defRPr/>
            </a:lvl2pPr>
            <a:lvl3pPr marL="1371600" lvl="2" indent="-292100" algn="l">
              <a:lnSpc>
                <a:spcPct val="100000"/>
              </a:lnSpc>
              <a:spcBef>
                <a:spcPts val="400"/>
              </a:spcBef>
              <a:spcAft>
                <a:spcPts val="0"/>
              </a:spcAft>
              <a:buClr>
                <a:schemeClr val="dk1"/>
              </a:buClr>
              <a:buSzPts val="1000"/>
              <a:buFont typeface="Noto Sans Symbols"/>
              <a:buChar char="❖"/>
              <a:defRPr sz="2000">
                <a:latin typeface="Arial Narrow"/>
                <a:ea typeface="Arial Narrow"/>
                <a:cs typeface="Arial Narrow"/>
                <a:sym typeface="Arial Narrow"/>
              </a:defRPr>
            </a:lvl3pPr>
            <a:lvl4pPr marL="1828800" lvl="3" indent="-291464" algn="l">
              <a:lnSpc>
                <a:spcPct val="100000"/>
              </a:lnSpc>
              <a:spcBef>
                <a:spcPts val="360"/>
              </a:spcBef>
              <a:spcAft>
                <a:spcPts val="0"/>
              </a:spcAft>
              <a:buSzPts val="990"/>
              <a:buChar char="■"/>
              <a:defRPr/>
            </a:lvl4pPr>
            <a:lvl5pPr marL="2286000" lvl="4" indent="-285750" algn="l">
              <a:lnSpc>
                <a:spcPct val="100000"/>
              </a:lnSpc>
              <a:spcBef>
                <a:spcPts val="360"/>
              </a:spcBef>
              <a:spcAft>
                <a:spcPts val="0"/>
              </a:spcAft>
              <a:buSzPts val="900"/>
              <a:buChar char="■"/>
              <a:defRPr/>
            </a:lvl5pPr>
            <a:lvl6pPr marL="2743200" lvl="5" indent="-285750" algn="l">
              <a:lnSpc>
                <a:spcPct val="100000"/>
              </a:lnSpc>
              <a:spcBef>
                <a:spcPts val="360"/>
              </a:spcBef>
              <a:spcAft>
                <a:spcPts val="0"/>
              </a:spcAft>
              <a:buSzPts val="900"/>
              <a:buChar char="■"/>
              <a:defRPr/>
            </a:lvl6pPr>
            <a:lvl7pPr marL="3200400" lvl="6" indent="-285750" algn="l">
              <a:lnSpc>
                <a:spcPct val="100000"/>
              </a:lnSpc>
              <a:spcBef>
                <a:spcPts val="360"/>
              </a:spcBef>
              <a:spcAft>
                <a:spcPts val="0"/>
              </a:spcAft>
              <a:buSzPts val="900"/>
              <a:buChar char="■"/>
              <a:defRPr/>
            </a:lvl7pPr>
            <a:lvl8pPr marL="3657600" lvl="7" indent="-285750" algn="l">
              <a:lnSpc>
                <a:spcPct val="100000"/>
              </a:lnSpc>
              <a:spcBef>
                <a:spcPts val="360"/>
              </a:spcBef>
              <a:spcAft>
                <a:spcPts val="0"/>
              </a:spcAft>
              <a:buSzPts val="900"/>
              <a:buChar char="■"/>
              <a:defRPr/>
            </a:lvl8pPr>
            <a:lvl9pPr marL="4114800" lvl="8" indent="-285750" algn="l">
              <a:lnSpc>
                <a:spcPct val="100000"/>
              </a:lnSpc>
              <a:spcBef>
                <a:spcPts val="360"/>
              </a:spcBef>
              <a:spcAft>
                <a:spcPts val="0"/>
              </a:spcAft>
              <a:buSzPts val="9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3936">
          <p15:clr>
            <a:srgbClr val="FA7B17"/>
          </p15:clr>
        </p15:guide>
        <p15:guide id="4" orient="horz" pos="4104">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3"/>
        <p:cNvGrpSpPr/>
        <p:nvPr/>
      </p:nvGrpSpPr>
      <p:grpSpPr>
        <a:xfrm>
          <a:off x="0" y="0"/>
          <a:ext cx="0" cy="0"/>
          <a:chOff x="0" y="0"/>
          <a:chExt cx="0" cy="0"/>
        </a:xfrm>
      </p:grpSpPr>
      <p:sp>
        <p:nvSpPr>
          <p:cNvPr id="44" name="Google Shape;44;g12ca8937399_0_38"/>
          <p:cNvSpPr txBox="1">
            <a:spLocks noGrp="1"/>
          </p:cNvSpPr>
          <p:nvPr>
            <p:ph type="title"/>
          </p:nvPr>
        </p:nvSpPr>
        <p:spPr>
          <a:xfrm>
            <a:off x="2287219" y="1"/>
            <a:ext cx="7416900" cy="834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2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g12ca8937399_0_38"/>
          <p:cNvSpPr txBox="1">
            <a:spLocks noGrp="1"/>
          </p:cNvSpPr>
          <p:nvPr>
            <p:ph type="body" idx="1"/>
          </p:nvPr>
        </p:nvSpPr>
        <p:spPr>
          <a:xfrm>
            <a:off x="508000" y="1097300"/>
            <a:ext cx="5361600" cy="4114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480"/>
              </a:spcBef>
              <a:spcAft>
                <a:spcPts val="0"/>
              </a:spcAft>
              <a:buClr>
                <a:schemeClr val="dk1"/>
              </a:buClr>
              <a:buSzPts val="1800"/>
              <a:buChar char="⮚"/>
              <a:defRPr sz="2400">
                <a:solidFill>
                  <a:schemeClr val="dk1"/>
                </a:solidFill>
                <a:latin typeface="Arial Narrow"/>
                <a:ea typeface="Arial Narrow"/>
                <a:cs typeface="Arial Narrow"/>
                <a:sym typeface="Arial Narrow"/>
              </a:defRPr>
            </a:lvl1pPr>
            <a:lvl2pPr marL="914400" lvl="1" indent="-323850" algn="l">
              <a:lnSpc>
                <a:spcPct val="100000"/>
              </a:lnSpc>
              <a:spcBef>
                <a:spcPts val="400"/>
              </a:spcBef>
              <a:spcAft>
                <a:spcPts val="0"/>
              </a:spcAft>
              <a:buClr>
                <a:schemeClr val="dk1"/>
              </a:buClr>
              <a:buSzPts val="1500"/>
              <a:buChar char="■"/>
              <a:defRPr sz="2000">
                <a:solidFill>
                  <a:schemeClr val="dk1"/>
                </a:solidFill>
              </a:defRPr>
            </a:lvl2pPr>
            <a:lvl3pPr marL="1371600" lvl="2" indent="-285750" algn="l">
              <a:lnSpc>
                <a:spcPct val="100000"/>
              </a:lnSpc>
              <a:spcBef>
                <a:spcPts val="360"/>
              </a:spcBef>
              <a:spcAft>
                <a:spcPts val="0"/>
              </a:spcAft>
              <a:buClr>
                <a:schemeClr val="dk1"/>
              </a:buClr>
              <a:buSzPts val="900"/>
              <a:buChar char="■"/>
              <a:defRPr sz="1800">
                <a:solidFill>
                  <a:schemeClr val="dk1"/>
                </a:solidFill>
              </a:defRPr>
            </a:lvl3pPr>
            <a:lvl4pPr marL="1828800" lvl="3" indent="-284480" algn="l">
              <a:lnSpc>
                <a:spcPct val="100000"/>
              </a:lnSpc>
              <a:spcBef>
                <a:spcPts val="320"/>
              </a:spcBef>
              <a:spcAft>
                <a:spcPts val="0"/>
              </a:spcAft>
              <a:buSzPts val="880"/>
              <a:buChar char="■"/>
              <a:defRPr sz="1600"/>
            </a:lvl4pPr>
            <a:lvl5pPr marL="2286000" lvl="4" indent="-279400" algn="l">
              <a:lnSpc>
                <a:spcPct val="100000"/>
              </a:lnSpc>
              <a:spcBef>
                <a:spcPts val="320"/>
              </a:spcBef>
              <a:spcAft>
                <a:spcPts val="0"/>
              </a:spcAft>
              <a:buSzPts val="800"/>
              <a:buChar char="■"/>
              <a:defRPr sz="1600"/>
            </a:lvl5pPr>
            <a:lvl6pPr marL="2743200" lvl="5" indent="-285750" algn="l">
              <a:lnSpc>
                <a:spcPct val="100000"/>
              </a:lnSpc>
              <a:spcBef>
                <a:spcPts val="360"/>
              </a:spcBef>
              <a:spcAft>
                <a:spcPts val="0"/>
              </a:spcAft>
              <a:buSzPts val="900"/>
              <a:buChar char="■"/>
              <a:defRPr sz="1800"/>
            </a:lvl6pPr>
            <a:lvl7pPr marL="3200400" lvl="6" indent="-285750" algn="l">
              <a:lnSpc>
                <a:spcPct val="100000"/>
              </a:lnSpc>
              <a:spcBef>
                <a:spcPts val="360"/>
              </a:spcBef>
              <a:spcAft>
                <a:spcPts val="0"/>
              </a:spcAft>
              <a:buSzPts val="900"/>
              <a:buChar char="■"/>
              <a:defRPr sz="1800"/>
            </a:lvl7pPr>
            <a:lvl8pPr marL="3657600" lvl="7" indent="-285750" algn="l">
              <a:lnSpc>
                <a:spcPct val="100000"/>
              </a:lnSpc>
              <a:spcBef>
                <a:spcPts val="360"/>
              </a:spcBef>
              <a:spcAft>
                <a:spcPts val="0"/>
              </a:spcAft>
              <a:buSzPts val="900"/>
              <a:buChar char="■"/>
              <a:defRPr sz="1800"/>
            </a:lvl8pPr>
            <a:lvl9pPr marL="4114800" lvl="8" indent="-285750" algn="l">
              <a:lnSpc>
                <a:spcPct val="100000"/>
              </a:lnSpc>
              <a:spcBef>
                <a:spcPts val="360"/>
              </a:spcBef>
              <a:spcAft>
                <a:spcPts val="0"/>
              </a:spcAft>
              <a:buSzPts val="900"/>
              <a:buChar char="■"/>
              <a:defRPr sz="1800"/>
            </a:lvl9pPr>
          </a:lstStyle>
          <a:p>
            <a:endParaRPr/>
          </a:p>
        </p:txBody>
      </p:sp>
      <p:sp>
        <p:nvSpPr>
          <p:cNvPr id="46" name="Google Shape;46;g12ca8937399_0_38"/>
          <p:cNvSpPr txBox="1">
            <a:spLocks noGrp="1"/>
          </p:cNvSpPr>
          <p:nvPr>
            <p:ph type="body" idx="2"/>
          </p:nvPr>
        </p:nvSpPr>
        <p:spPr>
          <a:xfrm>
            <a:off x="6072718" y="1097300"/>
            <a:ext cx="5363700" cy="4114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480"/>
              </a:spcBef>
              <a:spcAft>
                <a:spcPts val="0"/>
              </a:spcAft>
              <a:buClr>
                <a:schemeClr val="dk1"/>
              </a:buClr>
              <a:buSzPts val="1800"/>
              <a:buChar char="⮚"/>
              <a:defRPr sz="2400">
                <a:solidFill>
                  <a:schemeClr val="dk1"/>
                </a:solidFill>
                <a:latin typeface="Arial Narrow"/>
                <a:ea typeface="Arial Narrow"/>
                <a:cs typeface="Arial Narrow"/>
                <a:sym typeface="Arial Narrow"/>
              </a:defRPr>
            </a:lvl1pPr>
            <a:lvl2pPr marL="914400" lvl="1" indent="-323850" algn="l">
              <a:lnSpc>
                <a:spcPct val="100000"/>
              </a:lnSpc>
              <a:spcBef>
                <a:spcPts val="400"/>
              </a:spcBef>
              <a:spcAft>
                <a:spcPts val="0"/>
              </a:spcAft>
              <a:buClr>
                <a:schemeClr val="dk1"/>
              </a:buClr>
              <a:buSzPts val="1500"/>
              <a:buChar char="■"/>
              <a:defRPr sz="2000">
                <a:solidFill>
                  <a:schemeClr val="dk1"/>
                </a:solidFill>
                <a:latin typeface="Arial Narrow"/>
                <a:ea typeface="Arial Narrow"/>
                <a:cs typeface="Arial Narrow"/>
                <a:sym typeface="Arial Narrow"/>
              </a:defRPr>
            </a:lvl2pPr>
            <a:lvl3pPr marL="1371600" lvl="2" indent="-285750" algn="l">
              <a:lnSpc>
                <a:spcPct val="100000"/>
              </a:lnSpc>
              <a:spcBef>
                <a:spcPts val="360"/>
              </a:spcBef>
              <a:spcAft>
                <a:spcPts val="0"/>
              </a:spcAft>
              <a:buClr>
                <a:schemeClr val="dk1"/>
              </a:buClr>
              <a:buSzPts val="900"/>
              <a:buChar char="■"/>
              <a:defRPr sz="1800">
                <a:solidFill>
                  <a:schemeClr val="dk1"/>
                </a:solidFill>
                <a:latin typeface="Arial Narrow"/>
                <a:ea typeface="Arial Narrow"/>
                <a:cs typeface="Arial Narrow"/>
                <a:sym typeface="Arial Narrow"/>
              </a:defRPr>
            </a:lvl3pPr>
            <a:lvl4pPr marL="1828800" lvl="3" indent="-284480" algn="l">
              <a:lnSpc>
                <a:spcPct val="100000"/>
              </a:lnSpc>
              <a:spcBef>
                <a:spcPts val="320"/>
              </a:spcBef>
              <a:spcAft>
                <a:spcPts val="0"/>
              </a:spcAft>
              <a:buSzPts val="880"/>
              <a:buChar char="■"/>
              <a:defRPr sz="1600">
                <a:latin typeface="Arial Narrow"/>
                <a:ea typeface="Arial Narrow"/>
                <a:cs typeface="Arial Narrow"/>
                <a:sym typeface="Arial Narrow"/>
              </a:defRPr>
            </a:lvl4pPr>
            <a:lvl5pPr marL="2286000" lvl="4" indent="-279400" algn="l">
              <a:lnSpc>
                <a:spcPct val="100000"/>
              </a:lnSpc>
              <a:spcBef>
                <a:spcPts val="320"/>
              </a:spcBef>
              <a:spcAft>
                <a:spcPts val="0"/>
              </a:spcAft>
              <a:buSzPts val="800"/>
              <a:buChar char="■"/>
              <a:defRPr sz="1600">
                <a:latin typeface="Arial Narrow"/>
                <a:ea typeface="Arial Narrow"/>
                <a:cs typeface="Arial Narrow"/>
                <a:sym typeface="Arial Narrow"/>
              </a:defRPr>
            </a:lvl5pPr>
            <a:lvl6pPr marL="2743200" lvl="5" indent="-285750" algn="l">
              <a:lnSpc>
                <a:spcPct val="100000"/>
              </a:lnSpc>
              <a:spcBef>
                <a:spcPts val="360"/>
              </a:spcBef>
              <a:spcAft>
                <a:spcPts val="0"/>
              </a:spcAft>
              <a:buSzPts val="900"/>
              <a:buChar char="■"/>
              <a:defRPr sz="1800"/>
            </a:lvl6pPr>
            <a:lvl7pPr marL="3200400" lvl="6" indent="-285750" algn="l">
              <a:lnSpc>
                <a:spcPct val="100000"/>
              </a:lnSpc>
              <a:spcBef>
                <a:spcPts val="360"/>
              </a:spcBef>
              <a:spcAft>
                <a:spcPts val="0"/>
              </a:spcAft>
              <a:buSzPts val="900"/>
              <a:buChar char="■"/>
              <a:defRPr sz="1800"/>
            </a:lvl7pPr>
            <a:lvl8pPr marL="3657600" lvl="7" indent="-285750" algn="l">
              <a:lnSpc>
                <a:spcPct val="100000"/>
              </a:lnSpc>
              <a:spcBef>
                <a:spcPts val="360"/>
              </a:spcBef>
              <a:spcAft>
                <a:spcPts val="0"/>
              </a:spcAft>
              <a:buSzPts val="900"/>
              <a:buChar char="■"/>
              <a:defRPr sz="1800"/>
            </a:lvl8pPr>
            <a:lvl9pPr marL="4114800" lvl="8" indent="-285750" algn="l">
              <a:lnSpc>
                <a:spcPct val="100000"/>
              </a:lnSpc>
              <a:spcBef>
                <a:spcPts val="360"/>
              </a:spcBef>
              <a:spcAft>
                <a:spcPts val="0"/>
              </a:spcAft>
              <a:buSzPts val="900"/>
              <a:buChar char="■"/>
              <a:defRPr sz="1800"/>
            </a:lvl9pPr>
          </a:lstStyle>
          <a:p>
            <a:endParaRPr/>
          </a:p>
        </p:txBody>
      </p:sp>
      <p:sp>
        <p:nvSpPr>
          <p:cNvPr id="47" name="Google Shape;47;g12ca8937399_0_38"/>
          <p:cNvSpPr txBox="1">
            <a:spLocks noGrp="1"/>
          </p:cNvSpPr>
          <p:nvPr>
            <p:ph type="sldNum" idx="12"/>
          </p:nvPr>
        </p:nvSpPr>
        <p:spPr>
          <a:xfrm>
            <a:off x="7095075" y="6417718"/>
            <a:ext cx="2844900" cy="2445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600"/>
              <a:buFont typeface="Arial"/>
              <a:buNone/>
              <a:defRPr sz="1600" i="0" u="none" strike="noStrike" cap="none">
                <a:solidFill>
                  <a:srgbClr val="000000"/>
                </a:solidFill>
              </a:defRPr>
            </a:lvl1pPr>
            <a:lvl2pPr marL="0" marR="0" lvl="1" indent="0" algn="r">
              <a:lnSpc>
                <a:spcPct val="100000"/>
              </a:lnSpc>
              <a:spcBef>
                <a:spcPts val="0"/>
              </a:spcBef>
              <a:spcAft>
                <a:spcPts val="0"/>
              </a:spcAft>
              <a:buClr>
                <a:srgbClr val="000000"/>
              </a:buClr>
              <a:buSzPts val="1600"/>
              <a:buFont typeface="Arial"/>
              <a:buNone/>
              <a:defRPr sz="1600" i="0" u="none" strike="noStrike" cap="none">
                <a:solidFill>
                  <a:srgbClr val="000000"/>
                </a:solidFill>
              </a:defRPr>
            </a:lvl2pPr>
            <a:lvl3pPr marL="0" marR="0" lvl="2" indent="0" algn="r">
              <a:lnSpc>
                <a:spcPct val="100000"/>
              </a:lnSpc>
              <a:spcBef>
                <a:spcPts val="0"/>
              </a:spcBef>
              <a:spcAft>
                <a:spcPts val="0"/>
              </a:spcAft>
              <a:buClr>
                <a:srgbClr val="000000"/>
              </a:buClr>
              <a:buSzPts val="1600"/>
              <a:buFont typeface="Arial"/>
              <a:buNone/>
              <a:defRPr sz="1600" i="0" u="none" strike="noStrike" cap="none">
                <a:solidFill>
                  <a:srgbClr val="000000"/>
                </a:solidFill>
              </a:defRPr>
            </a:lvl3pPr>
            <a:lvl4pPr marL="0" marR="0" lvl="3" indent="0" algn="r">
              <a:lnSpc>
                <a:spcPct val="100000"/>
              </a:lnSpc>
              <a:spcBef>
                <a:spcPts val="0"/>
              </a:spcBef>
              <a:spcAft>
                <a:spcPts val="0"/>
              </a:spcAft>
              <a:buClr>
                <a:srgbClr val="000000"/>
              </a:buClr>
              <a:buSzPts val="1600"/>
              <a:buFont typeface="Arial"/>
              <a:buNone/>
              <a:defRPr sz="1600" i="0" u="none" strike="noStrike" cap="none">
                <a:solidFill>
                  <a:srgbClr val="000000"/>
                </a:solidFill>
              </a:defRPr>
            </a:lvl4pPr>
            <a:lvl5pPr marL="0" marR="0" lvl="4" indent="0" algn="r">
              <a:lnSpc>
                <a:spcPct val="100000"/>
              </a:lnSpc>
              <a:spcBef>
                <a:spcPts val="0"/>
              </a:spcBef>
              <a:spcAft>
                <a:spcPts val="0"/>
              </a:spcAft>
              <a:buClr>
                <a:srgbClr val="000000"/>
              </a:buClr>
              <a:buSzPts val="1600"/>
              <a:buFont typeface="Arial"/>
              <a:buNone/>
              <a:defRPr sz="1600" i="0" u="none" strike="noStrike" cap="none">
                <a:solidFill>
                  <a:srgbClr val="000000"/>
                </a:solidFill>
              </a:defRPr>
            </a:lvl5pPr>
            <a:lvl6pPr marL="0" marR="0" lvl="5" indent="0" algn="r">
              <a:lnSpc>
                <a:spcPct val="100000"/>
              </a:lnSpc>
              <a:spcBef>
                <a:spcPts val="0"/>
              </a:spcBef>
              <a:spcAft>
                <a:spcPts val="0"/>
              </a:spcAft>
              <a:buClr>
                <a:srgbClr val="000000"/>
              </a:buClr>
              <a:buSzPts val="1600"/>
              <a:buFont typeface="Arial"/>
              <a:buNone/>
              <a:defRPr sz="1600" i="0" u="none" strike="noStrike" cap="none">
                <a:solidFill>
                  <a:srgbClr val="000000"/>
                </a:solidFill>
              </a:defRPr>
            </a:lvl6pPr>
            <a:lvl7pPr marL="0" marR="0" lvl="6" indent="0" algn="r">
              <a:lnSpc>
                <a:spcPct val="100000"/>
              </a:lnSpc>
              <a:spcBef>
                <a:spcPts val="0"/>
              </a:spcBef>
              <a:spcAft>
                <a:spcPts val="0"/>
              </a:spcAft>
              <a:buClr>
                <a:srgbClr val="000000"/>
              </a:buClr>
              <a:buSzPts val="1600"/>
              <a:buFont typeface="Arial"/>
              <a:buNone/>
              <a:defRPr sz="1600" i="0" u="none" strike="noStrike" cap="none">
                <a:solidFill>
                  <a:srgbClr val="000000"/>
                </a:solidFill>
              </a:defRPr>
            </a:lvl7pPr>
            <a:lvl8pPr marL="0" marR="0" lvl="7" indent="0" algn="r">
              <a:lnSpc>
                <a:spcPct val="100000"/>
              </a:lnSpc>
              <a:spcBef>
                <a:spcPts val="0"/>
              </a:spcBef>
              <a:spcAft>
                <a:spcPts val="0"/>
              </a:spcAft>
              <a:buClr>
                <a:srgbClr val="000000"/>
              </a:buClr>
              <a:buSzPts val="1600"/>
              <a:buFont typeface="Arial"/>
              <a:buNone/>
              <a:defRPr sz="1600" i="0" u="none" strike="noStrike" cap="none">
                <a:solidFill>
                  <a:srgbClr val="000000"/>
                </a:solidFill>
              </a:defRPr>
            </a:lvl8pPr>
            <a:lvl9pPr marL="0" marR="0" lvl="8" indent="0" algn="r">
              <a:lnSpc>
                <a:spcPct val="100000"/>
              </a:lnSpc>
              <a:spcBef>
                <a:spcPts val="0"/>
              </a:spcBef>
              <a:spcAft>
                <a:spcPts val="0"/>
              </a:spcAft>
              <a:buClr>
                <a:srgbClr val="000000"/>
              </a:buClr>
              <a:buSzPts val="1600"/>
              <a:buFont typeface="Arial"/>
              <a:buNone/>
              <a:defRPr sz="1600" i="0" u="none" strike="noStrike" cap="none">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ulleted Text and Picture">
  <p:cSld name="Bulleted Text and Picture">
    <p:spTree>
      <p:nvGrpSpPr>
        <p:cNvPr id="1" name="Shape 48"/>
        <p:cNvGrpSpPr/>
        <p:nvPr/>
      </p:nvGrpSpPr>
      <p:grpSpPr>
        <a:xfrm>
          <a:off x="0" y="0"/>
          <a:ext cx="0" cy="0"/>
          <a:chOff x="0" y="0"/>
          <a:chExt cx="0" cy="0"/>
        </a:xfrm>
      </p:grpSpPr>
      <p:sp>
        <p:nvSpPr>
          <p:cNvPr id="49" name="Google Shape;49;g12ca8937399_0_43"/>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g12ca8937399_0_43"/>
          <p:cNvSpPr txBox="1">
            <a:spLocks noGrp="1"/>
          </p:cNvSpPr>
          <p:nvPr>
            <p:ph type="sldNum" idx="12"/>
          </p:nvPr>
        </p:nvSpPr>
        <p:spPr>
          <a:xfrm>
            <a:off x="9115688" y="6401601"/>
            <a:ext cx="821700" cy="3408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2133"/>
              <a:buFont typeface="Arial"/>
              <a:buNone/>
              <a:defRPr i="0" u="none" strike="noStrike" cap="none">
                <a:solidFill>
                  <a:schemeClr val="dk1"/>
                </a:solidFill>
              </a:defRPr>
            </a:lvl1pPr>
            <a:lvl2pPr marL="0" marR="0" lvl="1" indent="0" algn="r">
              <a:lnSpc>
                <a:spcPct val="100000"/>
              </a:lnSpc>
              <a:spcBef>
                <a:spcPts val="0"/>
              </a:spcBef>
              <a:spcAft>
                <a:spcPts val="0"/>
              </a:spcAft>
              <a:buClr>
                <a:srgbClr val="000000"/>
              </a:buClr>
              <a:buSzPts val="2133"/>
              <a:buFont typeface="Arial"/>
              <a:buNone/>
              <a:defRPr i="0" u="none" strike="noStrike" cap="none">
                <a:solidFill>
                  <a:schemeClr val="dk1"/>
                </a:solidFill>
              </a:defRPr>
            </a:lvl2pPr>
            <a:lvl3pPr marL="0" marR="0" lvl="2" indent="0" algn="r">
              <a:lnSpc>
                <a:spcPct val="100000"/>
              </a:lnSpc>
              <a:spcBef>
                <a:spcPts val="0"/>
              </a:spcBef>
              <a:spcAft>
                <a:spcPts val="0"/>
              </a:spcAft>
              <a:buClr>
                <a:srgbClr val="000000"/>
              </a:buClr>
              <a:buSzPts val="2133"/>
              <a:buFont typeface="Arial"/>
              <a:buNone/>
              <a:defRPr i="0" u="none" strike="noStrike" cap="none">
                <a:solidFill>
                  <a:schemeClr val="dk1"/>
                </a:solidFill>
              </a:defRPr>
            </a:lvl3pPr>
            <a:lvl4pPr marL="0" marR="0" lvl="3" indent="0" algn="r">
              <a:lnSpc>
                <a:spcPct val="100000"/>
              </a:lnSpc>
              <a:spcBef>
                <a:spcPts val="0"/>
              </a:spcBef>
              <a:spcAft>
                <a:spcPts val="0"/>
              </a:spcAft>
              <a:buClr>
                <a:srgbClr val="000000"/>
              </a:buClr>
              <a:buSzPts val="2133"/>
              <a:buFont typeface="Arial"/>
              <a:buNone/>
              <a:defRPr i="0" u="none" strike="noStrike" cap="none">
                <a:solidFill>
                  <a:schemeClr val="dk1"/>
                </a:solidFill>
              </a:defRPr>
            </a:lvl4pPr>
            <a:lvl5pPr marL="0" marR="0" lvl="4" indent="0" algn="r">
              <a:lnSpc>
                <a:spcPct val="100000"/>
              </a:lnSpc>
              <a:spcBef>
                <a:spcPts val="0"/>
              </a:spcBef>
              <a:spcAft>
                <a:spcPts val="0"/>
              </a:spcAft>
              <a:buClr>
                <a:srgbClr val="000000"/>
              </a:buClr>
              <a:buSzPts val="2133"/>
              <a:buFont typeface="Arial"/>
              <a:buNone/>
              <a:defRPr i="0" u="none" strike="noStrike" cap="none">
                <a:solidFill>
                  <a:schemeClr val="dk1"/>
                </a:solidFill>
              </a:defRPr>
            </a:lvl5pPr>
            <a:lvl6pPr marL="0" marR="0" lvl="5" indent="0" algn="r">
              <a:lnSpc>
                <a:spcPct val="100000"/>
              </a:lnSpc>
              <a:spcBef>
                <a:spcPts val="0"/>
              </a:spcBef>
              <a:spcAft>
                <a:spcPts val="0"/>
              </a:spcAft>
              <a:buClr>
                <a:srgbClr val="000000"/>
              </a:buClr>
              <a:buSzPts val="2133"/>
              <a:buFont typeface="Arial"/>
              <a:buNone/>
              <a:defRPr i="0" u="none" strike="noStrike" cap="none">
                <a:solidFill>
                  <a:schemeClr val="dk1"/>
                </a:solidFill>
              </a:defRPr>
            </a:lvl6pPr>
            <a:lvl7pPr marL="0" marR="0" lvl="6" indent="0" algn="r">
              <a:lnSpc>
                <a:spcPct val="100000"/>
              </a:lnSpc>
              <a:spcBef>
                <a:spcPts val="0"/>
              </a:spcBef>
              <a:spcAft>
                <a:spcPts val="0"/>
              </a:spcAft>
              <a:buClr>
                <a:srgbClr val="000000"/>
              </a:buClr>
              <a:buSzPts val="2133"/>
              <a:buFont typeface="Arial"/>
              <a:buNone/>
              <a:defRPr i="0" u="none" strike="noStrike" cap="none">
                <a:solidFill>
                  <a:schemeClr val="dk1"/>
                </a:solidFill>
              </a:defRPr>
            </a:lvl7pPr>
            <a:lvl8pPr marL="0" marR="0" lvl="7" indent="0" algn="r">
              <a:lnSpc>
                <a:spcPct val="100000"/>
              </a:lnSpc>
              <a:spcBef>
                <a:spcPts val="0"/>
              </a:spcBef>
              <a:spcAft>
                <a:spcPts val="0"/>
              </a:spcAft>
              <a:buClr>
                <a:srgbClr val="000000"/>
              </a:buClr>
              <a:buSzPts val="2133"/>
              <a:buFont typeface="Arial"/>
              <a:buNone/>
              <a:defRPr i="0" u="none" strike="noStrike" cap="none">
                <a:solidFill>
                  <a:schemeClr val="dk1"/>
                </a:solidFill>
              </a:defRPr>
            </a:lvl8pPr>
            <a:lvl9pPr marL="0" marR="0" lvl="8" indent="0" algn="r">
              <a:lnSpc>
                <a:spcPct val="100000"/>
              </a:lnSpc>
              <a:spcBef>
                <a:spcPts val="0"/>
              </a:spcBef>
              <a:spcAft>
                <a:spcPts val="0"/>
              </a:spcAft>
              <a:buClr>
                <a:srgbClr val="000000"/>
              </a:buClr>
              <a:buSzPts val="2133"/>
              <a:buFont typeface="Arial"/>
              <a:buNone/>
              <a:defRPr i="0" u="none" strike="noStrike" cap="none">
                <a:solidFill>
                  <a:schemeClr val="dk1"/>
                </a:solidFill>
              </a:defRPr>
            </a:lvl9pPr>
          </a:lstStyle>
          <a:p>
            <a:pPr marL="0" lvl="0" indent="0" algn="r" rtl="0">
              <a:spcBef>
                <a:spcPts val="0"/>
              </a:spcBef>
              <a:spcAft>
                <a:spcPts val="0"/>
              </a:spcAft>
              <a:buNone/>
            </a:pPr>
            <a:fld id="{00000000-1234-1234-1234-123412341234}" type="slidenum">
              <a:rPr lang="en-US"/>
              <a:t>‹#›</a:t>
            </a:fld>
            <a:endParaRPr/>
          </a:p>
        </p:txBody>
      </p:sp>
      <p:sp>
        <p:nvSpPr>
          <p:cNvPr id="51" name="Google Shape;51;g12ca8937399_0_43"/>
          <p:cNvSpPr>
            <a:spLocks noGrp="1"/>
          </p:cNvSpPr>
          <p:nvPr>
            <p:ph type="pic" idx="2"/>
          </p:nvPr>
        </p:nvSpPr>
        <p:spPr>
          <a:xfrm>
            <a:off x="6105439" y="989946"/>
            <a:ext cx="5609400" cy="4896600"/>
          </a:xfrm>
          <a:prstGeom prst="rect">
            <a:avLst/>
          </a:prstGeom>
          <a:noFill/>
          <a:ln>
            <a:noFill/>
          </a:ln>
        </p:spPr>
      </p:sp>
      <p:sp>
        <p:nvSpPr>
          <p:cNvPr id="52" name="Google Shape;52;g12ca8937399_0_43"/>
          <p:cNvSpPr txBox="1">
            <a:spLocks noGrp="1"/>
          </p:cNvSpPr>
          <p:nvPr>
            <p:ph type="body" idx="1"/>
          </p:nvPr>
        </p:nvSpPr>
        <p:spPr>
          <a:xfrm>
            <a:off x="410817" y="990774"/>
            <a:ext cx="5446200" cy="48960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360"/>
              </a:spcBef>
              <a:spcAft>
                <a:spcPts val="0"/>
              </a:spcAft>
              <a:buSzPts val="1350"/>
              <a:buChar char="⮚"/>
              <a:defRPr/>
            </a:lvl1pPr>
            <a:lvl2pPr marL="914400" lvl="1" indent="-314325" algn="l">
              <a:lnSpc>
                <a:spcPct val="100000"/>
              </a:lnSpc>
              <a:spcBef>
                <a:spcPts val="360"/>
              </a:spcBef>
              <a:spcAft>
                <a:spcPts val="0"/>
              </a:spcAft>
              <a:buSzPts val="1350"/>
              <a:buChar char="■"/>
              <a:defRPr/>
            </a:lvl2pPr>
            <a:lvl3pPr marL="1371600" lvl="2" indent="-292100" algn="l">
              <a:lnSpc>
                <a:spcPct val="100000"/>
              </a:lnSpc>
              <a:spcBef>
                <a:spcPts val="400"/>
              </a:spcBef>
              <a:spcAft>
                <a:spcPts val="0"/>
              </a:spcAft>
              <a:buSzPts val="1000"/>
              <a:buChar char="■"/>
              <a:defRPr sz="2000">
                <a:solidFill>
                  <a:schemeClr val="dk1"/>
                </a:solidFill>
                <a:latin typeface="Arial Narrow"/>
                <a:ea typeface="Arial Narrow"/>
                <a:cs typeface="Arial Narrow"/>
                <a:sym typeface="Arial Narrow"/>
              </a:defRPr>
            </a:lvl3pPr>
            <a:lvl4pPr marL="1828800" lvl="3" indent="-291464" algn="l">
              <a:lnSpc>
                <a:spcPct val="100000"/>
              </a:lnSpc>
              <a:spcBef>
                <a:spcPts val="360"/>
              </a:spcBef>
              <a:spcAft>
                <a:spcPts val="0"/>
              </a:spcAft>
              <a:buSzPts val="990"/>
              <a:buChar char="■"/>
              <a:defRPr/>
            </a:lvl4pPr>
            <a:lvl5pPr marL="2286000" lvl="4" indent="-285750" algn="l">
              <a:lnSpc>
                <a:spcPct val="100000"/>
              </a:lnSpc>
              <a:spcBef>
                <a:spcPts val="360"/>
              </a:spcBef>
              <a:spcAft>
                <a:spcPts val="0"/>
              </a:spcAft>
              <a:buSzPts val="900"/>
              <a:buChar char="■"/>
              <a:defRPr/>
            </a:lvl5pPr>
            <a:lvl6pPr marL="2743200" lvl="5" indent="-285750" algn="l">
              <a:lnSpc>
                <a:spcPct val="100000"/>
              </a:lnSpc>
              <a:spcBef>
                <a:spcPts val="360"/>
              </a:spcBef>
              <a:spcAft>
                <a:spcPts val="0"/>
              </a:spcAft>
              <a:buSzPts val="900"/>
              <a:buChar char="■"/>
              <a:defRPr/>
            </a:lvl6pPr>
            <a:lvl7pPr marL="3200400" lvl="6" indent="-285750" algn="l">
              <a:lnSpc>
                <a:spcPct val="100000"/>
              </a:lnSpc>
              <a:spcBef>
                <a:spcPts val="360"/>
              </a:spcBef>
              <a:spcAft>
                <a:spcPts val="0"/>
              </a:spcAft>
              <a:buSzPts val="900"/>
              <a:buChar char="■"/>
              <a:defRPr/>
            </a:lvl7pPr>
            <a:lvl8pPr marL="3657600" lvl="7" indent="-285750" algn="l">
              <a:lnSpc>
                <a:spcPct val="100000"/>
              </a:lnSpc>
              <a:spcBef>
                <a:spcPts val="360"/>
              </a:spcBef>
              <a:spcAft>
                <a:spcPts val="0"/>
              </a:spcAft>
              <a:buSzPts val="900"/>
              <a:buChar char="■"/>
              <a:defRPr/>
            </a:lvl8pPr>
            <a:lvl9pPr marL="4114800" lvl="8" indent="-285750" algn="l">
              <a:lnSpc>
                <a:spcPct val="100000"/>
              </a:lnSpc>
              <a:spcBef>
                <a:spcPts val="360"/>
              </a:spcBef>
              <a:spcAft>
                <a:spcPts val="0"/>
              </a:spcAft>
              <a:buSzPts val="9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3"/>
        <p:cNvGrpSpPr/>
        <p:nvPr/>
      </p:nvGrpSpPr>
      <p:grpSpPr>
        <a:xfrm>
          <a:off x="0" y="0"/>
          <a:ext cx="0" cy="0"/>
          <a:chOff x="0" y="0"/>
          <a:chExt cx="0" cy="0"/>
        </a:xfrm>
      </p:grpSpPr>
      <p:sp>
        <p:nvSpPr>
          <p:cNvPr id="54" name="Google Shape;54;g12ca8937399_0_34"/>
          <p:cNvSpPr txBox="1">
            <a:spLocks noGrp="1"/>
          </p:cNvSpPr>
          <p:nvPr>
            <p:ph type="title"/>
          </p:nvPr>
        </p:nvSpPr>
        <p:spPr>
          <a:xfrm>
            <a:off x="2345741" y="0"/>
            <a:ext cx="7416900" cy="841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2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g12ca8937399_0_34"/>
          <p:cNvSpPr txBox="1">
            <a:spLocks noGrp="1"/>
          </p:cNvSpPr>
          <p:nvPr>
            <p:ph type="body" idx="1"/>
          </p:nvPr>
        </p:nvSpPr>
        <p:spPr>
          <a:xfrm>
            <a:off x="593061" y="1053389"/>
            <a:ext cx="10928400" cy="4890300"/>
          </a:xfrm>
          <a:prstGeom prst="rect">
            <a:avLst/>
          </a:prstGeom>
          <a:noFill/>
          <a:ln>
            <a:noFill/>
          </a:ln>
        </p:spPr>
        <p:txBody>
          <a:bodyPr spcFirstLastPara="1" wrap="square" lIns="91425" tIns="45700" rIns="91425" bIns="45700" anchor="t" anchorCtr="0">
            <a:noAutofit/>
          </a:bodyPr>
          <a:lstStyle>
            <a:lvl1pPr marL="457200" lvl="0" indent="-361950" algn="l">
              <a:lnSpc>
                <a:spcPct val="100000"/>
              </a:lnSpc>
              <a:spcBef>
                <a:spcPts val="560"/>
              </a:spcBef>
              <a:spcAft>
                <a:spcPts val="0"/>
              </a:spcAft>
              <a:buClr>
                <a:schemeClr val="dk1"/>
              </a:buClr>
              <a:buSzPts val="2100"/>
              <a:buChar char="⮚"/>
              <a:defRPr sz="2800">
                <a:solidFill>
                  <a:schemeClr val="dk1"/>
                </a:solidFill>
                <a:latin typeface="Arial Narrow"/>
                <a:ea typeface="Arial Narrow"/>
                <a:cs typeface="Arial Narrow"/>
                <a:sym typeface="Arial Narrow"/>
              </a:defRPr>
            </a:lvl1pPr>
            <a:lvl2pPr marL="914400" lvl="1" indent="-342900" algn="l">
              <a:lnSpc>
                <a:spcPct val="100000"/>
              </a:lnSpc>
              <a:spcBef>
                <a:spcPts val="480"/>
              </a:spcBef>
              <a:spcAft>
                <a:spcPts val="0"/>
              </a:spcAft>
              <a:buClr>
                <a:schemeClr val="dk1"/>
              </a:buClr>
              <a:buSzPts val="1800"/>
              <a:buChar char="■"/>
              <a:defRPr sz="2400">
                <a:solidFill>
                  <a:schemeClr val="dk1"/>
                </a:solidFill>
                <a:latin typeface="Arial Narrow"/>
                <a:ea typeface="Arial Narrow"/>
                <a:cs typeface="Arial Narrow"/>
                <a:sym typeface="Arial Narrow"/>
              </a:defRPr>
            </a:lvl2pPr>
            <a:lvl3pPr marL="1371600" lvl="2" indent="-292100" algn="l">
              <a:lnSpc>
                <a:spcPct val="100000"/>
              </a:lnSpc>
              <a:spcBef>
                <a:spcPts val="400"/>
              </a:spcBef>
              <a:spcAft>
                <a:spcPts val="0"/>
              </a:spcAft>
              <a:buClr>
                <a:schemeClr val="dk1"/>
              </a:buClr>
              <a:buSzPts val="1000"/>
              <a:buChar char="■"/>
              <a:defRPr sz="2000">
                <a:solidFill>
                  <a:schemeClr val="dk1"/>
                </a:solidFill>
                <a:latin typeface="Arial Narrow"/>
                <a:ea typeface="Arial Narrow"/>
                <a:cs typeface="Arial Narrow"/>
                <a:sym typeface="Arial Narrow"/>
              </a:defRPr>
            </a:lvl3pPr>
            <a:lvl4pPr marL="1828800" lvl="3" indent="-291464" algn="l">
              <a:lnSpc>
                <a:spcPct val="100000"/>
              </a:lnSpc>
              <a:spcBef>
                <a:spcPts val="360"/>
              </a:spcBef>
              <a:spcAft>
                <a:spcPts val="0"/>
              </a:spcAft>
              <a:buClr>
                <a:schemeClr val="dk1"/>
              </a:buClr>
              <a:buSzPts val="990"/>
              <a:buChar char="■"/>
              <a:defRPr sz="1800">
                <a:solidFill>
                  <a:schemeClr val="dk1"/>
                </a:solidFill>
                <a:latin typeface="Arial Narrow"/>
                <a:ea typeface="Arial Narrow"/>
                <a:cs typeface="Arial Narrow"/>
                <a:sym typeface="Arial Narrow"/>
              </a:defRPr>
            </a:lvl4pPr>
            <a:lvl5pPr marL="2286000" lvl="4" indent="-285750" algn="l">
              <a:lnSpc>
                <a:spcPct val="100000"/>
              </a:lnSpc>
              <a:spcBef>
                <a:spcPts val="360"/>
              </a:spcBef>
              <a:spcAft>
                <a:spcPts val="0"/>
              </a:spcAft>
              <a:buClr>
                <a:schemeClr val="dk1"/>
              </a:buClr>
              <a:buSzPts val="900"/>
              <a:buChar char="■"/>
              <a:defRPr sz="1800">
                <a:solidFill>
                  <a:schemeClr val="dk1"/>
                </a:solidFill>
                <a:latin typeface="Arial Narrow"/>
                <a:ea typeface="Arial Narrow"/>
                <a:cs typeface="Arial Narrow"/>
                <a:sym typeface="Arial Narrow"/>
              </a:defRPr>
            </a:lvl5pPr>
            <a:lvl6pPr marL="2743200" lvl="5" indent="-285750" algn="l">
              <a:lnSpc>
                <a:spcPct val="100000"/>
              </a:lnSpc>
              <a:spcBef>
                <a:spcPts val="360"/>
              </a:spcBef>
              <a:spcAft>
                <a:spcPts val="0"/>
              </a:spcAft>
              <a:buSzPts val="900"/>
              <a:buChar char="■"/>
              <a:defRPr/>
            </a:lvl6pPr>
            <a:lvl7pPr marL="3200400" lvl="6" indent="-285750" algn="l">
              <a:lnSpc>
                <a:spcPct val="100000"/>
              </a:lnSpc>
              <a:spcBef>
                <a:spcPts val="360"/>
              </a:spcBef>
              <a:spcAft>
                <a:spcPts val="0"/>
              </a:spcAft>
              <a:buSzPts val="900"/>
              <a:buChar char="■"/>
              <a:defRPr/>
            </a:lvl7pPr>
            <a:lvl8pPr marL="3657600" lvl="7" indent="-285750" algn="l">
              <a:lnSpc>
                <a:spcPct val="100000"/>
              </a:lnSpc>
              <a:spcBef>
                <a:spcPts val="360"/>
              </a:spcBef>
              <a:spcAft>
                <a:spcPts val="0"/>
              </a:spcAft>
              <a:buSzPts val="900"/>
              <a:buChar char="■"/>
              <a:defRPr/>
            </a:lvl8pPr>
            <a:lvl9pPr marL="4114800" lvl="8" indent="-285750" algn="l">
              <a:lnSpc>
                <a:spcPct val="100000"/>
              </a:lnSpc>
              <a:spcBef>
                <a:spcPts val="360"/>
              </a:spcBef>
              <a:spcAft>
                <a:spcPts val="0"/>
              </a:spcAft>
              <a:buSzPts val="900"/>
              <a:buChar char="■"/>
              <a:defRPr/>
            </a:lvl9pPr>
          </a:lstStyle>
          <a:p>
            <a:endParaRPr/>
          </a:p>
        </p:txBody>
      </p:sp>
      <p:sp>
        <p:nvSpPr>
          <p:cNvPr id="56" name="Google Shape;56;g12ca8937399_0_34"/>
          <p:cNvSpPr txBox="1">
            <a:spLocks noGrp="1"/>
          </p:cNvSpPr>
          <p:nvPr>
            <p:ph type="sldNum" idx="12"/>
          </p:nvPr>
        </p:nvSpPr>
        <p:spPr>
          <a:xfrm>
            <a:off x="7086600" y="6400800"/>
            <a:ext cx="2844900" cy="2445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600"/>
              <a:buFont typeface="Arial"/>
              <a:buNone/>
              <a:defRPr sz="1600" i="0" u="none" strike="noStrike" cap="none">
                <a:solidFill>
                  <a:srgbClr val="000000"/>
                </a:solidFill>
              </a:defRPr>
            </a:lvl1pPr>
            <a:lvl2pPr marL="0" marR="0" lvl="1" indent="0" algn="r">
              <a:lnSpc>
                <a:spcPct val="100000"/>
              </a:lnSpc>
              <a:spcBef>
                <a:spcPts val="0"/>
              </a:spcBef>
              <a:spcAft>
                <a:spcPts val="0"/>
              </a:spcAft>
              <a:buClr>
                <a:srgbClr val="000000"/>
              </a:buClr>
              <a:buSzPts val="1600"/>
              <a:buFont typeface="Arial"/>
              <a:buNone/>
              <a:defRPr sz="1600" i="0" u="none" strike="noStrike" cap="none">
                <a:solidFill>
                  <a:srgbClr val="000000"/>
                </a:solidFill>
              </a:defRPr>
            </a:lvl2pPr>
            <a:lvl3pPr marL="0" marR="0" lvl="2" indent="0" algn="r">
              <a:lnSpc>
                <a:spcPct val="100000"/>
              </a:lnSpc>
              <a:spcBef>
                <a:spcPts val="0"/>
              </a:spcBef>
              <a:spcAft>
                <a:spcPts val="0"/>
              </a:spcAft>
              <a:buClr>
                <a:srgbClr val="000000"/>
              </a:buClr>
              <a:buSzPts val="1600"/>
              <a:buFont typeface="Arial"/>
              <a:buNone/>
              <a:defRPr sz="1600" i="0" u="none" strike="noStrike" cap="none">
                <a:solidFill>
                  <a:srgbClr val="000000"/>
                </a:solidFill>
              </a:defRPr>
            </a:lvl3pPr>
            <a:lvl4pPr marL="0" marR="0" lvl="3" indent="0" algn="r">
              <a:lnSpc>
                <a:spcPct val="100000"/>
              </a:lnSpc>
              <a:spcBef>
                <a:spcPts val="0"/>
              </a:spcBef>
              <a:spcAft>
                <a:spcPts val="0"/>
              </a:spcAft>
              <a:buClr>
                <a:srgbClr val="000000"/>
              </a:buClr>
              <a:buSzPts val="1600"/>
              <a:buFont typeface="Arial"/>
              <a:buNone/>
              <a:defRPr sz="1600" i="0" u="none" strike="noStrike" cap="none">
                <a:solidFill>
                  <a:srgbClr val="000000"/>
                </a:solidFill>
              </a:defRPr>
            </a:lvl4pPr>
            <a:lvl5pPr marL="0" marR="0" lvl="4" indent="0" algn="r">
              <a:lnSpc>
                <a:spcPct val="100000"/>
              </a:lnSpc>
              <a:spcBef>
                <a:spcPts val="0"/>
              </a:spcBef>
              <a:spcAft>
                <a:spcPts val="0"/>
              </a:spcAft>
              <a:buClr>
                <a:srgbClr val="000000"/>
              </a:buClr>
              <a:buSzPts val="1600"/>
              <a:buFont typeface="Arial"/>
              <a:buNone/>
              <a:defRPr sz="1600" i="0" u="none" strike="noStrike" cap="none">
                <a:solidFill>
                  <a:srgbClr val="000000"/>
                </a:solidFill>
              </a:defRPr>
            </a:lvl5pPr>
            <a:lvl6pPr marL="0" marR="0" lvl="5" indent="0" algn="r">
              <a:lnSpc>
                <a:spcPct val="100000"/>
              </a:lnSpc>
              <a:spcBef>
                <a:spcPts val="0"/>
              </a:spcBef>
              <a:spcAft>
                <a:spcPts val="0"/>
              </a:spcAft>
              <a:buClr>
                <a:srgbClr val="000000"/>
              </a:buClr>
              <a:buSzPts val="1600"/>
              <a:buFont typeface="Arial"/>
              <a:buNone/>
              <a:defRPr sz="1600" i="0" u="none" strike="noStrike" cap="none">
                <a:solidFill>
                  <a:srgbClr val="000000"/>
                </a:solidFill>
              </a:defRPr>
            </a:lvl6pPr>
            <a:lvl7pPr marL="0" marR="0" lvl="6" indent="0" algn="r">
              <a:lnSpc>
                <a:spcPct val="100000"/>
              </a:lnSpc>
              <a:spcBef>
                <a:spcPts val="0"/>
              </a:spcBef>
              <a:spcAft>
                <a:spcPts val="0"/>
              </a:spcAft>
              <a:buClr>
                <a:srgbClr val="000000"/>
              </a:buClr>
              <a:buSzPts val="1600"/>
              <a:buFont typeface="Arial"/>
              <a:buNone/>
              <a:defRPr sz="1600" i="0" u="none" strike="noStrike" cap="none">
                <a:solidFill>
                  <a:srgbClr val="000000"/>
                </a:solidFill>
              </a:defRPr>
            </a:lvl7pPr>
            <a:lvl8pPr marL="0" marR="0" lvl="7" indent="0" algn="r">
              <a:lnSpc>
                <a:spcPct val="100000"/>
              </a:lnSpc>
              <a:spcBef>
                <a:spcPts val="0"/>
              </a:spcBef>
              <a:spcAft>
                <a:spcPts val="0"/>
              </a:spcAft>
              <a:buClr>
                <a:srgbClr val="000000"/>
              </a:buClr>
              <a:buSzPts val="1600"/>
              <a:buFont typeface="Arial"/>
              <a:buNone/>
              <a:defRPr sz="1600" i="0" u="none" strike="noStrike" cap="none">
                <a:solidFill>
                  <a:srgbClr val="000000"/>
                </a:solidFill>
              </a:defRPr>
            </a:lvl8pPr>
            <a:lvl9pPr marL="0" marR="0" lvl="8" indent="0" algn="r">
              <a:lnSpc>
                <a:spcPct val="100000"/>
              </a:lnSpc>
              <a:spcBef>
                <a:spcPts val="0"/>
              </a:spcBef>
              <a:spcAft>
                <a:spcPts val="0"/>
              </a:spcAft>
              <a:buClr>
                <a:srgbClr val="000000"/>
              </a:buClr>
              <a:buSzPts val="1600"/>
              <a:buFont typeface="Arial"/>
              <a:buNone/>
              <a:defRPr sz="1600" i="0" u="none" strike="noStrike" cap="none">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ide by Side Code Slide">
  <p:cSld name="Bulleted Text_1">
    <p:spTree>
      <p:nvGrpSpPr>
        <p:cNvPr id="1" name="Shape 57"/>
        <p:cNvGrpSpPr/>
        <p:nvPr/>
      </p:nvGrpSpPr>
      <p:grpSpPr>
        <a:xfrm>
          <a:off x="0" y="0"/>
          <a:ext cx="0" cy="0"/>
          <a:chOff x="0" y="0"/>
          <a:chExt cx="0" cy="0"/>
        </a:xfrm>
      </p:grpSpPr>
      <p:sp>
        <p:nvSpPr>
          <p:cNvPr id="58" name="Google Shape;58;g12fe4b756dd_0_151"/>
          <p:cNvSpPr txBox="1">
            <a:spLocks noGrp="1"/>
          </p:cNvSpPr>
          <p:nvPr>
            <p:ph type="sldNum" idx="12"/>
          </p:nvPr>
        </p:nvSpPr>
        <p:spPr>
          <a:xfrm>
            <a:off x="9115688" y="6401601"/>
            <a:ext cx="821700" cy="3408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500"/>
              <a:buFont typeface="Arial"/>
              <a:buNone/>
              <a:defRPr sz="1500" b="0" i="0" u="none" strike="noStrike" cap="none">
                <a:solidFill>
                  <a:schemeClr val="dk1"/>
                </a:solidFill>
                <a:latin typeface="Tahoma"/>
                <a:ea typeface="Tahoma"/>
                <a:cs typeface="Tahoma"/>
                <a:sym typeface="Tahoma"/>
              </a:defRPr>
            </a:lvl1pPr>
            <a:lvl2pPr marL="0" marR="0" lvl="1" indent="0" algn="r">
              <a:lnSpc>
                <a:spcPct val="100000"/>
              </a:lnSpc>
              <a:spcBef>
                <a:spcPts val="0"/>
              </a:spcBef>
              <a:spcAft>
                <a:spcPts val="0"/>
              </a:spcAft>
              <a:buClr>
                <a:srgbClr val="000000"/>
              </a:buClr>
              <a:buSzPts val="1500"/>
              <a:buFont typeface="Arial"/>
              <a:buNone/>
              <a:defRPr sz="1500" b="0" i="0" u="none" strike="noStrike" cap="none">
                <a:solidFill>
                  <a:schemeClr val="dk1"/>
                </a:solidFill>
                <a:latin typeface="Tahoma"/>
                <a:ea typeface="Tahoma"/>
                <a:cs typeface="Tahoma"/>
                <a:sym typeface="Tahoma"/>
              </a:defRPr>
            </a:lvl2pPr>
            <a:lvl3pPr marL="0" marR="0" lvl="2" indent="0" algn="r">
              <a:lnSpc>
                <a:spcPct val="100000"/>
              </a:lnSpc>
              <a:spcBef>
                <a:spcPts val="0"/>
              </a:spcBef>
              <a:spcAft>
                <a:spcPts val="0"/>
              </a:spcAft>
              <a:buClr>
                <a:srgbClr val="000000"/>
              </a:buClr>
              <a:buSzPts val="1500"/>
              <a:buFont typeface="Arial"/>
              <a:buNone/>
              <a:defRPr sz="1500" b="0" i="0" u="none" strike="noStrike" cap="none">
                <a:solidFill>
                  <a:schemeClr val="dk1"/>
                </a:solidFill>
                <a:latin typeface="Tahoma"/>
                <a:ea typeface="Tahoma"/>
                <a:cs typeface="Tahoma"/>
                <a:sym typeface="Tahoma"/>
              </a:defRPr>
            </a:lvl3pPr>
            <a:lvl4pPr marL="0" marR="0" lvl="3" indent="0" algn="r">
              <a:lnSpc>
                <a:spcPct val="100000"/>
              </a:lnSpc>
              <a:spcBef>
                <a:spcPts val="0"/>
              </a:spcBef>
              <a:spcAft>
                <a:spcPts val="0"/>
              </a:spcAft>
              <a:buClr>
                <a:srgbClr val="000000"/>
              </a:buClr>
              <a:buSzPts val="1500"/>
              <a:buFont typeface="Arial"/>
              <a:buNone/>
              <a:defRPr sz="1500" b="0" i="0" u="none" strike="noStrike" cap="none">
                <a:solidFill>
                  <a:schemeClr val="dk1"/>
                </a:solidFill>
                <a:latin typeface="Tahoma"/>
                <a:ea typeface="Tahoma"/>
                <a:cs typeface="Tahoma"/>
                <a:sym typeface="Tahoma"/>
              </a:defRPr>
            </a:lvl4pPr>
            <a:lvl5pPr marL="0" marR="0" lvl="4" indent="0" algn="r">
              <a:lnSpc>
                <a:spcPct val="100000"/>
              </a:lnSpc>
              <a:spcBef>
                <a:spcPts val="0"/>
              </a:spcBef>
              <a:spcAft>
                <a:spcPts val="0"/>
              </a:spcAft>
              <a:buClr>
                <a:srgbClr val="000000"/>
              </a:buClr>
              <a:buSzPts val="1500"/>
              <a:buFont typeface="Arial"/>
              <a:buNone/>
              <a:defRPr sz="1500" b="0" i="0" u="none" strike="noStrike" cap="none">
                <a:solidFill>
                  <a:schemeClr val="dk1"/>
                </a:solidFill>
                <a:latin typeface="Tahoma"/>
                <a:ea typeface="Tahoma"/>
                <a:cs typeface="Tahoma"/>
                <a:sym typeface="Tahoma"/>
              </a:defRPr>
            </a:lvl5pPr>
            <a:lvl6pPr marL="0" marR="0" lvl="5" indent="0" algn="r">
              <a:lnSpc>
                <a:spcPct val="100000"/>
              </a:lnSpc>
              <a:spcBef>
                <a:spcPts val="0"/>
              </a:spcBef>
              <a:spcAft>
                <a:spcPts val="0"/>
              </a:spcAft>
              <a:buClr>
                <a:srgbClr val="000000"/>
              </a:buClr>
              <a:buSzPts val="1500"/>
              <a:buFont typeface="Arial"/>
              <a:buNone/>
              <a:defRPr sz="1500" b="0" i="0" u="none" strike="noStrike" cap="none">
                <a:solidFill>
                  <a:schemeClr val="dk1"/>
                </a:solidFill>
                <a:latin typeface="Tahoma"/>
                <a:ea typeface="Tahoma"/>
                <a:cs typeface="Tahoma"/>
                <a:sym typeface="Tahoma"/>
              </a:defRPr>
            </a:lvl6pPr>
            <a:lvl7pPr marL="0" marR="0" lvl="6" indent="0" algn="r">
              <a:lnSpc>
                <a:spcPct val="100000"/>
              </a:lnSpc>
              <a:spcBef>
                <a:spcPts val="0"/>
              </a:spcBef>
              <a:spcAft>
                <a:spcPts val="0"/>
              </a:spcAft>
              <a:buClr>
                <a:srgbClr val="000000"/>
              </a:buClr>
              <a:buSzPts val="1500"/>
              <a:buFont typeface="Arial"/>
              <a:buNone/>
              <a:defRPr sz="1500" b="0" i="0" u="none" strike="noStrike" cap="none">
                <a:solidFill>
                  <a:schemeClr val="dk1"/>
                </a:solidFill>
                <a:latin typeface="Tahoma"/>
                <a:ea typeface="Tahoma"/>
                <a:cs typeface="Tahoma"/>
                <a:sym typeface="Tahoma"/>
              </a:defRPr>
            </a:lvl7pPr>
            <a:lvl8pPr marL="0" marR="0" lvl="7" indent="0" algn="r">
              <a:lnSpc>
                <a:spcPct val="100000"/>
              </a:lnSpc>
              <a:spcBef>
                <a:spcPts val="0"/>
              </a:spcBef>
              <a:spcAft>
                <a:spcPts val="0"/>
              </a:spcAft>
              <a:buClr>
                <a:srgbClr val="000000"/>
              </a:buClr>
              <a:buSzPts val="1500"/>
              <a:buFont typeface="Arial"/>
              <a:buNone/>
              <a:defRPr sz="1500" b="0" i="0" u="none" strike="noStrike" cap="none">
                <a:solidFill>
                  <a:schemeClr val="dk1"/>
                </a:solidFill>
                <a:latin typeface="Tahoma"/>
                <a:ea typeface="Tahoma"/>
                <a:cs typeface="Tahoma"/>
                <a:sym typeface="Tahoma"/>
              </a:defRPr>
            </a:lvl8pPr>
            <a:lvl9pPr marL="0" marR="0" lvl="8" indent="0" algn="r">
              <a:lnSpc>
                <a:spcPct val="100000"/>
              </a:lnSpc>
              <a:spcBef>
                <a:spcPts val="0"/>
              </a:spcBef>
              <a:spcAft>
                <a:spcPts val="0"/>
              </a:spcAft>
              <a:buClr>
                <a:srgbClr val="000000"/>
              </a:buClr>
              <a:buSzPts val="1500"/>
              <a:buFont typeface="Arial"/>
              <a:buNone/>
              <a:defRPr sz="1500" b="0" i="0" u="none" strike="noStrike" cap="none">
                <a:solidFill>
                  <a:schemeClr val="dk1"/>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
        <p:nvSpPr>
          <p:cNvPr id="59" name="Google Shape;59;g12fe4b756dd_0_151"/>
          <p:cNvSpPr txBox="1">
            <a:spLocks noGrp="1"/>
          </p:cNvSpPr>
          <p:nvPr>
            <p:ph type="title"/>
          </p:nvPr>
        </p:nvSpPr>
        <p:spPr>
          <a:xfrm>
            <a:off x="2397039" y="0"/>
            <a:ext cx="7416900" cy="7953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g12fe4b756dd_0_151"/>
          <p:cNvSpPr txBox="1">
            <a:spLocks noGrp="1"/>
          </p:cNvSpPr>
          <p:nvPr>
            <p:ph type="subTitle" idx="1"/>
          </p:nvPr>
        </p:nvSpPr>
        <p:spPr>
          <a:xfrm>
            <a:off x="28767" y="862645"/>
            <a:ext cx="6067200" cy="465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560"/>
              </a:spcBef>
              <a:spcAft>
                <a:spcPts val="0"/>
              </a:spcAft>
              <a:buSzPts val="2100"/>
              <a:buNone/>
              <a:defRPr/>
            </a:lvl1pPr>
            <a:lvl2pPr lvl="1" algn="l">
              <a:lnSpc>
                <a:spcPct val="100000"/>
              </a:lnSpc>
              <a:spcBef>
                <a:spcPts val="480"/>
              </a:spcBef>
              <a:spcAft>
                <a:spcPts val="0"/>
              </a:spcAft>
              <a:buSzPts val="1800"/>
              <a:buNone/>
              <a:defRPr/>
            </a:lvl2pPr>
            <a:lvl3pPr lvl="2" algn="l">
              <a:lnSpc>
                <a:spcPct val="100000"/>
              </a:lnSpc>
              <a:spcBef>
                <a:spcPts val="640"/>
              </a:spcBef>
              <a:spcAft>
                <a:spcPts val="0"/>
              </a:spcAft>
              <a:buSzPts val="1600"/>
              <a:buNone/>
              <a:defRPr/>
            </a:lvl3pPr>
            <a:lvl4pPr lvl="3" algn="l">
              <a:lnSpc>
                <a:spcPct val="100000"/>
              </a:lnSpc>
              <a:spcBef>
                <a:spcPts val="533"/>
              </a:spcBef>
              <a:spcAft>
                <a:spcPts val="0"/>
              </a:spcAft>
              <a:buSzPts val="1467"/>
              <a:buNone/>
              <a:defRPr/>
            </a:lvl4pPr>
            <a:lvl5pPr lvl="4" algn="l">
              <a:lnSpc>
                <a:spcPct val="100000"/>
              </a:lnSpc>
              <a:spcBef>
                <a:spcPts val="533"/>
              </a:spcBef>
              <a:spcAft>
                <a:spcPts val="0"/>
              </a:spcAft>
              <a:buSzPts val="1334"/>
              <a:buNone/>
              <a:defRPr/>
            </a:lvl5pPr>
            <a:lvl6pPr lvl="5" algn="l">
              <a:lnSpc>
                <a:spcPct val="100000"/>
              </a:lnSpc>
              <a:spcBef>
                <a:spcPts val="533"/>
              </a:spcBef>
              <a:spcAft>
                <a:spcPts val="0"/>
              </a:spcAft>
              <a:buSzPts val="1334"/>
              <a:buNone/>
              <a:defRPr/>
            </a:lvl6pPr>
            <a:lvl7pPr lvl="6" algn="l">
              <a:lnSpc>
                <a:spcPct val="100000"/>
              </a:lnSpc>
              <a:spcBef>
                <a:spcPts val="533"/>
              </a:spcBef>
              <a:spcAft>
                <a:spcPts val="0"/>
              </a:spcAft>
              <a:buSzPts val="1334"/>
              <a:buNone/>
              <a:defRPr/>
            </a:lvl7pPr>
            <a:lvl8pPr lvl="7" algn="l">
              <a:lnSpc>
                <a:spcPct val="100000"/>
              </a:lnSpc>
              <a:spcBef>
                <a:spcPts val="533"/>
              </a:spcBef>
              <a:spcAft>
                <a:spcPts val="0"/>
              </a:spcAft>
              <a:buSzPts val="1334"/>
              <a:buNone/>
              <a:defRPr/>
            </a:lvl8pPr>
            <a:lvl9pPr lvl="8" algn="l">
              <a:lnSpc>
                <a:spcPct val="100000"/>
              </a:lnSpc>
              <a:spcBef>
                <a:spcPts val="533"/>
              </a:spcBef>
              <a:spcAft>
                <a:spcPts val="0"/>
              </a:spcAft>
              <a:buSzPts val="1334"/>
              <a:buNone/>
              <a:defRPr/>
            </a:lvl9pPr>
          </a:lstStyle>
          <a:p>
            <a:endParaRPr/>
          </a:p>
        </p:txBody>
      </p:sp>
      <p:sp>
        <p:nvSpPr>
          <p:cNvPr id="61" name="Google Shape;61;g12fe4b756dd_0_151"/>
          <p:cNvSpPr txBox="1">
            <a:spLocks noGrp="1"/>
          </p:cNvSpPr>
          <p:nvPr>
            <p:ph type="subTitle" idx="2"/>
          </p:nvPr>
        </p:nvSpPr>
        <p:spPr>
          <a:xfrm>
            <a:off x="6124800" y="862645"/>
            <a:ext cx="6067200" cy="465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560"/>
              </a:spcBef>
              <a:spcAft>
                <a:spcPts val="0"/>
              </a:spcAft>
              <a:buSzPts val="2100"/>
              <a:buNone/>
              <a:defRPr/>
            </a:lvl1pPr>
            <a:lvl2pPr lvl="1" algn="ctr">
              <a:lnSpc>
                <a:spcPct val="100000"/>
              </a:lnSpc>
              <a:spcBef>
                <a:spcPts val="480"/>
              </a:spcBef>
              <a:spcAft>
                <a:spcPts val="0"/>
              </a:spcAft>
              <a:buSzPts val="1800"/>
              <a:buNone/>
              <a:defRPr/>
            </a:lvl2pPr>
            <a:lvl3pPr lvl="2" algn="ctr">
              <a:lnSpc>
                <a:spcPct val="100000"/>
              </a:lnSpc>
              <a:spcBef>
                <a:spcPts val="640"/>
              </a:spcBef>
              <a:spcAft>
                <a:spcPts val="0"/>
              </a:spcAft>
              <a:buSzPts val="1600"/>
              <a:buNone/>
              <a:defRPr/>
            </a:lvl3pPr>
            <a:lvl4pPr lvl="3" algn="ctr">
              <a:lnSpc>
                <a:spcPct val="100000"/>
              </a:lnSpc>
              <a:spcBef>
                <a:spcPts val="533"/>
              </a:spcBef>
              <a:spcAft>
                <a:spcPts val="0"/>
              </a:spcAft>
              <a:buSzPts val="1467"/>
              <a:buNone/>
              <a:defRPr/>
            </a:lvl4pPr>
            <a:lvl5pPr lvl="4" algn="ctr">
              <a:lnSpc>
                <a:spcPct val="100000"/>
              </a:lnSpc>
              <a:spcBef>
                <a:spcPts val="533"/>
              </a:spcBef>
              <a:spcAft>
                <a:spcPts val="0"/>
              </a:spcAft>
              <a:buSzPts val="1334"/>
              <a:buNone/>
              <a:defRPr/>
            </a:lvl5pPr>
            <a:lvl6pPr lvl="5" algn="ctr">
              <a:lnSpc>
                <a:spcPct val="100000"/>
              </a:lnSpc>
              <a:spcBef>
                <a:spcPts val="533"/>
              </a:spcBef>
              <a:spcAft>
                <a:spcPts val="0"/>
              </a:spcAft>
              <a:buSzPts val="1334"/>
              <a:buNone/>
              <a:defRPr/>
            </a:lvl6pPr>
            <a:lvl7pPr lvl="6" algn="ctr">
              <a:lnSpc>
                <a:spcPct val="100000"/>
              </a:lnSpc>
              <a:spcBef>
                <a:spcPts val="533"/>
              </a:spcBef>
              <a:spcAft>
                <a:spcPts val="0"/>
              </a:spcAft>
              <a:buSzPts val="1334"/>
              <a:buNone/>
              <a:defRPr/>
            </a:lvl7pPr>
            <a:lvl8pPr lvl="7" algn="ctr">
              <a:lnSpc>
                <a:spcPct val="100000"/>
              </a:lnSpc>
              <a:spcBef>
                <a:spcPts val="533"/>
              </a:spcBef>
              <a:spcAft>
                <a:spcPts val="0"/>
              </a:spcAft>
              <a:buSzPts val="1334"/>
              <a:buNone/>
              <a:defRPr/>
            </a:lvl8pPr>
            <a:lvl9pPr lvl="8" algn="ctr">
              <a:lnSpc>
                <a:spcPct val="100000"/>
              </a:lnSpc>
              <a:spcBef>
                <a:spcPts val="533"/>
              </a:spcBef>
              <a:spcAft>
                <a:spcPts val="0"/>
              </a:spcAft>
              <a:buSzPts val="1334"/>
              <a:buNone/>
              <a:defRPr/>
            </a:lvl9pPr>
          </a:lstStyle>
          <a:p>
            <a:endParaRPr/>
          </a:p>
        </p:txBody>
      </p:sp>
      <p:sp>
        <p:nvSpPr>
          <p:cNvPr id="62" name="Google Shape;62;g12fe4b756dd_0_151"/>
          <p:cNvSpPr txBox="1">
            <a:spLocks noGrp="1"/>
          </p:cNvSpPr>
          <p:nvPr>
            <p:ph type="body" idx="3"/>
          </p:nvPr>
        </p:nvSpPr>
        <p:spPr>
          <a:xfrm>
            <a:off x="-11331" y="1368298"/>
            <a:ext cx="6067200" cy="5501100"/>
          </a:xfrm>
          <a:prstGeom prst="rect">
            <a:avLst/>
          </a:prstGeom>
          <a:solidFill>
            <a:srgbClr val="000000"/>
          </a:solidFill>
          <a:ln>
            <a:noFill/>
          </a:ln>
        </p:spPr>
        <p:txBody>
          <a:bodyPr spcFirstLastPara="1" wrap="square" lIns="91425" tIns="45700" rIns="91425" bIns="45700" anchor="t" anchorCtr="0">
            <a:noAutofit/>
          </a:bodyPr>
          <a:lstStyle>
            <a:lvl1pPr marL="457200" lvl="0" indent="-361950" algn="l">
              <a:lnSpc>
                <a:spcPct val="100000"/>
              </a:lnSpc>
              <a:spcBef>
                <a:spcPts val="560"/>
              </a:spcBef>
              <a:spcAft>
                <a:spcPts val="0"/>
              </a:spcAft>
              <a:buSzPts val="2100"/>
              <a:buFont typeface="Source Code Pro"/>
              <a:buChar char="⮚"/>
              <a:defRPr>
                <a:latin typeface="Source Code Pro"/>
                <a:ea typeface="Source Code Pro"/>
                <a:cs typeface="Source Code Pro"/>
                <a:sym typeface="Source Code Pro"/>
              </a:defRPr>
            </a:lvl1pPr>
            <a:lvl2pPr marL="914400" lvl="1" indent="-342900" algn="l">
              <a:lnSpc>
                <a:spcPct val="100000"/>
              </a:lnSpc>
              <a:spcBef>
                <a:spcPts val="480"/>
              </a:spcBef>
              <a:spcAft>
                <a:spcPts val="0"/>
              </a:spcAft>
              <a:buSzPts val="1800"/>
              <a:buFont typeface="Source Code Pro"/>
              <a:buChar char="■"/>
              <a:defRPr>
                <a:latin typeface="Source Code Pro"/>
                <a:ea typeface="Source Code Pro"/>
                <a:cs typeface="Source Code Pro"/>
                <a:sym typeface="Source Code Pro"/>
              </a:defRPr>
            </a:lvl2pPr>
            <a:lvl3pPr marL="1371600" lvl="2" indent="-330200" algn="l">
              <a:lnSpc>
                <a:spcPct val="100000"/>
              </a:lnSpc>
              <a:spcBef>
                <a:spcPts val="640"/>
              </a:spcBef>
              <a:spcAft>
                <a:spcPts val="0"/>
              </a:spcAft>
              <a:buSzPts val="1600"/>
              <a:buFont typeface="Source Code Pro"/>
              <a:buChar char="■"/>
              <a:defRPr>
                <a:latin typeface="Source Code Pro"/>
                <a:ea typeface="Source Code Pro"/>
                <a:cs typeface="Source Code Pro"/>
                <a:sym typeface="Source Code Pro"/>
              </a:defRPr>
            </a:lvl3pPr>
            <a:lvl4pPr marL="1828800" lvl="3" indent="-321754" algn="l">
              <a:lnSpc>
                <a:spcPct val="100000"/>
              </a:lnSpc>
              <a:spcBef>
                <a:spcPts val="533"/>
              </a:spcBef>
              <a:spcAft>
                <a:spcPts val="0"/>
              </a:spcAft>
              <a:buSzPts val="1467"/>
              <a:buFont typeface="Source Code Pro"/>
              <a:buChar char="■"/>
              <a:defRPr>
                <a:latin typeface="Source Code Pro"/>
                <a:ea typeface="Source Code Pro"/>
                <a:cs typeface="Source Code Pro"/>
                <a:sym typeface="Source Code Pro"/>
              </a:defRPr>
            </a:lvl4pPr>
            <a:lvl5pPr marL="2286000" lvl="4" indent="-313308" algn="l">
              <a:lnSpc>
                <a:spcPct val="100000"/>
              </a:lnSpc>
              <a:spcBef>
                <a:spcPts val="533"/>
              </a:spcBef>
              <a:spcAft>
                <a:spcPts val="0"/>
              </a:spcAft>
              <a:buSzPts val="1334"/>
              <a:buFont typeface="Source Code Pro"/>
              <a:buChar char="■"/>
              <a:defRPr>
                <a:latin typeface="Source Code Pro"/>
                <a:ea typeface="Source Code Pro"/>
                <a:cs typeface="Source Code Pro"/>
                <a:sym typeface="Source Code Pro"/>
              </a:defRPr>
            </a:lvl5pPr>
            <a:lvl6pPr marL="2743200" lvl="5" indent="-313308" algn="l">
              <a:lnSpc>
                <a:spcPct val="100000"/>
              </a:lnSpc>
              <a:spcBef>
                <a:spcPts val="533"/>
              </a:spcBef>
              <a:spcAft>
                <a:spcPts val="0"/>
              </a:spcAft>
              <a:buSzPts val="1334"/>
              <a:buFont typeface="Source Code Pro"/>
              <a:buChar char="■"/>
              <a:defRPr>
                <a:latin typeface="Source Code Pro"/>
                <a:ea typeface="Source Code Pro"/>
                <a:cs typeface="Source Code Pro"/>
                <a:sym typeface="Source Code Pro"/>
              </a:defRPr>
            </a:lvl6pPr>
            <a:lvl7pPr marL="3200400" lvl="6" indent="-313308" algn="l">
              <a:lnSpc>
                <a:spcPct val="100000"/>
              </a:lnSpc>
              <a:spcBef>
                <a:spcPts val="533"/>
              </a:spcBef>
              <a:spcAft>
                <a:spcPts val="0"/>
              </a:spcAft>
              <a:buSzPts val="1334"/>
              <a:buFont typeface="Source Code Pro"/>
              <a:buChar char="■"/>
              <a:defRPr>
                <a:latin typeface="Source Code Pro"/>
                <a:ea typeface="Source Code Pro"/>
                <a:cs typeface="Source Code Pro"/>
                <a:sym typeface="Source Code Pro"/>
              </a:defRPr>
            </a:lvl7pPr>
            <a:lvl8pPr marL="3657600" lvl="7" indent="-313309" algn="l">
              <a:lnSpc>
                <a:spcPct val="100000"/>
              </a:lnSpc>
              <a:spcBef>
                <a:spcPts val="533"/>
              </a:spcBef>
              <a:spcAft>
                <a:spcPts val="0"/>
              </a:spcAft>
              <a:buSzPts val="1334"/>
              <a:buFont typeface="Source Code Pro"/>
              <a:buChar char="■"/>
              <a:defRPr>
                <a:latin typeface="Source Code Pro"/>
                <a:ea typeface="Source Code Pro"/>
                <a:cs typeface="Source Code Pro"/>
                <a:sym typeface="Source Code Pro"/>
              </a:defRPr>
            </a:lvl8pPr>
            <a:lvl9pPr marL="4114800" lvl="8" indent="-313309" algn="l">
              <a:lnSpc>
                <a:spcPct val="100000"/>
              </a:lnSpc>
              <a:spcBef>
                <a:spcPts val="533"/>
              </a:spcBef>
              <a:spcAft>
                <a:spcPts val="0"/>
              </a:spcAft>
              <a:buSzPts val="1334"/>
              <a:buFont typeface="Source Code Pro"/>
              <a:buChar char="■"/>
              <a:defRPr>
                <a:latin typeface="Source Code Pro"/>
                <a:ea typeface="Source Code Pro"/>
                <a:cs typeface="Source Code Pro"/>
                <a:sym typeface="Source Code Pro"/>
              </a:defRPr>
            </a:lvl9pPr>
          </a:lstStyle>
          <a:p>
            <a:endParaRPr/>
          </a:p>
        </p:txBody>
      </p:sp>
      <p:sp>
        <p:nvSpPr>
          <p:cNvPr id="63" name="Google Shape;63;g12fe4b756dd_0_151"/>
          <p:cNvSpPr txBox="1">
            <a:spLocks noGrp="1"/>
          </p:cNvSpPr>
          <p:nvPr>
            <p:ph type="body" idx="4"/>
          </p:nvPr>
        </p:nvSpPr>
        <p:spPr>
          <a:xfrm>
            <a:off x="6141323" y="1368298"/>
            <a:ext cx="6067200" cy="5501100"/>
          </a:xfrm>
          <a:prstGeom prst="rect">
            <a:avLst/>
          </a:prstGeom>
          <a:solidFill>
            <a:srgbClr val="000000"/>
          </a:solidFill>
          <a:ln>
            <a:noFill/>
          </a:ln>
        </p:spPr>
        <p:txBody>
          <a:bodyPr spcFirstLastPara="1" wrap="square" lIns="91425" tIns="45700" rIns="91425" bIns="45700" anchor="t" anchorCtr="0">
            <a:noAutofit/>
          </a:bodyPr>
          <a:lstStyle>
            <a:lvl1pPr marL="457200" lvl="0" indent="-361950" algn="l">
              <a:lnSpc>
                <a:spcPct val="100000"/>
              </a:lnSpc>
              <a:spcBef>
                <a:spcPts val="560"/>
              </a:spcBef>
              <a:spcAft>
                <a:spcPts val="0"/>
              </a:spcAft>
              <a:buSzPts val="2100"/>
              <a:buFont typeface="Source Code Pro"/>
              <a:buChar char="⮚"/>
              <a:defRPr>
                <a:latin typeface="Source Code Pro"/>
                <a:ea typeface="Source Code Pro"/>
                <a:cs typeface="Source Code Pro"/>
                <a:sym typeface="Source Code Pro"/>
              </a:defRPr>
            </a:lvl1pPr>
            <a:lvl2pPr marL="914400" lvl="1" indent="-342900" algn="l">
              <a:lnSpc>
                <a:spcPct val="100000"/>
              </a:lnSpc>
              <a:spcBef>
                <a:spcPts val="480"/>
              </a:spcBef>
              <a:spcAft>
                <a:spcPts val="0"/>
              </a:spcAft>
              <a:buSzPts val="1800"/>
              <a:buFont typeface="Source Code Pro"/>
              <a:buChar char="■"/>
              <a:defRPr>
                <a:latin typeface="Source Code Pro"/>
                <a:ea typeface="Source Code Pro"/>
                <a:cs typeface="Source Code Pro"/>
                <a:sym typeface="Source Code Pro"/>
              </a:defRPr>
            </a:lvl2pPr>
            <a:lvl3pPr marL="1371600" lvl="2" indent="-330200" algn="l">
              <a:lnSpc>
                <a:spcPct val="100000"/>
              </a:lnSpc>
              <a:spcBef>
                <a:spcPts val="640"/>
              </a:spcBef>
              <a:spcAft>
                <a:spcPts val="0"/>
              </a:spcAft>
              <a:buSzPts val="1600"/>
              <a:buFont typeface="Source Code Pro"/>
              <a:buChar char="■"/>
              <a:defRPr>
                <a:latin typeface="Source Code Pro"/>
                <a:ea typeface="Source Code Pro"/>
                <a:cs typeface="Source Code Pro"/>
                <a:sym typeface="Source Code Pro"/>
              </a:defRPr>
            </a:lvl3pPr>
            <a:lvl4pPr marL="1828800" lvl="3" indent="-321754" algn="l">
              <a:lnSpc>
                <a:spcPct val="100000"/>
              </a:lnSpc>
              <a:spcBef>
                <a:spcPts val="533"/>
              </a:spcBef>
              <a:spcAft>
                <a:spcPts val="0"/>
              </a:spcAft>
              <a:buSzPts val="1467"/>
              <a:buFont typeface="Source Code Pro"/>
              <a:buChar char="■"/>
              <a:defRPr>
                <a:latin typeface="Source Code Pro"/>
                <a:ea typeface="Source Code Pro"/>
                <a:cs typeface="Source Code Pro"/>
                <a:sym typeface="Source Code Pro"/>
              </a:defRPr>
            </a:lvl4pPr>
            <a:lvl5pPr marL="2286000" lvl="4" indent="-313308" algn="l">
              <a:lnSpc>
                <a:spcPct val="100000"/>
              </a:lnSpc>
              <a:spcBef>
                <a:spcPts val="533"/>
              </a:spcBef>
              <a:spcAft>
                <a:spcPts val="0"/>
              </a:spcAft>
              <a:buSzPts val="1334"/>
              <a:buFont typeface="Source Code Pro"/>
              <a:buChar char="■"/>
              <a:defRPr>
                <a:latin typeface="Source Code Pro"/>
                <a:ea typeface="Source Code Pro"/>
                <a:cs typeface="Source Code Pro"/>
                <a:sym typeface="Source Code Pro"/>
              </a:defRPr>
            </a:lvl5pPr>
            <a:lvl6pPr marL="2743200" lvl="5" indent="-313308" algn="l">
              <a:lnSpc>
                <a:spcPct val="100000"/>
              </a:lnSpc>
              <a:spcBef>
                <a:spcPts val="533"/>
              </a:spcBef>
              <a:spcAft>
                <a:spcPts val="0"/>
              </a:spcAft>
              <a:buSzPts val="1334"/>
              <a:buFont typeface="Source Code Pro"/>
              <a:buChar char="■"/>
              <a:defRPr>
                <a:latin typeface="Source Code Pro"/>
                <a:ea typeface="Source Code Pro"/>
                <a:cs typeface="Source Code Pro"/>
                <a:sym typeface="Source Code Pro"/>
              </a:defRPr>
            </a:lvl6pPr>
            <a:lvl7pPr marL="3200400" lvl="6" indent="-313308" algn="l">
              <a:lnSpc>
                <a:spcPct val="100000"/>
              </a:lnSpc>
              <a:spcBef>
                <a:spcPts val="533"/>
              </a:spcBef>
              <a:spcAft>
                <a:spcPts val="0"/>
              </a:spcAft>
              <a:buSzPts val="1334"/>
              <a:buFont typeface="Source Code Pro"/>
              <a:buChar char="■"/>
              <a:defRPr>
                <a:latin typeface="Source Code Pro"/>
                <a:ea typeface="Source Code Pro"/>
                <a:cs typeface="Source Code Pro"/>
                <a:sym typeface="Source Code Pro"/>
              </a:defRPr>
            </a:lvl7pPr>
            <a:lvl8pPr marL="3657600" lvl="7" indent="-313309" algn="l">
              <a:lnSpc>
                <a:spcPct val="100000"/>
              </a:lnSpc>
              <a:spcBef>
                <a:spcPts val="533"/>
              </a:spcBef>
              <a:spcAft>
                <a:spcPts val="0"/>
              </a:spcAft>
              <a:buSzPts val="1334"/>
              <a:buFont typeface="Source Code Pro"/>
              <a:buChar char="■"/>
              <a:defRPr>
                <a:latin typeface="Source Code Pro"/>
                <a:ea typeface="Source Code Pro"/>
                <a:cs typeface="Source Code Pro"/>
                <a:sym typeface="Source Code Pro"/>
              </a:defRPr>
            </a:lvl8pPr>
            <a:lvl9pPr marL="4114800" lvl="8" indent="-313309" algn="l">
              <a:lnSpc>
                <a:spcPct val="100000"/>
              </a:lnSpc>
              <a:spcBef>
                <a:spcPts val="533"/>
              </a:spcBef>
              <a:spcAft>
                <a:spcPts val="0"/>
              </a:spcAft>
              <a:buSzPts val="1334"/>
              <a:buFont typeface="Source Code Pro"/>
              <a:buChar char="■"/>
              <a:defRPr>
                <a:latin typeface="Source Code Pro"/>
                <a:ea typeface="Source Code Pro"/>
                <a:cs typeface="Source Code Pro"/>
                <a:sym typeface="Source Code Pro"/>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13"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gif"/><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g12ca8937399_0_0"/>
          <p:cNvPicPr preferRelativeResize="0"/>
          <p:nvPr/>
        </p:nvPicPr>
        <p:blipFill rotWithShape="1">
          <a:blip r:embed="rId8">
            <a:alphaModFix/>
          </a:blip>
          <a:srcRect/>
          <a:stretch/>
        </p:blipFill>
        <p:spPr>
          <a:xfrm>
            <a:off x="0" y="-13063"/>
            <a:ext cx="12192000" cy="708594"/>
          </a:xfrm>
          <a:prstGeom prst="rect">
            <a:avLst/>
          </a:prstGeom>
          <a:noFill/>
          <a:ln>
            <a:noFill/>
          </a:ln>
        </p:spPr>
      </p:pic>
      <p:sp>
        <p:nvSpPr>
          <p:cNvPr id="11" name="Google Shape;11;g12ca8937399_0_0"/>
          <p:cNvSpPr txBox="1">
            <a:spLocks noGrp="1"/>
          </p:cNvSpPr>
          <p:nvPr>
            <p:ph type="body" idx="1"/>
          </p:nvPr>
        </p:nvSpPr>
        <p:spPr>
          <a:xfrm>
            <a:off x="601963" y="989946"/>
            <a:ext cx="11007000" cy="4896600"/>
          </a:xfrm>
          <a:prstGeom prst="rect">
            <a:avLst/>
          </a:prstGeom>
          <a:noFill/>
          <a:ln>
            <a:noFill/>
          </a:ln>
        </p:spPr>
        <p:txBody>
          <a:bodyPr spcFirstLastPara="1" wrap="square" lIns="91425" tIns="45700" rIns="91425" bIns="45700" anchor="t" anchorCtr="0">
            <a:noAutofit/>
          </a:bodyPr>
          <a:lstStyle>
            <a:lvl1pPr marL="457200" marR="0" lvl="0" indent="-361950" algn="l" rtl="0">
              <a:lnSpc>
                <a:spcPct val="100000"/>
              </a:lnSpc>
              <a:spcBef>
                <a:spcPts val="560"/>
              </a:spcBef>
              <a:spcAft>
                <a:spcPts val="0"/>
              </a:spcAft>
              <a:buClr>
                <a:schemeClr val="dk1"/>
              </a:buClr>
              <a:buSzPts val="2100"/>
              <a:buFont typeface="Noto Sans Symbols"/>
              <a:buChar char="⮚"/>
              <a:defRPr sz="2800" b="0" i="0" u="none" strike="noStrike" cap="none">
                <a:solidFill>
                  <a:schemeClr val="dk1"/>
                </a:solidFill>
                <a:latin typeface="Arial Narrow"/>
                <a:ea typeface="Arial Narrow"/>
                <a:cs typeface="Arial Narrow"/>
                <a:sym typeface="Arial Narrow"/>
              </a:defRPr>
            </a:lvl1pPr>
            <a:lvl2pPr marL="914400" marR="0" lvl="1" indent="-342900" algn="l" rtl="0">
              <a:lnSpc>
                <a:spcPct val="100000"/>
              </a:lnSpc>
              <a:spcBef>
                <a:spcPts val="480"/>
              </a:spcBef>
              <a:spcAft>
                <a:spcPts val="0"/>
              </a:spcAft>
              <a:buClr>
                <a:schemeClr val="dk1"/>
              </a:buClr>
              <a:buSzPts val="1800"/>
              <a:buFont typeface="Noto Sans Symbols"/>
              <a:buChar char="■"/>
              <a:defRPr sz="2400" b="0" i="0" u="none" strike="noStrike" cap="none">
                <a:solidFill>
                  <a:schemeClr val="dk1"/>
                </a:solidFill>
                <a:latin typeface="Arial Narrow"/>
                <a:ea typeface="Arial Narrow"/>
                <a:cs typeface="Arial Narrow"/>
                <a:sym typeface="Arial Narrow"/>
              </a:defRPr>
            </a:lvl2pPr>
            <a:lvl3pPr marL="1371600" marR="0" lvl="2" indent="-330200" algn="l" rtl="0">
              <a:lnSpc>
                <a:spcPct val="100000"/>
              </a:lnSpc>
              <a:spcBef>
                <a:spcPts val="640"/>
              </a:spcBef>
              <a:spcAft>
                <a:spcPts val="0"/>
              </a:spcAft>
              <a:buClr>
                <a:schemeClr val="folHlink"/>
              </a:buClr>
              <a:buSzPts val="1600"/>
              <a:buFont typeface="Noto Sans Symbols"/>
              <a:buChar char="■"/>
              <a:defRPr sz="3200" b="0" i="0" u="none" strike="noStrike" cap="none">
                <a:solidFill>
                  <a:schemeClr val="dk1"/>
                </a:solidFill>
                <a:latin typeface="Tahoma"/>
                <a:ea typeface="Tahoma"/>
                <a:cs typeface="Tahoma"/>
                <a:sym typeface="Tahoma"/>
              </a:defRPr>
            </a:lvl3pPr>
            <a:lvl4pPr marL="1828800" marR="0" lvl="3" indent="-321754" algn="l" rtl="0">
              <a:lnSpc>
                <a:spcPct val="100000"/>
              </a:lnSpc>
              <a:spcBef>
                <a:spcPts val="533"/>
              </a:spcBef>
              <a:spcAft>
                <a:spcPts val="0"/>
              </a:spcAft>
              <a:buClr>
                <a:schemeClr val="accent2"/>
              </a:buClr>
              <a:buSzPts val="1467"/>
              <a:buFont typeface="Noto Sans Symbols"/>
              <a:buChar char="■"/>
              <a:defRPr sz="2667" b="0" i="0" u="none" strike="noStrike" cap="none">
                <a:solidFill>
                  <a:schemeClr val="dk1"/>
                </a:solidFill>
                <a:latin typeface="Tahoma"/>
                <a:ea typeface="Tahoma"/>
                <a:cs typeface="Tahoma"/>
                <a:sym typeface="Tahoma"/>
              </a:defRPr>
            </a:lvl4pPr>
            <a:lvl5pPr marL="2286000" marR="0" lvl="4" indent="-313308" algn="l" rtl="0">
              <a:lnSpc>
                <a:spcPct val="100000"/>
              </a:lnSpc>
              <a:spcBef>
                <a:spcPts val="533"/>
              </a:spcBef>
              <a:spcAft>
                <a:spcPts val="0"/>
              </a:spcAft>
              <a:buClr>
                <a:schemeClr val="accent1"/>
              </a:buClr>
              <a:buSzPts val="1334"/>
              <a:buFont typeface="Noto Sans Symbols"/>
              <a:buChar char="■"/>
              <a:defRPr sz="2667" b="0" i="0" u="none" strike="noStrike" cap="none">
                <a:solidFill>
                  <a:schemeClr val="dk1"/>
                </a:solidFill>
                <a:latin typeface="Tahoma"/>
                <a:ea typeface="Tahoma"/>
                <a:cs typeface="Tahoma"/>
                <a:sym typeface="Tahoma"/>
              </a:defRPr>
            </a:lvl5pPr>
            <a:lvl6pPr marL="2743200" marR="0" lvl="5" indent="-313308" algn="l" rtl="0">
              <a:lnSpc>
                <a:spcPct val="100000"/>
              </a:lnSpc>
              <a:spcBef>
                <a:spcPts val="533"/>
              </a:spcBef>
              <a:spcAft>
                <a:spcPts val="0"/>
              </a:spcAft>
              <a:buClr>
                <a:schemeClr val="accent1"/>
              </a:buClr>
              <a:buSzPts val="1334"/>
              <a:buFont typeface="Noto Sans Symbols"/>
              <a:buChar char="■"/>
              <a:defRPr sz="2667" b="0" i="0" u="none" strike="noStrike" cap="none">
                <a:solidFill>
                  <a:schemeClr val="dk1"/>
                </a:solidFill>
                <a:latin typeface="Tahoma"/>
                <a:ea typeface="Tahoma"/>
                <a:cs typeface="Tahoma"/>
                <a:sym typeface="Tahoma"/>
              </a:defRPr>
            </a:lvl6pPr>
            <a:lvl7pPr marL="3200400" marR="0" lvl="6" indent="-313308" algn="l" rtl="0">
              <a:lnSpc>
                <a:spcPct val="100000"/>
              </a:lnSpc>
              <a:spcBef>
                <a:spcPts val="533"/>
              </a:spcBef>
              <a:spcAft>
                <a:spcPts val="0"/>
              </a:spcAft>
              <a:buClr>
                <a:schemeClr val="accent1"/>
              </a:buClr>
              <a:buSzPts val="1334"/>
              <a:buFont typeface="Noto Sans Symbols"/>
              <a:buChar char="■"/>
              <a:defRPr sz="2667" b="0" i="0" u="none" strike="noStrike" cap="none">
                <a:solidFill>
                  <a:schemeClr val="dk1"/>
                </a:solidFill>
                <a:latin typeface="Tahoma"/>
                <a:ea typeface="Tahoma"/>
                <a:cs typeface="Tahoma"/>
                <a:sym typeface="Tahoma"/>
              </a:defRPr>
            </a:lvl7pPr>
            <a:lvl8pPr marL="3657600" marR="0" lvl="7" indent="-313309" algn="l" rtl="0">
              <a:lnSpc>
                <a:spcPct val="100000"/>
              </a:lnSpc>
              <a:spcBef>
                <a:spcPts val="533"/>
              </a:spcBef>
              <a:spcAft>
                <a:spcPts val="0"/>
              </a:spcAft>
              <a:buClr>
                <a:schemeClr val="accent1"/>
              </a:buClr>
              <a:buSzPts val="1334"/>
              <a:buFont typeface="Noto Sans Symbols"/>
              <a:buChar char="■"/>
              <a:defRPr sz="2667" b="0" i="0" u="none" strike="noStrike" cap="none">
                <a:solidFill>
                  <a:schemeClr val="dk1"/>
                </a:solidFill>
                <a:latin typeface="Tahoma"/>
                <a:ea typeface="Tahoma"/>
                <a:cs typeface="Tahoma"/>
                <a:sym typeface="Tahoma"/>
              </a:defRPr>
            </a:lvl8pPr>
            <a:lvl9pPr marL="4114800" marR="0" lvl="8" indent="-313309" algn="l" rtl="0">
              <a:lnSpc>
                <a:spcPct val="100000"/>
              </a:lnSpc>
              <a:spcBef>
                <a:spcPts val="533"/>
              </a:spcBef>
              <a:spcAft>
                <a:spcPts val="0"/>
              </a:spcAft>
              <a:buClr>
                <a:schemeClr val="accent1"/>
              </a:buClr>
              <a:buSzPts val="1334"/>
              <a:buFont typeface="Noto Sans Symbols"/>
              <a:buChar char="■"/>
              <a:defRPr sz="2667" b="0" i="0" u="none" strike="noStrike" cap="none">
                <a:solidFill>
                  <a:schemeClr val="dk1"/>
                </a:solidFill>
                <a:latin typeface="Tahoma"/>
                <a:ea typeface="Tahoma"/>
                <a:cs typeface="Tahoma"/>
                <a:sym typeface="Tahoma"/>
              </a:defRPr>
            </a:lvl9pPr>
          </a:lstStyle>
          <a:p>
            <a:endParaRPr/>
          </a:p>
        </p:txBody>
      </p:sp>
      <p:sp>
        <p:nvSpPr>
          <p:cNvPr id="12" name="Google Shape;12;g12ca8937399_0_0"/>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000"/>
              <a:buFont typeface="Arial"/>
              <a:buNone/>
              <a:defRPr sz="2400" b="1" i="0" u="none" strike="noStrike" cap="none">
                <a:solidFill>
                  <a:schemeClr val="lt1"/>
                </a:solidFill>
                <a:latin typeface="Tahoma"/>
                <a:ea typeface="Tahoma"/>
                <a:cs typeface="Tahoma"/>
                <a:sym typeface="Tahoma"/>
              </a:defRPr>
            </a:lvl1pPr>
            <a:lvl2pPr marR="0" lvl="1"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9pPr>
          </a:lstStyle>
          <a:p>
            <a:endParaRPr/>
          </a:p>
        </p:txBody>
      </p:sp>
      <p:sp>
        <p:nvSpPr>
          <p:cNvPr id="13" name="Google Shape;13;g12ca8937399_0_0"/>
          <p:cNvSpPr txBox="1">
            <a:spLocks noGrp="1"/>
          </p:cNvSpPr>
          <p:nvPr>
            <p:ph type="sldNum" idx="12"/>
          </p:nvPr>
        </p:nvSpPr>
        <p:spPr>
          <a:xfrm>
            <a:off x="9115688" y="6401601"/>
            <a:ext cx="821700" cy="3408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2133"/>
              <a:buFont typeface="Arial"/>
              <a:buNone/>
              <a:defRPr sz="1633" i="0" u="none" strike="noStrike" cap="none">
                <a:solidFill>
                  <a:schemeClr val="dk1"/>
                </a:solidFill>
              </a:defRPr>
            </a:lvl1pPr>
            <a:lvl2pPr marL="0" marR="0" lvl="1" indent="0" algn="r" rtl="0">
              <a:lnSpc>
                <a:spcPct val="100000"/>
              </a:lnSpc>
              <a:spcBef>
                <a:spcPts val="0"/>
              </a:spcBef>
              <a:spcAft>
                <a:spcPts val="0"/>
              </a:spcAft>
              <a:buClr>
                <a:srgbClr val="000000"/>
              </a:buClr>
              <a:buSzPts val="2133"/>
              <a:buFont typeface="Arial"/>
              <a:buNone/>
              <a:defRPr sz="1633" i="0" u="none" strike="noStrike" cap="none">
                <a:solidFill>
                  <a:schemeClr val="dk1"/>
                </a:solidFill>
              </a:defRPr>
            </a:lvl2pPr>
            <a:lvl3pPr marL="0" marR="0" lvl="2" indent="0" algn="r" rtl="0">
              <a:lnSpc>
                <a:spcPct val="100000"/>
              </a:lnSpc>
              <a:spcBef>
                <a:spcPts val="0"/>
              </a:spcBef>
              <a:spcAft>
                <a:spcPts val="0"/>
              </a:spcAft>
              <a:buClr>
                <a:srgbClr val="000000"/>
              </a:buClr>
              <a:buSzPts val="2133"/>
              <a:buFont typeface="Arial"/>
              <a:buNone/>
              <a:defRPr sz="1633" i="0" u="none" strike="noStrike" cap="none">
                <a:solidFill>
                  <a:schemeClr val="dk1"/>
                </a:solidFill>
              </a:defRPr>
            </a:lvl3pPr>
            <a:lvl4pPr marL="0" marR="0" lvl="3" indent="0" algn="r" rtl="0">
              <a:lnSpc>
                <a:spcPct val="100000"/>
              </a:lnSpc>
              <a:spcBef>
                <a:spcPts val="0"/>
              </a:spcBef>
              <a:spcAft>
                <a:spcPts val="0"/>
              </a:spcAft>
              <a:buClr>
                <a:srgbClr val="000000"/>
              </a:buClr>
              <a:buSzPts val="2133"/>
              <a:buFont typeface="Arial"/>
              <a:buNone/>
              <a:defRPr sz="1633" i="0" u="none" strike="noStrike" cap="none">
                <a:solidFill>
                  <a:schemeClr val="dk1"/>
                </a:solidFill>
              </a:defRPr>
            </a:lvl4pPr>
            <a:lvl5pPr marL="0" marR="0" lvl="4" indent="0" algn="r" rtl="0">
              <a:lnSpc>
                <a:spcPct val="100000"/>
              </a:lnSpc>
              <a:spcBef>
                <a:spcPts val="0"/>
              </a:spcBef>
              <a:spcAft>
                <a:spcPts val="0"/>
              </a:spcAft>
              <a:buClr>
                <a:srgbClr val="000000"/>
              </a:buClr>
              <a:buSzPts val="2133"/>
              <a:buFont typeface="Arial"/>
              <a:buNone/>
              <a:defRPr sz="1633" i="0" u="none" strike="noStrike" cap="none">
                <a:solidFill>
                  <a:schemeClr val="dk1"/>
                </a:solidFill>
              </a:defRPr>
            </a:lvl5pPr>
            <a:lvl6pPr marL="0" marR="0" lvl="5" indent="0" algn="r" rtl="0">
              <a:lnSpc>
                <a:spcPct val="100000"/>
              </a:lnSpc>
              <a:spcBef>
                <a:spcPts val="0"/>
              </a:spcBef>
              <a:spcAft>
                <a:spcPts val="0"/>
              </a:spcAft>
              <a:buClr>
                <a:srgbClr val="000000"/>
              </a:buClr>
              <a:buSzPts val="2133"/>
              <a:buFont typeface="Arial"/>
              <a:buNone/>
              <a:defRPr sz="1633" i="0" u="none" strike="noStrike" cap="none">
                <a:solidFill>
                  <a:schemeClr val="dk1"/>
                </a:solidFill>
              </a:defRPr>
            </a:lvl6pPr>
            <a:lvl7pPr marL="0" marR="0" lvl="6" indent="0" algn="r" rtl="0">
              <a:lnSpc>
                <a:spcPct val="100000"/>
              </a:lnSpc>
              <a:spcBef>
                <a:spcPts val="0"/>
              </a:spcBef>
              <a:spcAft>
                <a:spcPts val="0"/>
              </a:spcAft>
              <a:buClr>
                <a:srgbClr val="000000"/>
              </a:buClr>
              <a:buSzPts val="2133"/>
              <a:buFont typeface="Arial"/>
              <a:buNone/>
              <a:defRPr sz="1633" i="0" u="none" strike="noStrike" cap="none">
                <a:solidFill>
                  <a:schemeClr val="dk1"/>
                </a:solidFill>
              </a:defRPr>
            </a:lvl7pPr>
            <a:lvl8pPr marL="0" marR="0" lvl="7" indent="0" algn="r" rtl="0">
              <a:lnSpc>
                <a:spcPct val="100000"/>
              </a:lnSpc>
              <a:spcBef>
                <a:spcPts val="0"/>
              </a:spcBef>
              <a:spcAft>
                <a:spcPts val="0"/>
              </a:spcAft>
              <a:buClr>
                <a:srgbClr val="000000"/>
              </a:buClr>
              <a:buSzPts val="2133"/>
              <a:buFont typeface="Arial"/>
              <a:buNone/>
              <a:defRPr sz="1633" i="0" u="none" strike="noStrike" cap="none">
                <a:solidFill>
                  <a:schemeClr val="dk1"/>
                </a:solidFill>
              </a:defRPr>
            </a:lvl8pPr>
            <a:lvl9pPr marL="0" marR="0" lvl="8" indent="0" algn="r" rtl="0">
              <a:lnSpc>
                <a:spcPct val="100000"/>
              </a:lnSpc>
              <a:spcBef>
                <a:spcPts val="0"/>
              </a:spcBef>
              <a:spcAft>
                <a:spcPts val="0"/>
              </a:spcAft>
              <a:buClr>
                <a:srgbClr val="000000"/>
              </a:buClr>
              <a:buSzPts val="2133"/>
              <a:buFont typeface="Arial"/>
              <a:buNone/>
              <a:defRPr sz="1633" i="0" u="none" strike="noStrike" cap="none">
                <a:solidFill>
                  <a:schemeClr val="dk1"/>
                </a:solidFill>
              </a:defRPr>
            </a:lvl9pPr>
          </a:lstStyle>
          <a:p>
            <a:pPr marL="0" lvl="0" indent="0" algn="r" rtl="0">
              <a:spcBef>
                <a:spcPts val="0"/>
              </a:spcBef>
              <a:spcAft>
                <a:spcPts val="0"/>
              </a:spcAft>
              <a:buNone/>
            </a:pPr>
            <a:fld id="{00000000-1234-1234-1234-123412341234}" type="slidenum">
              <a:rPr lang="en-US"/>
              <a:t>‹#›</a:t>
            </a:fld>
            <a:endParaRPr/>
          </a:p>
        </p:txBody>
      </p:sp>
      <p:grpSp>
        <p:nvGrpSpPr>
          <p:cNvPr id="14" name="Google Shape;14;g12ca8937399_0_0"/>
          <p:cNvGrpSpPr/>
          <p:nvPr/>
        </p:nvGrpSpPr>
        <p:grpSpPr>
          <a:xfrm>
            <a:off x="177576" y="6503087"/>
            <a:ext cx="1127459" cy="282778"/>
            <a:chOff x="177576" y="6503087"/>
            <a:chExt cx="1127459" cy="282778"/>
          </a:xfrm>
        </p:grpSpPr>
        <p:sp>
          <p:nvSpPr>
            <p:cNvPr id="15" name="Google Shape;15;g12ca8937399_0_0"/>
            <p:cNvSpPr/>
            <p:nvPr/>
          </p:nvSpPr>
          <p:spPr>
            <a:xfrm>
              <a:off x="468035" y="6508965"/>
              <a:ext cx="8370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@IITSEC</a:t>
              </a:r>
              <a:endParaRPr sz="1400" b="0" i="0" u="none" strike="noStrike" cap="none">
                <a:solidFill>
                  <a:srgbClr val="000000"/>
                </a:solidFill>
                <a:latin typeface="Arial"/>
                <a:ea typeface="Arial"/>
                <a:cs typeface="Arial"/>
                <a:sym typeface="Arial"/>
              </a:endParaRPr>
            </a:p>
          </p:txBody>
        </p:sp>
        <p:pic>
          <p:nvPicPr>
            <p:cNvPr id="16" name="Google Shape;16;g12ca8937399_0_0" descr="twitterlogosmall.png"/>
            <p:cNvPicPr preferRelativeResize="0"/>
            <p:nvPr/>
          </p:nvPicPr>
          <p:blipFill rotWithShape="1">
            <a:blip r:embed="rId9">
              <a:alphaModFix/>
            </a:blip>
            <a:srcRect/>
            <a:stretch/>
          </p:blipFill>
          <p:spPr>
            <a:xfrm>
              <a:off x="177576" y="6503087"/>
              <a:ext cx="424387" cy="257814"/>
            </a:xfrm>
            <a:prstGeom prst="rect">
              <a:avLst/>
            </a:prstGeom>
            <a:noFill/>
            <a:ln>
              <a:noFill/>
            </a:ln>
          </p:spPr>
        </p:pic>
      </p:grpSp>
      <p:grpSp>
        <p:nvGrpSpPr>
          <p:cNvPr id="17" name="Google Shape;17;g12ca8937399_0_0"/>
          <p:cNvGrpSpPr/>
          <p:nvPr/>
        </p:nvGrpSpPr>
        <p:grpSpPr>
          <a:xfrm>
            <a:off x="1305124" y="6512600"/>
            <a:ext cx="1725826" cy="276900"/>
            <a:chOff x="2207996" y="6472190"/>
            <a:chExt cx="1725826" cy="276900"/>
          </a:xfrm>
        </p:grpSpPr>
        <p:pic>
          <p:nvPicPr>
            <p:cNvPr id="18" name="Google Shape;18;g12ca8937399_0_0" descr="YouTube_icon_block.png"/>
            <p:cNvPicPr preferRelativeResize="0"/>
            <p:nvPr/>
          </p:nvPicPr>
          <p:blipFill rotWithShape="1">
            <a:blip r:embed="rId10">
              <a:alphaModFix/>
            </a:blip>
            <a:srcRect/>
            <a:stretch/>
          </p:blipFill>
          <p:spPr>
            <a:xfrm>
              <a:off x="2207996" y="6485179"/>
              <a:ext cx="334590" cy="250942"/>
            </a:xfrm>
            <a:prstGeom prst="rect">
              <a:avLst/>
            </a:prstGeom>
            <a:noFill/>
            <a:ln>
              <a:noFill/>
            </a:ln>
          </p:spPr>
        </p:pic>
        <p:sp>
          <p:nvSpPr>
            <p:cNvPr id="19" name="Google Shape;19;g12ca8937399_0_0"/>
            <p:cNvSpPr/>
            <p:nvPr/>
          </p:nvSpPr>
          <p:spPr>
            <a:xfrm>
              <a:off x="2513022" y="6472190"/>
              <a:ext cx="14208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NTSAToday</a:t>
              </a:r>
              <a:endParaRPr sz="1200" b="1" i="0" u="none" strike="noStrike" cap="none">
                <a:solidFill>
                  <a:schemeClr val="dk1"/>
                </a:solidFill>
                <a:latin typeface="Arial"/>
                <a:ea typeface="Arial"/>
                <a:cs typeface="Arial"/>
                <a:sym typeface="Arial"/>
              </a:endParaRPr>
            </a:p>
          </p:txBody>
        </p:sp>
      </p:grpSp>
      <p:pic>
        <p:nvPicPr>
          <p:cNvPr id="20" name="Google Shape;20;g12ca8937399_0_0"/>
          <p:cNvPicPr preferRelativeResize="0"/>
          <p:nvPr/>
        </p:nvPicPr>
        <p:blipFill rotWithShape="1">
          <a:blip r:embed="rId11">
            <a:alphaModFix/>
          </a:blip>
          <a:srcRect/>
          <a:stretch/>
        </p:blipFill>
        <p:spPr>
          <a:xfrm>
            <a:off x="11735242" y="6332858"/>
            <a:ext cx="477078" cy="478271"/>
          </a:xfrm>
          <a:prstGeom prst="rect">
            <a:avLst/>
          </a:prstGeom>
          <a:noFill/>
          <a:ln>
            <a:noFill/>
          </a:ln>
        </p:spPr>
      </p:pic>
      <p:pic>
        <p:nvPicPr>
          <p:cNvPr id="21" name="Google Shape;21;g12ca8937399_0_0" descr="Text, logo&#10;&#10;Description automatically generated"/>
          <p:cNvPicPr preferRelativeResize="0"/>
          <p:nvPr/>
        </p:nvPicPr>
        <p:blipFill rotWithShape="1">
          <a:blip r:embed="rId12">
            <a:alphaModFix/>
          </a:blip>
          <a:srcRect/>
          <a:stretch/>
        </p:blipFill>
        <p:spPr>
          <a:xfrm>
            <a:off x="9937392" y="6352841"/>
            <a:ext cx="1094689" cy="438303"/>
          </a:xfrm>
          <a:prstGeom prst="rect">
            <a:avLst/>
          </a:prstGeom>
          <a:noFill/>
          <a:ln>
            <a:noFill/>
          </a:ln>
        </p:spPr>
      </p:pic>
      <p:sp>
        <p:nvSpPr>
          <p:cNvPr id="22" name="Google Shape;22;g12ca8937399_0_0"/>
          <p:cNvSpPr/>
          <p:nvPr/>
        </p:nvSpPr>
        <p:spPr>
          <a:xfrm>
            <a:off x="0" y="-3316"/>
            <a:ext cx="2397000" cy="708600"/>
          </a:xfrm>
          <a:prstGeom prst="rect">
            <a:avLst/>
          </a:prstGeom>
          <a:gradFill>
            <a:gsLst>
              <a:gs pos="0">
                <a:schemeClr val="dk1"/>
              </a:gs>
              <a:gs pos="18000">
                <a:schemeClr val="dk1"/>
              </a:gs>
              <a:gs pos="72000">
                <a:srgbClr val="000000">
                  <a:alpha val="24313"/>
                </a:srgbClr>
              </a:gs>
              <a:gs pos="100000">
                <a:srgbClr val="000000">
                  <a:alpha val="0"/>
                </a:srgbClr>
              </a:gs>
            </a:gsLst>
            <a:lin ang="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ahoma"/>
              <a:buNone/>
            </a:pPr>
            <a:endParaRPr sz="2400" b="0" i="0" u="none" strike="noStrike" cap="none">
              <a:solidFill>
                <a:schemeClr val="dk1"/>
              </a:solidFill>
              <a:latin typeface="Tahoma"/>
              <a:ea typeface="Tahoma"/>
              <a:cs typeface="Tahoma"/>
              <a:sym typeface="Tahoma"/>
            </a:endParaRPr>
          </a:p>
        </p:txBody>
      </p:sp>
      <p:pic>
        <p:nvPicPr>
          <p:cNvPr id="23" name="Google Shape;23;g12ca8937399_0_0"/>
          <p:cNvPicPr preferRelativeResize="0"/>
          <p:nvPr/>
        </p:nvPicPr>
        <p:blipFill rotWithShape="1">
          <a:blip r:embed="rId13">
            <a:alphaModFix/>
          </a:blip>
          <a:srcRect/>
          <a:stretch/>
        </p:blipFill>
        <p:spPr>
          <a:xfrm>
            <a:off x="30290" y="0"/>
            <a:ext cx="753282" cy="95855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hyperlink" Target="https://github.com/adlnet/cmi5-Client-Library"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hyperlink" Target="https://github.com/xapijs/cmi5" TargetMode="External"/><Relationship Id="rId4" Type="http://schemas.openxmlformats.org/officeDocument/2006/relationships/hyperlink" Target="https://github.com/RusticiSoftware/cmi5.j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hyperlink" Target="https://adlnet.gov/projects/cmi5-specification/" TargetMode="External"/><Relationship Id="rId3" Type="http://schemas.openxmlformats.org/officeDocument/2006/relationships/hyperlink" Target="https://adlnet.gov/projects/cmi5-CATAPULT/" TargetMode="External"/><Relationship Id="rId7" Type="http://schemas.openxmlformats.org/officeDocument/2006/relationships/hyperlink" Target="https://adlnet.gov/resources/cmi5-resources/"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hyperlink" Target="https://xapi.com/cmi5/" TargetMode="External"/><Relationship Id="rId11" Type="http://schemas.openxmlformats.org/officeDocument/2006/relationships/image" Target="../media/image42.png"/><Relationship Id="rId5" Type="http://schemas.openxmlformats.org/officeDocument/2006/relationships/hyperlink" Target="https://adlnet.gov/projects/cmi5-standard/" TargetMode="External"/><Relationship Id="rId10" Type="http://schemas.openxmlformats.org/officeDocument/2006/relationships/image" Target="../media/image41.png"/><Relationship Id="rId4" Type="http://schemas.openxmlformats.org/officeDocument/2006/relationships/hyperlink" Target="https://xapi.com/cmi5-project-catapult/" TargetMode="External"/><Relationship Id="rId9" Type="http://schemas.openxmlformats.org/officeDocument/2006/relationships/hyperlink" Target="https://adlnet.github.io/CATAPULT/"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
          <p:cNvSpPr txBox="1">
            <a:spLocks noGrp="1"/>
          </p:cNvSpPr>
          <p:nvPr>
            <p:ph type="body" idx="1"/>
          </p:nvPr>
        </p:nvSpPr>
        <p:spPr>
          <a:xfrm>
            <a:off x="871093" y="1858346"/>
            <a:ext cx="10449900" cy="12294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100"/>
              <a:buNone/>
            </a:pPr>
            <a:r>
              <a:rPr lang="en-US">
                <a:latin typeface="Arial"/>
                <a:ea typeface="Arial"/>
                <a:cs typeface="Arial"/>
                <a:sym typeface="Arial"/>
              </a:rPr>
              <a:t>Transform Your Training by </a:t>
            </a:r>
            <a:endParaRPr>
              <a:latin typeface="Arial"/>
              <a:ea typeface="Arial"/>
              <a:cs typeface="Arial"/>
              <a:sym typeface="Arial"/>
            </a:endParaRPr>
          </a:p>
          <a:p>
            <a:pPr marL="0" lvl="0" indent="0" algn="ctr" rtl="0">
              <a:lnSpc>
                <a:spcPct val="100000"/>
              </a:lnSpc>
              <a:spcBef>
                <a:spcPts val="0"/>
              </a:spcBef>
              <a:spcAft>
                <a:spcPts val="0"/>
              </a:spcAft>
              <a:buSzPts val="2100"/>
              <a:buNone/>
            </a:pPr>
            <a:r>
              <a:rPr lang="en-US">
                <a:latin typeface="Arial"/>
                <a:ea typeface="Arial"/>
                <a:cs typeface="Arial"/>
                <a:sym typeface="Arial"/>
              </a:rPr>
              <a:t>Migrating Content to cmi5</a:t>
            </a:r>
            <a:endParaRPr>
              <a:latin typeface="Arial"/>
              <a:ea typeface="Arial"/>
              <a:cs typeface="Arial"/>
              <a:sym typeface="Arial"/>
            </a:endParaRPr>
          </a:p>
          <a:p>
            <a:pPr marL="0" lvl="0" indent="0" algn="ctr" rtl="0">
              <a:lnSpc>
                <a:spcPct val="100000"/>
              </a:lnSpc>
              <a:spcBef>
                <a:spcPts val="400"/>
              </a:spcBef>
              <a:spcAft>
                <a:spcPts val="0"/>
              </a:spcAft>
              <a:buSzPts val="1500"/>
              <a:buNone/>
            </a:pPr>
            <a:endParaRPr sz="2000">
              <a:solidFill>
                <a:srgbClr val="00B050"/>
              </a:solidFill>
            </a:endParaRPr>
          </a:p>
          <a:p>
            <a:pPr marL="0" lvl="0" indent="0" algn="ctr" rtl="0">
              <a:lnSpc>
                <a:spcPct val="100000"/>
              </a:lnSpc>
              <a:spcBef>
                <a:spcPts val="400"/>
              </a:spcBef>
              <a:spcAft>
                <a:spcPts val="0"/>
              </a:spcAft>
              <a:buSzPts val="1500"/>
              <a:buNone/>
            </a:pPr>
            <a:endParaRPr/>
          </a:p>
          <a:p>
            <a:pPr marL="0" lvl="0" indent="0" algn="ctr" rtl="0">
              <a:lnSpc>
                <a:spcPct val="100000"/>
              </a:lnSpc>
              <a:spcBef>
                <a:spcPts val="560"/>
              </a:spcBef>
              <a:spcAft>
                <a:spcPts val="0"/>
              </a:spcAft>
              <a:buSzPts val="2100"/>
              <a:buNone/>
            </a:pPr>
            <a:endParaRPr/>
          </a:p>
          <a:p>
            <a:pPr marL="0" lvl="0" indent="0" algn="ctr" rtl="0">
              <a:lnSpc>
                <a:spcPct val="100000"/>
              </a:lnSpc>
              <a:spcBef>
                <a:spcPts val="560"/>
              </a:spcBef>
              <a:spcAft>
                <a:spcPts val="0"/>
              </a:spcAft>
              <a:buSzPts val="2100"/>
              <a:buNone/>
            </a:pPr>
            <a:endParaRPr/>
          </a:p>
        </p:txBody>
      </p:sp>
      <p:pic>
        <p:nvPicPr>
          <p:cNvPr id="70" name="Google Shape;70;p1"/>
          <p:cNvPicPr preferRelativeResize="0"/>
          <p:nvPr/>
        </p:nvPicPr>
        <p:blipFill rotWithShape="1">
          <a:blip r:embed="rId3">
            <a:alphaModFix/>
          </a:blip>
          <a:srcRect/>
          <a:stretch/>
        </p:blipFill>
        <p:spPr>
          <a:xfrm>
            <a:off x="6495895" y="4038600"/>
            <a:ext cx="2952907" cy="871250"/>
          </a:xfrm>
          <a:prstGeom prst="rect">
            <a:avLst/>
          </a:prstGeom>
          <a:noFill/>
          <a:ln>
            <a:noFill/>
          </a:ln>
        </p:spPr>
      </p:pic>
      <p:sp>
        <p:nvSpPr>
          <p:cNvPr id="71" name="Google Shape;71;p1"/>
          <p:cNvSpPr txBox="1">
            <a:spLocks noGrp="1"/>
          </p:cNvSpPr>
          <p:nvPr>
            <p:ph type="body" idx="2"/>
          </p:nvPr>
        </p:nvSpPr>
        <p:spPr>
          <a:xfrm>
            <a:off x="-658000" y="5132550"/>
            <a:ext cx="8478900" cy="1934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800"/>
              <a:buFont typeface="Arial"/>
              <a:buNone/>
            </a:pPr>
            <a:r>
              <a:rPr lang="en-US"/>
              <a:t>Brian Miller, </a:t>
            </a:r>
            <a:br>
              <a:rPr lang="en-US"/>
            </a:br>
            <a:r>
              <a:rPr lang="en-US"/>
              <a:t>Rustici Software</a:t>
            </a:r>
            <a:endParaRPr/>
          </a:p>
        </p:txBody>
      </p:sp>
      <p:pic>
        <p:nvPicPr>
          <p:cNvPr id="72" name="Google Shape;72;p1"/>
          <p:cNvPicPr preferRelativeResize="0"/>
          <p:nvPr/>
        </p:nvPicPr>
        <p:blipFill rotWithShape="1">
          <a:blip r:embed="rId4">
            <a:alphaModFix/>
          </a:blip>
          <a:srcRect t="9" b="7"/>
          <a:stretch/>
        </p:blipFill>
        <p:spPr>
          <a:xfrm>
            <a:off x="2759293" y="3408270"/>
            <a:ext cx="1644300" cy="1644000"/>
          </a:xfrm>
          <a:prstGeom prst="ellipse">
            <a:avLst/>
          </a:prstGeom>
          <a:noFill/>
          <a:ln>
            <a:noFill/>
          </a:ln>
        </p:spPr>
      </p:pic>
      <p:sp>
        <p:nvSpPr>
          <p:cNvPr id="73" name="Google Shape;73;p1"/>
          <p:cNvSpPr txBox="1">
            <a:spLocks noGrp="1"/>
          </p:cNvSpPr>
          <p:nvPr>
            <p:ph type="sldNum" idx="12"/>
          </p:nvPr>
        </p:nvSpPr>
        <p:spPr>
          <a:xfrm>
            <a:off x="9027301" y="6420016"/>
            <a:ext cx="821700" cy="340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2133"/>
              <a:buFont typeface="Arial"/>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g131d3372b24_0_0"/>
          <p:cNvSpPr txBox="1">
            <a:spLocks noGrp="1"/>
          </p:cNvSpPr>
          <p:nvPr>
            <p:ph type="title"/>
          </p:nvPr>
        </p:nvSpPr>
        <p:spPr>
          <a:xfrm>
            <a:off x="2287219" y="1"/>
            <a:ext cx="7416900" cy="834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Overview of eLearning Standards Before cmi5</a:t>
            </a:r>
            <a:endParaRPr/>
          </a:p>
        </p:txBody>
      </p:sp>
      <p:sp>
        <p:nvSpPr>
          <p:cNvPr id="147" name="Google Shape;147;g131d3372b24_0_0"/>
          <p:cNvSpPr txBox="1">
            <a:spLocks noGrp="1"/>
          </p:cNvSpPr>
          <p:nvPr>
            <p:ph type="body" idx="1"/>
          </p:nvPr>
        </p:nvSpPr>
        <p:spPr>
          <a:xfrm>
            <a:off x="508000" y="1097300"/>
            <a:ext cx="53616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800"/>
              <a:buNone/>
            </a:pPr>
            <a:r>
              <a:rPr lang="en-US" b="1">
                <a:latin typeface="Arial"/>
                <a:ea typeface="Arial"/>
                <a:cs typeface="Arial"/>
                <a:sym typeface="Arial"/>
              </a:rPr>
              <a:t>SCORM</a:t>
            </a:r>
            <a:endParaRPr b="1">
              <a:latin typeface="Arial"/>
              <a:ea typeface="Arial"/>
              <a:cs typeface="Arial"/>
              <a:sym typeface="Arial"/>
            </a:endParaRPr>
          </a:p>
          <a:p>
            <a:pPr marL="0" lvl="0" indent="0" algn="l" rtl="0">
              <a:lnSpc>
                <a:spcPct val="100000"/>
              </a:lnSpc>
              <a:spcBef>
                <a:spcPts val="480"/>
              </a:spcBef>
              <a:spcAft>
                <a:spcPts val="0"/>
              </a:spcAft>
              <a:buSzPts val="1800"/>
              <a:buNone/>
            </a:pPr>
            <a:endParaRPr sz="1400" b="1">
              <a:latin typeface="Arial"/>
              <a:ea typeface="Arial"/>
              <a:cs typeface="Arial"/>
              <a:sym typeface="Arial"/>
            </a:endParaRPr>
          </a:p>
          <a:p>
            <a:pPr marL="0" lvl="0" indent="0" algn="l" rtl="0">
              <a:lnSpc>
                <a:spcPct val="115000"/>
              </a:lnSpc>
              <a:spcBef>
                <a:spcPts val="480"/>
              </a:spcBef>
              <a:spcAft>
                <a:spcPts val="0"/>
              </a:spcAft>
              <a:buSzPts val="1800"/>
              <a:buNone/>
            </a:pPr>
            <a:r>
              <a:rPr lang="en-US" sz="2000">
                <a:solidFill>
                  <a:srgbClr val="38761D"/>
                </a:solidFill>
                <a:latin typeface="Arial"/>
                <a:ea typeface="Arial"/>
                <a:cs typeface="Arial"/>
                <a:sym typeface="Arial"/>
              </a:rPr>
              <a:t>✔ </a:t>
            </a:r>
            <a:r>
              <a:rPr lang="en-US" sz="2000">
                <a:latin typeface="Arial"/>
                <a:ea typeface="Arial"/>
                <a:cs typeface="Arial"/>
                <a:sym typeface="Arial"/>
              </a:rPr>
              <a:t>Loads into an LMS and plays in a browser</a:t>
            </a:r>
            <a:endParaRPr sz="2000">
              <a:latin typeface="Arial"/>
              <a:ea typeface="Arial"/>
              <a:cs typeface="Arial"/>
              <a:sym typeface="Arial"/>
            </a:endParaRPr>
          </a:p>
          <a:p>
            <a:pPr marL="0" lvl="0" indent="0" algn="l" rtl="0">
              <a:lnSpc>
                <a:spcPct val="115000"/>
              </a:lnSpc>
              <a:spcBef>
                <a:spcPts val="480"/>
              </a:spcBef>
              <a:spcAft>
                <a:spcPts val="0"/>
              </a:spcAft>
              <a:buSzPts val="1800"/>
              <a:buNone/>
            </a:pPr>
            <a:r>
              <a:rPr lang="en-US" sz="2000">
                <a:solidFill>
                  <a:srgbClr val="38761D"/>
                </a:solidFill>
                <a:latin typeface="Arial"/>
                <a:ea typeface="Arial"/>
                <a:cs typeface="Arial"/>
                <a:sym typeface="Arial"/>
              </a:rPr>
              <a:t>✔ </a:t>
            </a:r>
            <a:r>
              <a:rPr lang="en-US" sz="2000">
                <a:latin typeface="Arial"/>
                <a:ea typeface="Arial"/>
                <a:cs typeface="Arial"/>
                <a:sym typeface="Arial"/>
              </a:rPr>
              <a:t>Tracking and reporting on completion, pass/fail, score, and duration (“Big 4”)</a:t>
            </a:r>
            <a:endParaRPr sz="2000">
              <a:latin typeface="Arial"/>
              <a:ea typeface="Arial"/>
              <a:cs typeface="Arial"/>
              <a:sym typeface="Arial"/>
            </a:endParaRPr>
          </a:p>
          <a:p>
            <a:pPr marL="0" lvl="0" indent="0" algn="l" rtl="0">
              <a:lnSpc>
                <a:spcPct val="115000"/>
              </a:lnSpc>
              <a:spcBef>
                <a:spcPts val="480"/>
              </a:spcBef>
              <a:spcAft>
                <a:spcPts val="0"/>
              </a:spcAft>
              <a:buSzPts val="1800"/>
              <a:buNone/>
            </a:pPr>
            <a:r>
              <a:rPr lang="en-US" sz="2000">
                <a:solidFill>
                  <a:srgbClr val="990000"/>
                </a:solidFill>
                <a:latin typeface="Arial"/>
                <a:ea typeface="Arial"/>
                <a:cs typeface="Arial"/>
                <a:sym typeface="Arial"/>
              </a:rPr>
              <a:t>✘ </a:t>
            </a:r>
            <a:r>
              <a:rPr lang="en-US" sz="2000">
                <a:latin typeface="Arial"/>
                <a:ea typeface="Arial"/>
                <a:cs typeface="Arial"/>
                <a:sym typeface="Arial"/>
              </a:rPr>
              <a:t>Can’t work outside browser</a:t>
            </a:r>
            <a:endParaRPr sz="2000">
              <a:latin typeface="Arial"/>
              <a:ea typeface="Arial"/>
              <a:cs typeface="Arial"/>
              <a:sym typeface="Arial"/>
            </a:endParaRPr>
          </a:p>
          <a:p>
            <a:pPr marL="0" lvl="0" indent="0" algn="l" rtl="0">
              <a:lnSpc>
                <a:spcPct val="115000"/>
              </a:lnSpc>
              <a:spcBef>
                <a:spcPts val="480"/>
              </a:spcBef>
              <a:spcAft>
                <a:spcPts val="0"/>
              </a:spcAft>
              <a:buSzPts val="1800"/>
              <a:buNone/>
            </a:pPr>
            <a:r>
              <a:rPr lang="en-US" sz="2000">
                <a:solidFill>
                  <a:srgbClr val="990000"/>
                </a:solidFill>
                <a:latin typeface="Arial"/>
                <a:ea typeface="Arial"/>
                <a:cs typeface="Arial"/>
                <a:sym typeface="Arial"/>
              </a:rPr>
              <a:t>✘ </a:t>
            </a:r>
            <a:r>
              <a:rPr lang="en-US" sz="2000">
                <a:latin typeface="Arial"/>
                <a:ea typeface="Arial"/>
                <a:cs typeface="Arial"/>
                <a:sym typeface="Arial"/>
              </a:rPr>
              <a:t>Challenging on mobile</a:t>
            </a:r>
            <a:endParaRPr sz="2000">
              <a:latin typeface="Arial"/>
              <a:ea typeface="Arial"/>
              <a:cs typeface="Arial"/>
              <a:sym typeface="Arial"/>
            </a:endParaRPr>
          </a:p>
          <a:p>
            <a:pPr marL="0" lvl="0" indent="0" algn="l" rtl="0">
              <a:lnSpc>
                <a:spcPct val="100000"/>
              </a:lnSpc>
              <a:spcBef>
                <a:spcPts val="480"/>
              </a:spcBef>
              <a:spcAft>
                <a:spcPts val="0"/>
              </a:spcAft>
              <a:buSzPts val="1800"/>
              <a:buNone/>
            </a:pPr>
            <a:endParaRPr>
              <a:latin typeface="Arial"/>
              <a:ea typeface="Arial"/>
              <a:cs typeface="Arial"/>
              <a:sym typeface="Arial"/>
            </a:endParaRPr>
          </a:p>
          <a:p>
            <a:pPr marL="0" lvl="0" indent="0" algn="l" rtl="0">
              <a:lnSpc>
                <a:spcPct val="100000"/>
              </a:lnSpc>
              <a:spcBef>
                <a:spcPts val="480"/>
              </a:spcBef>
              <a:spcAft>
                <a:spcPts val="0"/>
              </a:spcAft>
              <a:buSzPts val="1800"/>
              <a:buNone/>
            </a:pPr>
            <a:endParaRPr/>
          </a:p>
        </p:txBody>
      </p:sp>
      <p:sp>
        <p:nvSpPr>
          <p:cNvPr id="148" name="Google Shape;148;g131d3372b24_0_0"/>
          <p:cNvSpPr txBox="1">
            <a:spLocks noGrp="1"/>
          </p:cNvSpPr>
          <p:nvPr>
            <p:ph type="body" idx="2"/>
          </p:nvPr>
        </p:nvSpPr>
        <p:spPr>
          <a:xfrm>
            <a:off x="6072718" y="1097300"/>
            <a:ext cx="53637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800"/>
              <a:buNone/>
            </a:pPr>
            <a:r>
              <a:rPr lang="en-US" b="1">
                <a:latin typeface="Arial"/>
                <a:ea typeface="Arial"/>
                <a:cs typeface="Arial"/>
                <a:sym typeface="Arial"/>
              </a:rPr>
              <a:t>xAPI</a:t>
            </a:r>
            <a:endParaRPr b="1">
              <a:latin typeface="Arial"/>
              <a:ea typeface="Arial"/>
              <a:cs typeface="Arial"/>
              <a:sym typeface="Arial"/>
            </a:endParaRPr>
          </a:p>
          <a:p>
            <a:pPr marL="0" lvl="0" indent="0" algn="l" rtl="0">
              <a:lnSpc>
                <a:spcPct val="100000"/>
              </a:lnSpc>
              <a:spcBef>
                <a:spcPts val="480"/>
              </a:spcBef>
              <a:spcAft>
                <a:spcPts val="0"/>
              </a:spcAft>
              <a:buSzPts val="1800"/>
              <a:buNone/>
            </a:pPr>
            <a:endParaRPr sz="1400" b="1">
              <a:latin typeface="Arial"/>
              <a:ea typeface="Arial"/>
              <a:cs typeface="Arial"/>
              <a:sym typeface="Arial"/>
            </a:endParaRPr>
          </a:p>
          <a:p>
            <a:pPr marL="0" lvl="0" indent="0" algn="l" rtl="0">
              <a:lnSpc>
                <a:spcPct val="115000"/>
              </a:lnSpc>
              <a:spcBef>
                <a:spcPts val="480"/>
              </a:spcBef>
              <a:spcAft>
                <a:spcPts val="0"/>
              </a:spcAft>
              <a:buSzPts val="1800"/>
              <a:buNone/>
            </a:pPr>
            <a:r>
              <a:rPr lang="en-US" sz="2000">
                <a:solidFill>
                  <a:srgbClr val="38761D"/>
                </a:solidFill>
                <a:latin typeface="Arial"/>
                <a:ea typeface="Arial"/>
                <a:cs typeface="Arial"/>
                <a:sym typeface="Arial"/>
              </a:rPr>
              <a:t>✔ </a:t>
            </a:r>
            <a:r>
              <a:rPr lang="en-US" sz="2000">
                <a:latin typeface="Arial"/>
                <a:ea typeface="Arial"/>
                <a:cs typeface="Arial"/>
                <a:sym typeface="Arial"/>
              </a:rPr>
              <a:t>Arbitrary data collection</a:t>
            </a:r>
            <a:endParaRPr sz="2000">
              <a:latin typeface="Arial"/>
              <a:ea typeface="Arial"/>
              <a:cs typeface="Arial"/>
              <a:sym typeface="Arial"/>
            </a:endParaRPr>
          </a:p>
          <a:p>
            <a:pPr marL="0" lvl="0" indent="0" algn="l" rtl="0">
              <a:lnSpc>
                <a:spcPct val="115000"/>
              </a:lnSpc>
              <a:spcBef>
                <a:spcPts val="480"/>
              </a:spcBef>
              <a:spcAft>
                <a:spcPts val="0"/>
              </a:spcAft>
              <a:buSzPts val="1800"/>
              <a:buNone/>
            </a:pPr>
            <a:r>
              <a:rPr lang="en-US" sz="2000">
                <a:solidFill>
                  <a:srgbClr val="38761D"/>
                </a:solidFill>
                <a:latin typeface="Arial"/>
                <a:ea typeface="Arial"/>
                <a:cs typeface="Arial"/>
                <a:sym typeface="Arial"/>
              </a:rPr>
              <a:t>✔ </a:t>
            </a:r>
            <a:r>
              <a:rPr lang="en-US" sz="2000">
                <a:latin typeface="Arial"/>
                <a:ea typeface="Arial"/>
                <a:cs typeface="Arial"/>
                <a:sym typeface="Arial"/>
              </a:rPr>
              <a:t>Use outside a browser</a:t>
            </a:r>
            <a:endParaRPr sz="2000">
              <a:latin typeface="Arial"/>
              <a:ea typeface="Arial"/>
              <a:cs typeface="Arial"/>
              <a:sym typeface="Arial"/>
            </a:endParaRPr>
          </a:p>
          <a:p>
            <a:pPr marL="0" lvl="0" indent="0" algn="l" rtl="0">
              <a:lnSpc>
                <a:spcPct val="115000"/>
              </a:lnSpc>
              <a:spcBef>
                <a:spcPts val="480"/>
              </a:spcBef>
              <a:spcAft>
                <a:spcPts val="0"/>
              </a:spcAft>
              <a:buSzPts val="1800"/>
              <a:buNone/>
            </a:pPr>
            <a:r>
              <a:rPr lang="en-US" sz="2000">
                <a:solidFill>
                  <a:srgbClr val="990000"/>
                </a:solidFill>
                <a:latin typeface="Arial"/>
                <a:ea typeface="Arial"/>
                <a:cs typeface="Arial"/>
                <a:sym typeface="Arial"/>
              </a:rPr>
              <a:t>✘ </a:t>
            </a:r>
            <a:r>
              <a:rPr lang="en-US" sz="2000">
                <a:latin typeface="Arial"/>
                <a:ea typeface="Arial"/>
                <a:cs typeface="Arial"/>
                <a:sym typeface="Arial"/>
              </a:rPr>
              <a:t>Weak LMS integration</a:t>
            </a:r>
            <a:endParaRPr sz="2000">
              <a:latin typeface="Arial"/>
              <a:ea typeface="Arial"/>
              <a:cs typeface="Arial"/>
              <a:sym typeface="Arial"/>
            </a:endParaRPr>
          </a:p>
          <a:p>
            <a:pPr marL="0" lvl="0" indent="0" algn="l" rtl="0">
              <a:lnSpc>
                <a:spcPct val="115000"/>
              </a:lnSpc>
              <a:spcBef>
                <a:spcPts val="480"/>
              </a:spcBef>
              <a:spcAft>
                <a:spcPts val="0"/>
              </a:spcAft>
              <a:buSzPts val="1800"/>
              <a:buNone/>
            </a:pPr>
            <a:r>
              <a:rPr lang="en-US" sz="2000">
                <a:solidFill>
                  <a:srgbClr val="990000"/>
                </a:solidFill>
                <a:latin typeface="Arial"/>
                <a:ea typeface="Arial"/>
                <a:cs typeface="Arial"/>
                <a:sym typeface="Arial"/>
              </a:rPr>
              <a:t>✘ </a:t>
            </a:r>
            <a:r>
              <a:rPr lang="en-US" sz="2000">
                <a:latin typeface="Arial"/>
                <a:ea typeface="Arial"/>
                <a:cs typeface="Arial"/>
                <a:sym typeface="Arial"/>
              </a:rPr>
              <a:t>No normalized information model (no direct “Big 4”)</a:t>
            </a:r>
            <a:endParaRPr sz="2000">
              <a:latin typeface="Arial"/>
              <a:ea typeface="Arial"/>
              <a:cs typeface="Arial"/>
              <a:sym typeface="Arial"/>
            </a:endParaRPr>
          </a:p>
          <a:p>
            <a:pPr marL="0" lvl="0" indent="0" algn="l" rtl="0">
              <a:lnSpc>
                <a:spcPct val="100000"/>
              </a:lnSpc>
              <a:spcBef>
                <a:spcPts val="480"/>
              </a:spcBef>
              <a:spcAft>
                <a:spcPts val="0"/>
              </a:spcAft>
              <a:buSzPts val="1800"/>
              <a:buNone/>
            </a:pPr>
            <a:endParaRPr/>
          </a:p>
        </p:txBody>
      </p:sp>
      <p:sp>
        <p:nvSpPr>
          <p:cNvPr id="149" name="Google Shape;149;g131d3372b24_0_0"/>
          <p:cNvSpPr txBox="1">
            <a:spLocks noGrp="1"/>
          </p:cNvSpPr>
          <p:nvPr>
            <p:ph type="sldNum" idx="12"/>
          </p:nvPr>
        </p:nvSpPr>
        <p:spPr>
          <a:xfrm>
            <a:off x="7095075" y="6417718"/>
            <a:ext cx="2844900" cy="2445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600"/>
              <a:buFont typeface="Arial"/>
              <a:buNone/>
            </a:pPr>
            <a:fld id="{00000000-1234-1234-1234-123412341234}" type="slidenum">
              <a:rPr lang="en-US"/>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gb67dd23c81_0_16"/>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About cmi5</a:t>
            </a:r>
            <a:endParaRPr/>
          </a:p>
        </p:txBody>
      </p:sp>
      <p:pic>
        <p:nvPicPr>
          <p:cNvPr id="155" name="Google Shape;155;gb67dd23c81_0_16"/>
          <p:cNvPicPr preferRelativeResize="0"/>
          <p:nvPr/>
        </p:nvPicPr>
        <p:blipFill rotWithShape="1">
          <a:blip r:embed="rId3">
            <a:alphaModFix/>
          </a:blip>
          <a:srcRect/>
          <a:stretch/>
        </p:blipFill>
        <p:spPr>
          <a:xfrm>
            <a:off x="7556025" y="1293312"/>
            <a:ext cx="4440300" cy="4581926"/>
          </a:xfrm>
          <a:prstGeom prst="rect">
            <a:avLst/>
          </a:prstGeom>
          <a:noFill/>
          <a:ln>
            <a:noFill/>
          </a:ln>
        </p:spPr>
      </p:pic>
      <p:sp>
        <p:nvSpPr>
          <p:cNvPr id="156" name="Google Shape;156;gb67dd23c81_0_16"/>
          <p:cNvSpPr txBox="1">
            <a:spLocks noGrp="1"/>
          </p:cNvSpPr>
          <p:nvPr>
            <p:ph type="body" idx="1"/>
          </p:nvPr>
        </p:nvSpPr>
        <p:spPr>
          <a:xfrm>
            <a:off x="480128" y="1046725"/>
            <a:ext cx="7075800" cy="50751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350"/>
              <a:buNone/>
            </a:pPr>
            <a:r>
              <a:rPr lang="en-US" sz="2400" b="1">
                <a:latin typeface="Arial"/>
                <a:ea typeface="Arial"/>
                <a:cs typeface="Arial"/>
                <a:sym typeface="Arial"/>
              </a:rPr>
              <a:t>cmi5 is an xAPI Profile</a:t>
            </a:r>
            <a:endParaRPr sz="2400">
              <a:latin typeface="Arial"/>
              <a:ea typeface="Arial"/>
              <a:cs typeface="Arial"/>
              <a:sym typeface="Arial"/>
            </a:endParaRPr>
          </a:p>
          <a:p>
            <a:pPr marL="0" lvl="0" indent="0" algn="l" rtl="0">
              <a:lnSpc>
                <a:spcPct val="115000"/>
              </a:lnSpc>
              <a:spcBef>
                <a:spcPts val="400"/>
              </a:spcBef>
              <a:spcAft>
                <a:spcPts val="0"/>
              </a:spcAft>
              <a:buSzPts val="1350"/>
              <a:buNone/>
            </a:pPr>
            <a:endParaRPr sz="500">
              <a:latin typeface="Arial"/>
              <a:ea typeface="Arial"/>
              <a:cs typeface="Arial"/>
              <a:sym typeface="Arial"/>
            </a:endParaRPr>
          </a:p>
          <a:p>
            <a:pPr marL="342900" lvl="0" indent="-317500" algn="l" rtl="0">
              <a:lnSpc>
                <a:spcPct val="115000"/>
              </a:lnSpc>
              <a:spcBef>
                <a:spcPts val="360"/>
              </a:spcBef>
              <a:spcAft>
                <a:spcPts val="0"/>
              </a:spcAft>
              <a:buSzPts val="2000"/>
              <a:buFont typeface="Arial"/>
              <a:buChar char="•"/>
            </a:pPr>
            <a:r>
              <a:rPr lang="en-US" sz="2000">
                <a:latin typeface="Arial"/>
                <a:ea typeface="Arial"/>
                <a:cs typeface="Arial"/>
                <a:sym typeface="Arial"/>
              </a:rPr>
              <a:t>An extra set of rules </a:t>
            </a:r>
            <a:endParaRPr sz="2000">
              <a:latin typeface="Arial"/>
              <a:ea typeface="Arial"/>
              <a:cs typeface="Arial"/>
              <a:sym typeface="Arial"/>
            </a:endParaRPr>
          </a:p>
          <a:p>
            <a:pPr marL="342900" lvl="0" indent="-317500" algn="l" rtl="0">
              <a:lnSpc>
                <a:spcPct val="115000"/>
              </a:lnSpc>
              <a:spcBef>
                <a:spcPts val="360"/>
              </a:spcBef>
              <a:spcAft>
                <a:spcPts val="0"/>
              </a:spcAft>
              <a:buSzPts val="2000"/>
              <a:buFont typeface="Arial"/>
              <a:buChar char="•"/>
            </a:pPr>
            <a:r>
              <a:rPr lang="en-US" sz="2000">
                <a:latin typeface="Arial"/>
                <a:ea typeface="Arial"/>
                <a:cs typeface="Arial"/>
                <a:sym typeface="Arial"/>
              </a:rPr>
              <a:t>Ensures plug and play interoperability between learning content and LMS systems</a:t>
            </a:r>
            <a:endParaRPr sz="2000">
              <a:latin typeface="Arial"/>
              <a:ea typeface="Arial"/>
              <a:cs typeface="Arial"/>
              <a:sym typeface="Arial"/>
            </a:endParaRPr>
          </a:p>
          <a:p>
            <a:pPr marL="342900" lvl="0" indent="-342900" algn="l" rtl="0">
              <a:lnSpc>
                <a:spcPct val="115000"/>
              </a:lnSpc>
              <a:spcBef>
                <a:spcPts val="360"/>
              </a:spcBef>
              <a:spcAft>
                <a:spcPts val="0"/>
              </a:spcAft>
              <a:buSzPts val="2400"/>
              <a:buFont typeface="Arial"/>
              <a:buChar char="•"/>
            </a:pPr>
            <a:r>
              <a:rPr lang="en-US" sz="2000">
                <a:latin typeface="Arial"/>
                <a:ea typeface="Arial"/>
                <a:cs typeface="Arial"/>
                <a:sym typeface="Arial"/>
              </a:rPr>
              <a:t>Designed specifically for when a learner launches from the LMS user interface</a:t>
            </a:r>
            <a:endParaRPr sz="2400" b="1">
              <a:latin typeface="Arial"/>
              <a:ea typeface="Arial"/>
              <a:cs typeface="Arial"/>
              <a:sym typeface="Arial"/>
            </a:endParaRPr>
          </a:p>
          <a:p>
            <a:pPr marL="457200" lvl="0" indent="0" algn="l" rtl="0">
              <a:lnSpc>
                <a:spcPct val="115000"/>
              </a:lnSpc>
              <a:spcBef>
                <a:spcPts val="360"/>
              </a:spcBef>
              <a:spcAft>
                <a:spcPts val="0"/>
              </a:spcAft>
              <a:buNone/>
            </a:pPr>
            <a:endParaRPr sz="1000" b="1">
              <a:latin typeface="Arial"/>
              <a:ea typeface="Arial"/>
              <a:cs typeface="Arial"/>
              <a:sym typeface="Arial"/>
            </a:endParaRPr>
          </a:p>
          <a:p>
            <a:pPr marL="0" lvl="0" indent="0" algn="l" rtl="0">
              <a:lnSpc>
                <a:spcPct val="115000"/>
              </a:lnSpc>
              <a:spcBef>
                <a:spcPts val="0"/>
              </a:spcBef>
              <a:spcAft>
                <a:spcPts val="0"/>
              </a:spcAft>
              <a:buSzPts val="1350"/>
              <a:buNone/>
            </a:pPr>
            <a:r>
              <a:rPr lang="en-US" sz="2400" b="1">
                <a:latin typeface="Arial"/>
                <a:ea typeface="Arial"/>
                <a:cs typeface="Arial"/>
                <a:sym typeface="Arial"/>
              </a:rPr>
              <a:t>Components</a:t>
            </a:r>
            <a:endParaRPr sz="2400">
              <a:latin typeface="Arial"/>
              <a:ea typeface="Arial"/>
              <a:cs typeface="Arial"/>
              <a:sym typeface="Arial"/>
            </a:endParaRPr>
          </a:p>
          <a:p>
            <a:pPr marL="0" lvl="0" indent="0" algn="l" rtl="0">
              <a:lnSpc>
                <a:spcPct val="115000"/>
              </a:lnSpc>
              <a:spcBef>
                <a:spcPts val="400"/>
              </a:spcBef>
              <a:spcAft>
                <a:spcPts val="0"/>
              </a:spcAft>
              <a:buSzPts val="1350"/>
              <a:buNone/>
            </a:pPr>
            <a:endParaRPr sz="500">
              <a:latin typeface="Arial"/>
              <a:ea typeface="Arial"/>
              <a:cs typeface="Arial"/>
              <a:sym typeface="Arial"/>
            </a:endParaRPr>
          </a:p>
          <a:p>
            <a:pPr marL="457200" lvl="0" indent="-355600" algn="l" rtl="0">
              <a:lnSpc>
                <a:spcPct val="115000"/>
              </a:lnSpc>
              <a:spcBef>
                <a:spcPts val="360"/>
              </a:spcBef>
              <a:spcAft>
                <a:spcPts val="0"/>
              </a:spcAft>
              <a:buSzPts val="2000"/>
              <a:buFont typeface="Arial"/>
              <a:buChar char="•"/>
            </a:pPr>
            <a:r>
              <a:rPr lang="en-US" sz="2000">
                <a:latin typeface="Arial"/>
                <a:ea typeface="Arial"/>
                <a:cs typeface="Arial"/>
                <a:sym typeface="Arial"/>
              </a:rPr>
              <a:t>Course package/structure</a:t>
            </a:r>
            <a:endParaRPr sz="2000">
              <a:latin typeface="Arial"/>
              <a:ea typeface="Arial"/>
              <a:cs typeface="Arial"/>
              <a:sym typeface="Arial"/>
            </a:endParaRPr>
          </a:p>
          <a:p>
            <a:pPr marL="457200" lvl="0" indent="-355600" algn="l" rtl="0">
              <a:lnSpc>
                <a:spcPct val="115000"/>
              </a:lnSpc>
              <a:spcBef>
                <a:spcPts val="360"/>
              </a:spcBef>
              <a:spcAft>
                <a:spcPts val="0"/>
              </a:spcAft>
              <a:buSzPts val="2000"/>
              <a:buFont typeface="Arial"/>
              <a:buChar char="•"/>
            </a:pPr>
            <a:r>
              <a:rPr lang="en-US" sz="2000">
                <a:latin typeface="Arial"/>
                <a:ea typeface="Arial"/>
                <a:cs typeface="Arial"/>
                <a:sym typeface="Arial"/>
              </a:rPr>
              <a:t>Learning Management System (LMS)</a:t>
            </a:r>
            <a:endParaRPr sz="2000">
              <a:latin typeface="Arial"/>
              <a:ea typeface="Arial"/>
              <a:cs typeface="Arial"/>
              <a:sym typeface="Arial"/>
            </a:endParaRPr>
          </a:p>
          <a:p>
            <a:pPr marL="457200" lvl="0" indent="-355600" algn="l" rtl="0">
              <a:lnSpc>
                <a:spcPct val="115000"/>
              </a:lnSpc>
              <a:spcBef>
                <a:spcPts val="360"/>
              </a:spcBef>
              <a:spcAft>
                <a:spcPts val="0"/>
              </a:spcAft>
              <a:buSzPts val="2000"/>
              <a:buFont typeface="Arial"/>
              <a:buChar char="•"/>
            </a:pPr>
            <a:r>
              <a:rPr lang="en-US" sz="2000">
                <a:latin typeface="Arial"/>
                <a:ea typeface="Arial"/>
                <a:cs typeface="Arial"/>
                <a:sym typeface="Arial"/>
              </a:rPr>
              <a:t>Learning Record Store (LRS)</a:t>
            </a:r>
            <a:endParaRPr sz="2000">
              <a:latin typeface="Arial"/>
              <a:ea typeface="Arial"/>
              <a:cs typeface="Arial"/>
              <a:sym typeface="Arial"/>
            </a:endParaRPr>
          </a:p>
          <a:p>
            <a:pPr marL="457200" lvl="0" indent="-355600" algn="l" rtl="0">
              <a:lnSpc>
                <a:spcPct val="115000"/>
              </a:lnSpc>
              <a:spcBef>
                <a:spcPts val="360"/>
              </a:spcBef>
              <a:spcAft>
                <a:spcPts val="0"/>
              </a:spcAft>
              <a:buSzPts val="2000"/>
              <a:buFont typeface="Arial"/>
              <a:buChar char="•"/>
            </a:pPr>
            <a:r>
              <a:rPr lang="en-US" sz="2000">
                <a:latin typeface="Arial"/>
                <a:ea typeface="Arial"/>
                <a:cs typeface="Arial"/>
                <a:sym typeface="Arial"/>
              </a:rPr>
              <a:t>Assignable Unit (AU)</a:t>
            </a:r>
            <a:endParaRPr sz="2000">
              <a:latin typeface="Arial"/>
              <a:ea typeface="Arial"/>
              <a:cs typeface="Arial"/>
              <a:sym typeface="Arial"/>
            </a:endParaRPr>
          </a:p>
        </p:txBody>
      </p:sp>
      <p:sp>
        <p:nvSpPr>
          <p:cNvPr id="157" name="Google Shape;157;gb67dd23c81_0_16"/>
          <p:cNvSpPr txBox="1">
            <a:spLocks noGrp="1"/>
          </p:cNvSpPr>
          <p:nvPr>
            <p:ph type="sldNum" idx="12"/>
          </p:nvPr>
        </p:nvSpPr>
        <p:spPr>
          <a:xfrm>
            <a:off x="9115288" y="6409259"/>
            <a:ext cx="821700" cy="340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2133"/>
              <a:buFont typeface="Arial"/>
              <a:buNone/>
            </a:pPr>
            <a:fld id="{00000000-1234-1234-1234-123412341234}" type="slidenum">
              <a:rPr lang="en-U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gb67dd23c81_0_10"/>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eLearning Standards Timeline</a:t>
            </a:r>
            <a:endParaRPr/>
          </a:p>
        </p:txBody>
      </p:sp>
      <p:sp>
        <p:nvSpPr>
          <p:cNvPr id="163" name="Google Shape;163;gb67dd23c81_0_10"/>
          <p:cNvSpPr txBox="1">
            <a:spLocks noGrp="1"/>
          </p:cNvSpPr>
          <p:nvPr>
            <p:ph type="body" idx="1"/>
          </p:nvPr>
        </p:nvSpPr>
        <p:spPr>
          <a:xfrm>
            <a:off x="480132" y="1046715"/>
            <a:ext cx="11250600" cy="5075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350"/>
              <a:buNone/>
            </a:pPr>
            <a:r>
              <a:rPr lang="en-US" sz="2400" b="1">
                <a:latin typeface="Arial"/>
                <a:ea typeface="Arial"/>
                <a:cs typeface="Arial"/>
                <a:sym typeface="Arial"/>
              </a:rPr>
              <a:t>Standards help eLearning content and systems play well together</a:t>
            </a:r>
            <a:endParaRPr sz="2400" b="1">
              <a:latin typeface="Arial"/>
              <a:ea typeface="Arial"/>
              <a:cs typeface="Arial"/>
              <a:sym typeface="Arial"/>
            </a:endParaRPr>
          </a:p>
        </p:txBody>
      </p:sp>
      <p:cxnSp>
        <p:nvCxnSpPr>
          <p:cNvPr id="164" name="Google Shape;164;gb67dd23c81_0_10"/>
          <p:cNvCxnSpPr/>
          <p:nvPr/>
        </p:nvCxnSpPr>
        <p:spPr>
          <a:xfrm rot="10800000">
            <a:off x="715525" y="2760977"/>
            <a:ext cx="0" cy="837900"/>
          </a:xfrm>
          <a:prstGeom prst="straightConnector1">
            <a:avLst/>
          </a:prstGeom>
          <a:noFill/>
          <a:ln w="9525" cap="flat" cmpd="sng">
            <a:solidFill>
              <a:srgbClr val="424242"/>
            </a:solidFill>
            <a:prstDash val="solid"/>
            <a:round/>
            <a:headEnd type="none" w="sm" len="sm"/>
            <a:tailEnd type="oval" w="med" len="med"/>
          </a:ln>
        </p:spPr>
      </p:cxnSp>
      <p:sp>
        <p:nvSpPr>
          <p:cNvPr id="165" name="Google Shape;165;gb67dd23c81_0_10"/>
          <p:cNvSpPr txBox="1"/>
          <p:nvPr/>
        </p:nvSpPr>
        <p:spPr>
          <a:xfrm>
            <a:off x="715537" y="2299861"/>
            <a:ext cx="1814100" cy="392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E3654"/>
                </a:solidFill>
                <a:latin typeface="Arial"/>
                <a:ea typeface="Arial"/>
                <a:cs typeface="Arial"/>
                <a:sym typeface="Arial"/>
              </a:rPr>
              <a:t>AICC</a:t>
            </a:r>
            <a:endParaRPr sz="2400" b="1" i="0" u="none" strike="noStrike" cap="none">
              <a:solidFill>
                <a:srgbClr val="1E3654"/>
              </a:solidFill>
              <a:latin typeface="Arial"/>
              <a:ea typeface="Arial"/>
              <a:cs typeface="Arial"/>
              <a:sym typeface="Arial"/>
            </a:endParaRPr>
          </a:p>
        </p:txBody>
      </p:sp>
      <p:sp>
        <p:nvSpPr>
          <p:cNvPr id="166" name="Google Shape;166;gb67dd23c81_0_10"/>
          <p:cNvSpPr txBox="1"/>
          <p:nvPr/>
        </p:nvSpPr>
        <p:spPr>
          <a:xfrm>
            <a:off x="715525" y="2589900"/>
            <a:ext cx="3916200" cy="578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US" sz="1800" b="0" i="0" u="none" strike="noStrike" cap="none">
                <a:solidFill>
                  <a:srgbClr val="595959"/>
                </a:solidFill>
                <a:latin typeface="Arial"/>
                <a:ea typeface="Arial"/>
                <a:cs typeface="Arial"/>
                <a:sym typeface="Arial"/>
              </a:rPr>
              <a:t>Aviation Industry Computer-Based Training Committee</a:t>
            </a:r>
            <a:endParaRPr sz="1800" b="0" i="0" u="none" strike="noStrike" cap="none">
              <a:solidFill>
                <a:srgbClr val="595959"/>
              </a:solidFill>
              <a:latin typeface="Arial"/>
              <a:ea typeface="Arial"/>
              <a:cs typeface="Arial"/>
              <a:sym typeface="Arial"/>
            </a:endParaRPr>
          </a:p>
          <a:p>
            <a:pPr marL="0" marR="0" lvl="0" indent="0" algn="l" rtl="0">
              <a:lnSpc>
                <a:spcPct val="115000"/>
              </a:lnSpc>
              <a:spcBef>
                <a:spcPts val="1600"/>
              </a:spcBef>
              <a:spcAft>
                <a:spcPts val="1600"/>
              </a:spcAft>
              <a:buClr>
                <a:srgbClr val="000000"/>
              </a:buClr>
              <a:buSzPts val="1200"/>
              <a:buFont typeface="Arial"/>
              <a:buNone/>
            </a:pPr>
            <a:endParaRPr sz="1200" b="0" i="0" u="none" strike="noStrike" cap="none">
              <a:solidFill>
                <a:srgbClr val="424242"/>
              </a:solidFill>
              <a:latin typeface="Roboto"/>
              <a:ea typeface="Roboto"/>
              <a:cs typeface="Roboto"/>
              <a:sym typeface="Roboto"/>
            </a:endParaRPr>
          </a:p>
        </p:txBody>
      </p:sp>
      <p:cxnSp>
        <p:nvCxnSpPr>
          <p:cNvPr id="167" name="Google Shape;167;gb67dd23c81_0_10"/>
          <p:cNvCxnSpPr/>
          <p:nvPr/>
        </p:nvCxnSpPr>
        <p:spPr>
          <a:xfrm>
            <a:off x="2692775" y="3978692"/>
            <a:ext cx="0" cy="837900"/>
          </a:xfrm>
          <a:prstGeom prst="straightConnector1">
            <a:avLst/>
          </a:prstGeom>
          <a:noFill/>
          <a:ln w="9525" cap="flat" cmpd="sng">
            <a:solidFill>
              <a:srgbClr val="424242"/>
            </a:solidFill>
            <a:prstDash val="solid"/>
            <a:round/>
            <a:headEnd type="none" w="sm" len="sm"/>
            <a:tailEnd type="oval" w="med" len="med"/>
          </a:ln>
        </p:spPr>
      </p:cxnSp>
      <p:sp>
        <p:nvSpPr>
          <p:cNvPr id="168" name="Google Shape;168;gb67dd23c81_0_10"/>
          <p:cNvSpPr txBox="1"/>
          <p:nvPr/>
        </p:nvSpPr>
        <p:spPr>
          <a:xfrm>
            <a:off x="682437" y="4577879"/>
            <a:ext cx="1814100" cy="392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E3654"/>
                </a:solidFill>
                <a:latin typeface="Arial"/>
                <a:ea typeface="Arial"/>
                <a:cs typeface="Arial"/>
                <a:sym typeface="Arial"/>
              </a:rPr>
              <a:t>SCORM</a:t>
            </a:r>
            <a:endParaRPr sz="2400" b="1" i="0" u="none" strike="noStrike" cap="none">
              <a:solidFill>
                <a:srgbClr val="1E3654"/>
              </a:solidFill>
              <a:latin typeface="Arial"/>
              <a:ea typeface="Arial"/>
              <a:cs typeface="Arial"/>
              <a:sym typeface="Arial"/>
            </a:endParaRPr>
          </a:p>
        </p:txBody>
      </p:sp>
      <p:sp>
        <p:nvSpPr>
          <p:cNvPr id="169" name="Google Shape;169;gb67dd23c81_0_10"/>
          <p:cNvSpPr txBox="1"/>
          <p:nvPr/>
        </p:nvSpPr>
        <p:spPr>
          <a:xfrm>
            <a:off x="682425" y="4867925"/>
            <a:ext cx="3222600" cy="578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800"/>
              <a:buFont typeface="Arial"/>
              <a:buNone/>
            </a:pPr>
            <a:r>
              <a:rPr lang="en-US" sz="1800" b="0" i="0" u="none" strike="noStrike" cap="none">
                <a:solidFill>
                  <a:srgbClr val="595959"/>
                </a:solidFill>
                <a:latin typeface="Arial"/>
                <a:ea typeface="Arial"/>
                <a:cs typeface="Arial"/>
                <a:sym typeface="Arial"/>
              </a:rPr>
              <a:t>Sharable Content Object Reference Model versions released</a:t>
            </a:r>
            <a:endParaRPr sz="1800" b="0" i="0" u="none" strike="noStrike" cap="none">
              <a:solidFill>
                <a:srgbClr val="595959"/>
              </a:solidFill>
              <a:latin typeface="Arial"/>
              <a:ea typeface="Arial"/>
              <a:cs typeface="Arial"/>
              <a:sym typeface="Arial"/>
            </a:endParaRPr>
          </a:p>
        </p:txBody>
      </p:sp>
      <p:cxnSp>
        <p:nvCxnSpPr>
          <p:cNvPr id="170" name="Google Shape;170;gb67dd23c81_0_10"/>
          <p:cNvCxnSpPr/>
          <p:nvPr/>
        </p:nvCxnSpPr>
        <p:spPr>
          <a:xfrm rot="10800000">
            <a:off x="5567675" y="2758740"/>
            <a:ext cx="0" cy="837900"/>
          </a:xfrm>
          <a:prstGeom prst="straightConnector1">
            <a:avLst/>
          </a:prstGeom>
          <a:noFill/>
          <a:ln w="9525" cap="flat" cmpd="sng">
            <a:solidFill>
              <a:srgbClr val="424242"/>
            </a:solidFill>
            <a:prstDash val="solid"/>
            <a:round/>
            <a:headEnd type="none" w="sm" len="sm"/>
            <a:tailEnd type="oval" w="med" len="med"/>
          </a:ln>
        </p:spPr>
      </p:cxnSp>
      <p:sp>
        <p:nvSpPr>
          <p:cNvPr id="171" name="Google Shape;171;gb67dd23c81_0_10"/>
          <p:cNvSpPr txBox="1"/>
          <p:nvPr/>
        </p:nvSpPr>
        <p:spPr>
          <a:xfrm>
            <a:off x="5567687" y="2304736"/>
            <a:ext cx="1814100" cy="392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E3654"/>
                </a:solidFill>
                <a:latin typeface="Arial"/>
                <a:ea typeface="Arial"/>
                <a:cs typeface="Arial"/>
                <a:sym typeface="Arial"/>
              </a:rPr>
              <a:t>IMS LTI 1.1</a:t>
            </a:r>
            <a:endParaRPr sz="2400" b="1" i="0" u="none" strike="noStrike" cap="none">
              <a:solidFill>
                <a:srgbClr val="1E3654"/>
              </a:solidFill>
              <a:latin typeface="Arial"/>
              <a:ea typeface="Arial"/>
              <a:cs typeface="Arial"/>
              <a:sym typeface="Arial"/>
            </a:endParaRPr>
          </a:p>
        </p:txBody>
      </p:sp>
      <p:sp>
        <p:nvSpPr>
          <p:cNvPr id="172" name="Google Shape;172;gb67dd23c81_0_10"/>
          <p:cNvSpPr txBox="1"/>
          <p:nvPr/>
        </p:nvSpPr>
        <p:spPr>
          <a:xfrm>
            <a:off x="5567687" y="2594762"/>
            <a:ext cx="1814100" cy="578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800"/>
              <a:buFont typeface="Arial"/>
              <a:buNone/>
            </a:pPr>
            <a:r>
              <a:rPr lang="en-US" sz="1800" b="0" i="0" u="none" strike="noStrike" cap="none">
                <a:solidFill>
                  <a:srgbClr val="595959"/>
                </a:solidFill>
                <a:latin typeface="Arial"/>
                <a:ea typeface="Arial"/>
                <a:cs typeface="Arial"/>
                <a:sym typeface="Arial"/>
              </a:rPr>
              <a:t>Learning Tools Interoperability</a:t>
            </a:r>
            <a:endParaRPr sz="1800" b="0" i="0" u="none" strike="noStrike" cap="none">
              <a:solidFill>
                <a:srgbClr val="595959"/>
              </a:solidFill>
              <a:latin typeface="Arial"/>
              <a:ea typeface="Arial"/>
              <a:cs typeface="Arial"/>
              <a:sym typeface="Arial"/>
            </a:endParaRPr>
          </a:p>
        </p:txBody>
      </p:sp>
      <p:cxnSp>
        <p:nvCxnSpPr>
          <p:cNvPr id="173" name="Google Shape;173;gb67dd23c81_0_10"/>
          <p:cNvCxnSpPr/>
          <p:nvPr/>
        </p:nvCxnSpPr>
        <p:spPr>
          <a:xfrm>
            <a:off x="7521325" y="3984596"/>
            <a:ext cx="0" cy="837900"/>
          </a:xfrm>
          <a:prstGeom prst="straightConnector1">
            <a:avLst/>
          </a:prstGeom>
          <a:noFill/>
          <a:ln w="9525" cap="flat" cmpd="sng">
            <a:solidFill>
              <a:srgbClr val="424242"/>
            </a:solidFill>
            <a:prstDash val="solid"/>
            <a:round/>
            <a:headEnd type="none" w="sm" len="sm"/>
            <a:tailEnd type="oval" w="med" len="med"/>
          </a:ln>
        </p:spPr>
      </p:cxnSp>
      <p:sp>
        <p:nvSpPr>
          <p:cNvPr id="174" name="Google Shape;174;gb67dd23c81_0_10"/>
          <p:cNvSpPr txBox="1"/>
          <p:nvPr/>
        </p:nvSpPr>
        <p:spPr>
          <a:xfrm>
            <a:off x="5663387" y="4428091"/>
            <a:ext cx="1814100" cy="392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E3654"/>
                </a:solidFill>
                <a:latin typeface="Arial"/>
                <a:ea typeface="Arial"/>
                <a:cs typeface="Arial"/>
                <a:sym typeface="Arial"/>
              </a:rPr>
              <a:t>xAPI</a:t>
            </a:r>
            <a:endParaRPr sz="2400" b="1" i="0" u="none" strike="noStrike" cap="none">
              <a:solidFill>
                <a:srgbClr val="1E3654"/>
              </a:solidFill>
              <a:latin typeface="Arial"/>
              <a:ea typeface="Arial"/>
              <a:cs typeface="Arial"/>
              <a:sym typeface="Arial"/>
            </a:endParaRPr>
          </a:p>
        </p:txBody>
      </p:sp>
      <p:sp>
        <p:nvSpPr>
          <p:cNvPr id="175" name="Google Shape;175;gb67dd23c81_0_10"/>
          <p:cNvSpPr txBox="1"/>
          <p:nvPr/>
        </p:nvSpPr>
        <p:spPr>
          <a:xfrm>
            <a:off x="5663372" y="4718128"/>
            <a:ext cx="2197500" cy="837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800"/>
              <a:buFont typeface="Arial"/>
              <a:buNone/>
            </a:pPr>
            <a:r>
              <a:rPr lang="en-US" sz="1800" b="0" i="0" u="none" strike="noStrike" cap="none">
                <a:solidFill>
                  <a:srgbClr val="595959"/>
                </a:solidFill>
                <a:latin typeface="Arial"/>
                <a:ea typeface="Arial"/>
                <a:cs typeface="Arial"/>
                <a:sym typeface="Arial"/>
              </a:rPr>
              <a:t>Experience API </a:t>
            </a:r>
            <a:br>
              <a:rPr lang="en-US" sz="1800" b="0" i="0" u="none" strike="noStrike" cap="none">
                <a:solidFill>
                  <a:srgbClr val="595959"/>
                </a:solidFill>
                <a:latin typeface="Arial"/>
                <a:ea typeface="Arial"/>
                <a:cs typeface="Arial"/>
                <a:sym typeface="Arial"/>
              </a:rPr>
            </a:br>
            <a:r>
              <a:rPr lang="en-US" sz="1300" b="0" i="0" u="none" strike="noStrike" cap="none">
                <a:solidFill>
                  <a:srgbClr val="595959"/>
                </a:solidFill>
                <a:latin typeface="Arial"/>
                <a:ea typeface="Arial"/>
                <a:cs typeface="Arial"/>
                <a:sym typeface="Arial"/>
              </a:rPr>
              <a:t>(originally Project Tin Can)</a:t>
            </a:r>
            <a:endParaRPr sz="1300" b="0" i="0" u="none" strike="noStrike" cap="none">
              <a:solidFill>
                <a:srgbClr val="595959"/>
              </a:solidFill>
              <a:latin typeface="Arial"/>
              <a:ea typeface="Arial"/>
              <a:cs typeface="Arial"/>
              <a:sym typeface="Arial"/>
            </a:endParaRPr>
          </a:p>
        </p:txBody>
      </p:sp>
      <p:cxnSp>
        <p:nvCxnSpPr>
          <p:cNvPr id="176" name="Google Shape;176;gb67dd23c81_0_10"/>
          <p:cNvCxnSpPr/>
          <p:nvPr/>
        </p:nvCxnSpPr>
        <p:spPr>
          <a:xfrm rot="10800000">
            <a:off x="9324131" y="2758740"/>
            <a:ext cx="0" cy="837900"/>
          </a:xfrm>
          <a:prstGeom prst="straightConnector1">
            <a:avLst/>
          </a:prstGeom>
          <a:noFill/>
          <a:ln w="9525" cap="flat" cmpd="sng">
            <a:solidFill>
              <a:srgbClr val="424242"/>
            </a:solidFill>
            <a:prstDash val="solid"/>
            <a:round/>
            <a:headEnd type="none" w="sm" len="sm"/>
            <a:tailEnd type="oval" w="med" len="med"/>
          </a:ln>
        </p:spPr>
      </p:cxnSp>
      <p:sp>
        <p:nvSpPr>
          <p:cNvPr id="177" name="Google Shape;177;gb67dd23c81_0_10"/>
          <p:cNvSpPr txBox="1"/>
          <p:nvPr/>
        </p:nvSpPr>
        <p:spPr>
          <a:xfrm>
            <a:off x="9400325" y="2304725"/>
            <a:ext cx="1814100" cy="392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E3654"/>
                </a:solidFill>
                <a:latin typeface="Arial"/>
                <a:ea typeface="Arial"/>
                <a:cs typeface="Arial"/>
                <a:sym typeface="Arial"/>
              </a:rPr>
              <a:t>cmi5</a:t>
            </a:r>
            <a:endParaRPr sz="2400" b="1" i="0" u="none" strike="noStrike" cap="none">
              <a:solidFill>
                <a:srgbClr val="1E3654"/>
              </a:solidFill>
              <a:latin typeface="Arial"/>
              <a:ea typeface="Arial"/>
              <a:cs typeface="Arial"/>
              <a:sym typeface="Arial"/>
            </a:endParaRPr>
          </a:p>
        </p:txBody>
      </p:sp>
      <p:sp>
        <p:nvSpPr>
          <p:cNvPr id="178" name="Google Shape;178;gb67dd23c81_0_10"/>
          <p:cNvSpPr txBox="1"/>
          <p:nvPr/>
        </p:nvSpPr>
        <p:spPr>
          <a:xfrm>
            <a:off x="9400325" y="2583800"/>
            <a:ext cx="2475600" cy="578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800"/>
              <a:buFont typeface="Arial"/>
              <a:buNone/>
            </a:pPr>
            <a:r>
              <a:rPr lang="en-US" sz="1800" b="0" i="0" u="none" strike="noStrike" cap="none">
                <a:solidFill>
                  <a:srgbClr val="595959"/>
                </a:solidFill>
                <a:latin typeface="Arial"/>
                <a:ea typeface="Arial"/>
                <a:cs typeface="Arial"/>
                <a:sym typeface="Arial"/>
              </a:rPr>
              <a:t>Name of the xAPI Profile</a:t>
            </a:r>
            <a:endParaRPr sz="1800" b="0" i="0" u="none" strike="noStrike" cap="none">
              <a:solidFill>
                <a:srgbClr val="595959"/>
              </a:solidFill>
              <a:latin typeface="Arial"/>
              <a:ea typeface="Arial"/>
              <a:cs typeface="Arial"/>
              <a:sym typeface="Arial"/>
            </a:endParaRPr>
          </a:p>
        </p:txBody>
      </p:sp>
      <p:graphicFrame>
        <p:nvGraphicFramePr>
          <p:cNvPr id="179" name="Google Shape;179;gb67dd23c81_0_10"/>
          <p:cNvGraphicFramePr/>
          <p:nvPr/>
        </p:nvGraphicFramePr>
        <p:xfrm>
          <a:off x="323100" y="3592865"/>
          <a:ext cx="11599800" cy="457170"/>
        </p:xfrm>
        <a:graphic>
          <a:graphicData uri="http://schemas.openxmlformats.org/drawingml/2006/table">
            <a:tbl>
              <a:tblPr>
                <a:noFill/>
                <a:tableStyleId>{D1A9968F-5991-4462-9160-9D312DC80CB3}</a:tableStyleId>
              </a:tblPr>
              <a:tblGrid>
                <a:gridCol w="966650">
                  <a:extLst>
                    <a:ext uri="{9D8B030D-6E8A-4147-A177-3AD203B41FA5}">
                      <a16:colId xmlns:a16="http://schemas.microsoft.com/office/drawing/2014/main" val="20000"/>
                    </a:ext>
                  </a:extLst>
                </a:gridCol>
                <a:gridCol w="966650">
                  <a:extLst>
                    <a:ext uri="{9D8B030D-6E8A-4147-A177-3AD203B41FA5}">
                      <a16:colId xmlns:a16="http://schemas.microsoft.com/office/drawing/2014/main" val="20001"/>
                    </a:ext>
                  </a:extLst>
                </a:gridCol>
                <a:gridCol w="966650">
                  <a:extLst>
                    <a:ext uri="{9D8B030D-6E8A-4147-A177-3AD203B41FA5}">
                      <a16:colId xmlns:a16="http://schemas.microsoft.com/office/drawing/2014/main" val="20002"/>
                    </a:ext>
                  </a:extLst>
                </a:gridCol>
                <a:gridCol w="966650">
                  <a:extLst>
                    <a:ext uri="{9D8B030D-6E8A-4147-A177-3AD203B41FA5}">
                      <a16:colId xmlns:a16="http://schemas.microsoft.com/office/drawing/2014/main" val="20003"/>
                    </a:ext>
                  </a:extLst>
                </a:gridCol>
                <a:gridCol w="966650">
                  <a:extLst>
                    <a:ext uri="{9D8B030D-6E8A-4147-A177-3AD203B41FA5}">
                      <a16:colId xmlns:a16="http://schemas.microsoft.com/office/drawing/2014/main" val="20004"/>
                    </a:ext>
                  </a:extLst>
                </a:gridCol>
                <a:gridCol w="966650">
                  <a:extLst>
                    <a:ext uri="{9D8B030D-6E8A-4147-A177-3AD203B41FA5}">
                      <a16:colId xmlns:a16="http://schemas.microsoft.com/office/drawing/2014/main" val="20005"/>
                    </a:ext>
                  </a:extLst>
                </a:gridCol>
                <a:gridCol w="1004825">
                  <a:extLst>
                    <a:ext uri="{9D8B030D-6E8A-4147-A177-3AD203B41FA5}">
                      <a16:colId xmlns:a16="http://schemas.microsoft.com/office/drawing/2014/main" val="20006"/>
                    </a:ext>
                  </a:extLst>
                </a:gridCol>
                <a:gridCol w="928475">
                  <a:extLst>
                    <a:ext uri="{9D8B030D-6E8A-4147-A177-3AD203B41FA5}">
                      <a16:colId xmlns:a16="http://schemas.microsoft.com/office/drawing/2014/main" val="20007"/>
                    </a:ext>
                  </a:extLst>
                </a:gridCol>
                <a:gridCol w="966650">
                  <a:extLst>
                    <a:ext uri="{9D8B030D-6E8A-4147-A177-3AD203B41FA5}">
                      <a16:colId xmlns:a16="http://schemas.microsoft.com/office/drawing/2014/main" val="20008"/>
                    </a:ext>
                  </a:extLst>
                </a:gridCol>
                <a:gridCol w="966650">
                  <a:extLst>
                    <a:ext uri="{9D8B030D-6E8A-4147-A177-3AD203B41FA5}">
                      <a16:colId xmlns:a16="http://schemas.microsoft.com/office/drawing/2014/main" val="20009"/>
                    </a:ext>
                  </a:extLst>
                </a:gridCol>
                <a:gridCol w="966650">
                  <a:extLst>
                    <a:ext uri="{9D8B030D-6E8A-4147-A177-3AD203B41FA5}">
                      <a16:colId xmlns:a16="http://schemas.microsoft.com/office/drawing/2014/main" val="20010"/>
                    </a:ext>
                  </a:extLst>
                </a:gridCol>
                <a:gridCol w="966650">
                  <a:extLst>
                    <a:ext uri="{9D8B030D-6E8A-4147-A177-3AD203B41FA5}">
                      <a16:colId xmlns:a16="http://schemas.microsoft.com/office/drawing/2014/main" val="20011"/>
                    </a:ext>
                  </a:extLst>
                </a:gridCol>
              </a:tblGrid>
              <a:tr h="396200">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rgbClr val="FFFFFF"/>
                          </a:solidFill>
                        </a:rPr>
                        <a:t>1998</a:t>
                      </a:r>
                      <a:endParaRPr sz="1800" b="1" u="none" strike="noStrike" cap="none">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A10A"/>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b="1" u="none" strike="noStrike" cap="none">
                        <a:solidFill>
                          <a:srgbClr val="FFFFFF"/>
                        </a:solidFill>
                        <a:latin typeface="Poppins"/>
                        <a:ea typeface="Poppins"/>
                        <a:cs typeface="Poppins"/>
                        <a:sym typeface="Poppi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A10A"/>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rgbClr val="FFFFFF"/>
                          </a:solidFill>
                        </a:rPr>
                        <a:t>2000</a:t>
                      </a:r>
                      <a:endParaRPr sz="1800" b="1" u="none" strike="noStrike" cap="none">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A10A"/>
                    </a:solidFill>
                  </a:tcPr>
                </a:tc>
                <a:tc>
                  <a:txBody>
                    <a:bodyPr/>
                    <a:lstStyle/>
                    <a:p>
                      <a:pPr marL="457200" marR="0" lvl="0" indent="0" algn="ctr" rtl="0">
                        <a:lnSpc>
                          <a:spcPct val="100000"/>
                        </a:lnSpc>
                        <a:spcBef>
                          <a:spcPts val="0"/>
                        </a:spcBef>
                        <a:spcAft>
                          <a:spcPts val="0"/>
                        </a:spcAft>
                        <a:buClr>
                          <a:srgbClr val="000000"/>
                        </a:buClr>
                        <a:buSzPts val="1400"/>
                        <a:buFont typeface="Arial"/>
                        <a:buNone/>
                      </a:pPr>
                      <a:endParaRPr sz="1400" b="1" u="none" strike="noStrike" cap="none">
                        <a:solidFill>
                          <a:srgbClr val="FFFFFF"/>
                        </a:solidFill>
                        <a:latin typeface="Poppins"/>
                        <a:ea typeface="Poppins"/>
                        <a:cs typeface="Poppins"/>
                        <a:sym typeface="Poppi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A10A"/>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rgbClr val="FFFFFF"/>
                          </a:solidFill>
                        </a:rPr>
                        <a:t>2009</a:t>
                      </a:r>
                      <a:endParaRPr sz="1800" b="1" u="none" strike="noStrike" cap="none">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A10A"/>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rgbClr val="FFFFFF"/>
                          </a:solidFill>
                        </a:rPr>
                        <a:t>2010</a:t>
                      </a:r>
                      <a:endParaRPr sz="1800" b="1" u="none" strike="noStrike" cap="none">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A10A"/>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b="1" u="none" strike="noStrike" cap="none">
                        <a:solidFill>
                          <a:srgbClr val="FFFFFF"/>
                        </a:solidFill>
                        <a:latin typeface="Poppins"/>
                        <a:ea typeface="Poppins"/>
                        <a:cs typeface="Poppins"/>
                        <a:sym typeface="Poppi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A10A"/>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rgbClr val="FFFFFF"/>
                          </a:solidFill>
                        </a:rPr>
                        <a:t>2013</a:t>
                      </a:r>
                      <a:endParaRPr sz="1800" b="1" u="none" strike="noStrike" cap="none">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A10A"/>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b="1" u="none" strike="noStrike" cap="none">
                        <a:solidFill>
                          <a:srgbClr val="FFFFFF"/>
                        </a:solidFill>
                        <a:latin typeface="Poppins"/>
                        <a:ea typeface="Poppins"/>
                        <a:cs typeface="Poppins"/>
                        <a:sym typeface="Poppi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A10A"/>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rgbClr val="FFFFFF"/>
                          </a:solidFill>
                        </a:rPr>
                        <a:t>2016</a:t>
                      </a:r>
                      <a:endParaRPr sz="1800" b="1" u="none" strike="noStrike" cap="none">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A10A"/>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b="1" u="none" strike="noStrike" cap="none">
                        <a:solidFill>
                          <a:srgbClr val="FFFFFF"/>
                        </a:solidFill>
                        <a:latin typeface="Poppins"/>
                        <a:ea typeface="Poppins"/>
                        <a:cs typeface="Poppins"/>
                        <a:sym typeface="Poppi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A10A"/>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b="1" u="none" strike="noStrike" cap="none">
                        <a:solidFill>
                          <a:srgbClr val="FFFFFF"/>
                        </a:solidFill>
                        <a:latin typeface="Poppins"/>
                        <a:ea typeface="Poppins"/>
                        <a:cs typeface="Poppins"/>
                        <a:sym typeface="Poppi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A10A"/>
                    </a:solidFill>
                  </a:tcPr>
                </a:tc>
                <a:extLst>
                  <a:ext uri="{0D108BD9-81ED-4DB2-BD59-A6C34878D82A}">
                    <a16:rowId xmlns:a16="http://schemas.microsoft.com/office/drawing/2014/main" val="10000"/>
                  </a:ext>
                </a:extLst>
              </a:tr>
            </a:tbl>
          </a:graphicData>
        </a:graphic>
      </p:graphicFrame>
      <p:cxnSp>
        <p:nvCxnSpPr>
          <p:cNvPr id="180" name="Google Shape;180;gb67dd23c81_0_10"/>
          <p:cNvCxnSpPr/>
          <p:nvPr/>
        </p:nvCxnSpPr>
        <p:spPr>
          <a:xfrm>
            <a:off x="2692775" y="4249850"/>
            <a:ext cx="1986000" cy="0"/>
          </a:xfrm>
          <a:prstGeom prst="straightConnector1">
            <a:avLst/>
          </a:prstGeom>
          <a:noFill/>
          <a:ln w="9525" cap="flat" cmpd="sng">
            <a:solidFill>
              <a:srgbClr val="424242"/>
            </a:solidFill>
            <a:prstDash val="solid"/>
            <a:round/>
            <a:headEnd type="none" w="sm" len="sm"/>
            <a:tailEnd type="none" w="sm" len="sm"/>
          </a:ln>
        </p:spPr>
      </p:cxnSp>
      <p:cxnSp>
        <p:nvCxnSpPr>
          <p:cNvPr id="181" name="Google Shape;181;gb67dd23c81_0_10"/>
          <p:cNvCxnSpPr/>
          <p:nvPr/>
        </p:nvCxnSpPr>
        <p:spPr>
          <a:xfrm flipH="1">
            <a:off x="4678950" y="4060625"/>
            <a:ext cx="900" cy="195600"/>
          </a:xfrm>
          <a:prstGeom prst="straightConnector1">
            <a:avLst/>
          </a:prstGeom>
          <a:noFill/>
          <a:ln w="9525" cap="flat" cmpd="sng">
            <a:solidFill>
              <a:srgbClr val="424242"/>
            </a:solidFill>
            <a:prstDash val="solid"/>
            <a:round/>
            <a:headEnd type="none" w="sm" len="sm"/>
            <a:tailEnd type="none" w="sm" len="sm"/>
          </a:ln>
        </p:spPr>
      </p:cxnSp>
      <p:sp>
        <p:nvSpPr>
          <p:cNvPr id="182" name="Google Shape;182;gb67dd23c81_0_10"/>
          <p:cNvSpPr txBox="1"/>
          <p:nvPr/>
        </p:nvSpPr>
        <p:spPr>
          <a:xfrm>
            <a:off x="10408275" y="4516600"/>
            <a:ext cx="1535100" cy="392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E3654"/>
                </a:solidFill>
                <a:latin typeface="Arial"/>
                <a:ea typeface="Arial"/>
                <a:cs typeface="Arial"/>
                <a:sym typeface="Arial"/>
              </a:rPr>
              <a:t>Today</a:t>
            </a:r>
            <a:endParaRPr sz="2400" b="1" i="0" u="none" strike="noStrike" cap="none">
              <a:solidFill>
                <a:srgbClr val="1E3654"/>
              </a:solidFill>
              <a:latin typeface="Arial"/>
              <a:ea typeface="Arial"/>
              <a:cs typeface="Arial"/>
              <a:sym typeface="Arial"/>
            </a:endParaRPr>
          </a:p>
        </p:txBody>
      </p:sp>
      <p:sp>
        <p:nvSpPr>
          <p:cNvPr id="183" name="Google Shape;183;gb67dd23c81_0_10"/>
          <p:cNvSpPr txBox="1"/>
          <p:nvPr/>
        </p:nvSpPr>
        <p:spPr>
          <a:xfrm>
            <a:off x="10408275" y="4873825"/>
            <a:ext cx="1599900" cy="578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800"/>
              <a:buFont typeface="Arial"/>
              <a:buNone/>
            </a:pPr>
            <a:r>
              <a:rPr lang="en-US" sz="1800" b="0" i="0" u="none" strike="noStrike" cap="none">
                <a:solidFill>
                  <a:srgbClr val="595959"/>
                </a:solidFill>
                <a:latin typeface="Arial"/>
                <a:ea typeface="Arial"/>
                <a:cs typeface="Arial"/>
                <a:sym typeface="Arial"/>
              </a:rPr>
              <a:t>cmi5 Advancement</a:t>
            </a:r>
            <a:endParaRPr sz="1800" b="0" i="0" u="none" strike="noStrike" cap="none">
              <a:solidFill>
                <a:srgbClr val="595959"/>
              </a:solidFill>
              <a:latin typeface="Arial"/>
              <a:ea typeface="Arial"/>
              <a:cs typeface="Arial"/>
              <a:sym typeface="Arial"/>
            </a:endParaRPr>
          </a:p>
        </p:txBody>
      </p:sp>
      <p:cxnSp>
        <p:nvCxnSpPr>
          <p:cNvPr id="184" name="Google Shape;184;gb67dd23c81_0_10"/>
          <p:cNvCxnSpPr/>
          <p:nvPr/>
        </p:nvCxnSpPr>
        <p:spPr>
          <a:xfrm>
            <a:off x="10344425" y="4060625"/>
            <a:ext cx="19500" cy="762000"/>
          </a:xfrm>
          <a:prstGeom prst="straightConnector1">
            <a:avLst/>
          </a:prstGeom>
          <a:noFill/>
          <a:ln w="9525" cap="flat" cmpd="sng">
            <a:solidFill>
              <a:srgbClr val="424242"/>
            </a:solidFill>
            <a:prstDash val="solid"/>
            <a:round/>
            <a:headEnd type="none" w="sm" len="sm"/>
            <a:tailEnd type="oval" w="med" len="med"/>
          </a:ln>
        </p:spPr>
      </p:cxnSp>
      <p:cxnSp>
        <p:nvCxnSpPr>
          <p:cNvPr id="185" name="Google Shape;185;gb67dd23c81_0_10"/>
          <p:cNvCxnSpPr/>
          <p:nvPr/>
        </p:nvCxnSpPr>
        <p:spPr>
          <a:xfrm>
            <a:off x="9054900" y="4055727"/>
            <a:ext cx="19500" cy="762000"/>
          </a:xfrm>
          <a:prstGeom prst="straightConnector1">
            <a:avLst/>
          </a:prstGeom>
          <a:noFill/>
          <a:ln w="9525" cap="flat" cmpd="sng">
            <a:solidFill>
              <a:srgbClr val="424242"/>
            </a:solidFill>
            <a:prstDash val="solid"/>
            <a:round/>
            <a:headEnd type="none" w="sm" len="sm"/>
            <a:tailEnd type="oval" w="med" len="med"/>
          </a:ln>
        </p:spPr>
      </p:cxnSp>
      <p:sp>
        <p:nvSpPr>
          <p:cNvPr id="186" name="Google Shape;186;gb67dd23c81_0_10"/>
          <p:cNvSpPr txBox="1"/>
          <p:nvPr/>
        </p:nvSpPr>
        <p:spPr>
          <a:xfrm>
            <a:off x="8232001" y="4823425"/>
            <a:ext cx="1360500" cy="2940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E3654"/>
                </a:solidFill>
                <a:latin typeface="Arial"/>
                <a:ea typeface="Arial"/>
                <a:cs typeface="Arial"/>
                <a:sym typeface="Arial"/>
              </a:rPr>
              <a:t>TLA</a:t>
            </a:r>
            <a:endParaRPr sz="2400" b="1" i="0" u="none" strike="noStrike" cap="none">
              <a:solidFill>
                <a:srgbClr val="1E3654"/>
              </a:solidFill>
              <a:latin typeface="Arial"/>
              <a:ea typeface="Arial"/>
              <a:cs typeface="Arial"/>
              <a:sym typeface="Arial"/>
            </a:endParaRPr>
          </a:p>
        </p:txBody>
      </p:sp>
      <p:sp>
        <p:nvSpPr>
          <p:cNvPr id="187" name="Google Shape;187;gb67dd23c81_0_10"/>
          <p:cNvSpPr txBox="1"/>
          <p:nvPr/>
        </p:nvSpPr>
        <p:spPr>
          <a:xfrm>
            <a:off x="8264775" y="5053325"/>
            <a:ext cx="1691400" cy="715200"/>
          </a:xfrm>
          <a:prstGeom prst="rect">
            <a:avLst/>
          </a:prstGeom>
          <a:noFill/>
          <a:ln>
            <a:noFill/>
          </a:ln>
        </p:spPr>
        <p:txBody>
          <a:bodyPr spcFirstLastPara="1" wrap="square" lIns="68575" tIns="68575" rIns="68575" bIns="68575" anchor="t" anchorCtr="0">
            <a:noAutofit/>
          </a:bodyPr>
          <a:lstStyle/>
          <a:p>
            <a:pPr marL="0" marR="0" lvl="0" indent="0" algn="l" rtl="0">
              <a:lnSpc>
                <a:spcPct val="115000"/>
              </a:lnSpc>
              <a:spcBef>
                <a:spcPts val="0"/>
              </a:spcBef>
              <a:spcAft>
                <a:spcPts val="1200"/>
              </a:spcAft>
              <a:buClr>
                <a:srgbClr val="000000"/>
              </a:buClr>
              <a:buSzPts val="1800"/>
              <a:buFont typeface="Arial"/>
              <a:buNone/>
            </a:pPr>
            <a:r>
              <a:rPr lang="en-US" sz="1800" b="0" i="0" u="none" strike="noStrike" cap="none">
                <a:solidFill>
                  <a:srgbClr val="595959"/>
                </a:solidFill>
                <a:latin typeface="Arial"/>
                <a:ea typeface="Arial"/>
                <a:cs typeface="Arial"/>
                <a:sym typeface="Arial"/>
              </a:rPr>
              <a:t>Total Learning Architecture introduced</a:t>
            </a:r>
            <a:endParaRPr sz="1800" b="0" i="0" u="none" strike="noStrike" cap="none">
              <a:solidFill>
                <a:srgbClr val="595959"/>
              </a:solidFill>
              <a:latin typeface="Arial"/>
              <a:ea typeface="Arial"/>
              <a:cs typeface="Arial"/>
              <a:sym typeface="Arial"/>
            </a:endParaRPr>
          </a:p>
        </p:txBody>
      </p:sp>
      <p:sp>
        <p:nvSpPr>
          <p:cNvPr id="188" name="Google Shape;188;gb67dd23c81_0_10"/>
          <p:cNvSpPr txBox="1">
            <a:spLocks noGrp="1"/>
          </p:cNvSpPr>
          <p:nvPr>
            <p:ph type="sldNum" idx="12"/>
          </p:nvPr>
        </p:nvSpPr>
        <p:spPr>
          <a:xfrm>
            <a:off x="9115288" y="6409259"/>
            <a:ext cx="821700" cy="340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2133"/>
              <a:buFont typeface="Arial"/>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b67dd23c81_0_377"/>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Where Does cmi5 Fit into the Bigger Picture?</a:t>
            </a:r>
            <a:endParaRPr/>
          </a:p>
        </p:txBody>
      </p:sp>
      <p:sp>
        <p:nvSpPr>
          <p:cNvPr id="194" name="Google Shape;194;gb67dd23c81_0_377"/>
          <p:cNvSpPr/>
          <p:nvPr/>
        </p:nvSpPr>
        <p:spPr>
          <a:xfrm rot="-985481">
            <a:off x="10339547" y="3541925"/>
            <a:ext cx="1876892" cy="97297"/>
          </a:xfrm>
          <a:prstGeom prst="roundRect">
            <a:avLst>
              <a:gd name="adj" fmla="val 50000"/>
            </a:avLst>
          </a:prstGeom>
          <a:solidFill>
            <a:srgbClr val="D9D9D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gb67dd23c81_0_377"/>
          <p:cNvSpPr/>
          <p:nvPr/>
        </p:nvSpPr>
        <p:spPr>
          <a:xfrm rot="985481" flipH="1">
            <a:off x="8602715" y="3541925"/>
            <a:ext cx="1876892" cy="97297"/>
          </a:xfrm>
          <a:prstGeom prst="roundRect">
            <a:avLst>
              <a:gd name="adj" fmla="val 50000"/>
            </a:avLst>
          </a:prstGeom>
          <a:solidFill>
            <a:srgbClr val="D9D9D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gb67dd23c81_0_377"/>
          <p:cNvSpPr/>
          <p:nvPr/>
        </p:nvSpPr>
        <p:spPr>
          <a:xfrm rot="-985481">
            <a:off x="6876940" y="3541925"/>
            <a:ext cx="1876892" cy="97297"/>
          </a:xfrm>
          <a:prstGeom prst="roundRect">
            <a:avLst>
              <a:gd name="adj" fmla="val 50000"/>
            </a:avLst>
          </a:prstGeom>
          <a:solidFill>
            <a:srgbClr val="D9D9D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gb67dd23c81_0_377"/>
          <p:cNvSpPr/>
          <p:nvPr/>
        </p:nvSpPr>
        <p:spPr>
          <a:xfrm rot="985481" flipH="1">
            <a:off x="5145100" y="3541925"/>
            <a:ext cx="1876892" cy="97297"/>
          </a:xfrm>
          <a:prstGeom prst="roundRect">
            <a:avLst>
              <a:gd name="adj" fmla="val 50000"/>
            </a:avLst>
          </a:prstGeom>
          <a:solidFill>
            <a:srgbClr val="FFFFFF"/>
          </a:solidFill>
          <a:ln w="28575" cap="flat" cmpd="sng">
            <a:solidFill>
              <a:srgbClr val="0C58D3"/>
            </a:solidFill>
            <a:prstDash val="dot"/>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gb67dd23c81_0_377"/>
          <p:cNvSpPr/>
          <p:nvPr/>
        </p:nvSpPr>
        <p:spPr>
          <a:xfrm rot="-985481">
            <a:off x="3426263" y="3541925"/>
            <a:ext cx="1876892" cy="97297"/>
          </a:xfrm>
          <a:prstGeom prst="roundRect">
            <a:avLst>
              <a:gd name="adj" fmla="val 50000"/>
            </a:avLst>
          </a:prstGeom>
          <a:noFill/>
          <a:ln w="28575" cap="flat" cmpd="sng">
            <a:solidFill>
              <a:srgbClr val="0C58D3"/>
            </a:solidFill>
            <a:prstDash val="dot"/>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gb67dd23c81_0_377"/>
          <p:cNvSpPr/>
          <p:nvPr/>
        </p:nvSpPr>
        <p:spPr>
          <a:xfrm rot="985481" flipH="1">
            <a:off x="1694403" y="3541925"/>
            <a:ext cx="1876892" cy="97297"/>
          </a:xfrm>
          <a:prstGeom prst="roundRect">
            <a:avLst>
              <a:gd name="adj" fmla="val 50000"/>
            </a:avLst>
          </a:prstGeom>
          <a:noFill/>
          <a:ln w="28575" cap="flat" cmpd="sng">
            <a:solidFill>
              <a:srgbClr val="0C58D3"/>
            </a:solidFill>
            <a:prstDash val="dot"/>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gb67dd23c81_0_377"/>
          <p:cNvSpPr/>
          <p:nvPr/>
        </p:nvSpPr>
        <p:spPr>
          <a:xfrm rot="-985481">
            <a:off x="-24433" y="3541925"/>
            <a:ext cx="1876892" cy="97297"/>
          </a:xfrm>
          <a:prstGeom prst="roundRect">
            <a:avLst>
              <a:gd name="adj" fmla="val 50000"/>
            </a:avLst>
          </a:prstGeom>
          <a:solidFill>
            <a:srgbClr val="D9D9D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01" name="Google Shape;201;gb67dd23c81_0_377"/>
          <p:cNvGrpSpPr/>
          <p:nvPr/>
        </p:nvGrpSpPr>
        <p:grpSpPr>
          <a:xfrm>
            <a:off x="1419413" y="3644056"/>
            <a:ext cx="3530773" cy="2655716"/>
            <a:chOff x="1726578" y="2543425"/>
            <a:chExt cx="2100900" cy="1580219"/>
          </a:xfrm>
        </p:grpSpPr>
        <p:sp>
          <p:nvSpPr>
            <p:cNvPr id="202" name="Google Shape;202;gb67dd23c81_0_377"/>
            <p:cNvSpPr txBox="1"/>
            <p:nvPr/>
          </p:nvSpPr>
          <p:spPr>
            <a:xfrm>
              <a:off x="2094974" y="2737207"/>
              <a:ext cx="1433700" cy="2760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2100"/>
                </a:spcAft>
                <a:buClr>
                  <a:srgbClr val="000000"/>
                </a:buClr>
                <a:buSzPts val="1800"/>
                <a:buFont typeface="Arial"/>
                <a:buNone/>
              </a:pPr>
              <a:r>
                <a:rPr lang="en-US" sz="1800" b="1" i="0" u="none" strike="noStrike" cap="none">
                  <a:solidFill>
                    <a:srgbClr val="0C58D3"/>
                  </a:solidFill>
                  <a:latin typeface="Arial"/>
                  <a:ea typeface="Arial"/>
                  <a:cs typeface="Arial"/>
                  <a:sym typeface="Arial"/>
                </a:rPr>
                <a:t>Project CATAPULT</a:t>
              </a:r>
              <a:endParaRPr sz="1800" b="1" i="0" u="none" strike="noStrike" cap="none">
                <a:solidFill>
                  <a:srgbClr val="0C58D3"/>
                </a:solidFill>
                <a:latin typeface="Arial"/>
                <a:ea typeface="Arial"/>
                <a:cs typeface="Arial"/>
                <a:sym typeface="Arial"/>
              </a:endParaRPr>
            </a:p>
          </p:txBody>
        </p:sp>
        <p:sp>
          <p:nvSpPr>
            <p:cNvPr id="203" name="Google Shape;203;gb67dd23c81_0_377"/>
            <p:cNvSpPr/>
            <p:nvPr/>
          </p:nvSpPr>
          <p:spPr>
            <a:xfrm rot="-1789476">
              <a:off x="2888080" y="2572699"/>
              <a:ext cx="160451" cy="160451"/>
            </a:xfrm>
            <a:prstGeom prst="ellipse">
              <a:avLst/>
            </a:prstGeom>
            <a:solidFill>
              <a:srgbClr val="FFFFFF"/>
            </a:solidFill>
            <a:ln w="38100" cap="flat" cmpd="sng">
              <a:solidFill>
                <a:srgbClr val="0C58D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gb67dd23c81_0_377"/>
            <p:cNvSpPr/>
            <p:nvPr/>
          </p:nvSpPr>
          <p:spPr>
            <a:xfrm>
              <a:off x="1726578" y="3070644"/>
              <a:ext cx="2100900" cy="1053000"/>
            </a:xfrm>
            <a:prstGeom prst="roundRect">
              <a:avLst>
                <a:gd name="adj" fmla="val 4485"/>
              </a:avLst>
            </a:prstGeom>
            <a:solidFill>
              <a:srgbClr val="0C58D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5" name="Google Shape;205;gb67dd23c81_0_377"/>
            <p:cNvSpPr txBox="1"/>
            <p:nvPr/>
          </p:nvSpPr>
          <p:spPr>
            <a:xfrm>
              <a:off x="1726578" y="3107833"/>
              <a:ext cx="2056500" cy="9876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2100"/>
                </a:spcAft>
                <a:buClr>
                  <a:srgbClr val="000000"/>
                </a:buClr>
                <a:buSzPts val="1300"/>
                <a:buFont typeface="Arial"/>
                <a:buNone/>
              </a:pPr>
              <a:r>
                <a:rPr lang="en-US" sz="1300" b="1" i="0" u="sng" strike="noStrike" cap="none">
                  <a:solidFill>
                    <a:srgbClr val="FFFFFF"/>
                  </a:solidFill>
                  <a:latin typeface="Arial"/>
                  <a:ea typeface="Arial"/>
                  <a:cs typeface="Arial"/>
                  <a:sym typeface="Arial"/>
                </a:rPr>
                <a:t>c</a:t>
              </a:r>
              <a:r>
                <a:rPr lang="en-US" sz="1300" b="1" i="0" u="none" strike="noStrike" cap="none">
                  <a:solidFill>
                    <a:srgbClr val="FFFFFF"/>
                  </a:solidFill>
                  <a:latin typeface="Arial"/>
                  <a:ea typeface="Arial"/>
                  <a:cs typeface="Arial"/>
                  <a:sym typeface="Arial"/>
                </a:rPr>
                <a:t>mi5 </a:t>
              </a:r>
              <a:r>
                <a:rPr lang="en-US" sz="1300" b="1" i="0" u="sng" strike="noStrike" cap="none">
                  <a:solidFill>
                    <a:srgbClr val="FFFFFF"/>
                  </a:solidFill>
                  <a:latin typeface="Arial"/>
                  <a:ea typeface="Arial"/>
                  <a:cs typeface="Arial"/>
                  <a:sym typeface="Arial"/>
                </a:rPr>
                <a:t>A</a:t>
              </a:r>
              <a:r>
                <a:rPr lang="en-US" sz="1300" b="1" i="0" u="none" strike="noStrike" cap="none">
                  <a:solidFill>
                    <a:srgbClr val="FFFFFF"/>
                  </a:solidFill>
                  <a:latin typeface="Arial"/>
                  <a:ea typeface="Arial"/>
                  <a:cs typeface="Arial"/>
                  <a:sym typeface="Arial"/>
                </a:rPr>
                <a:t>dvanced </a:t>
              </a:r>
              <a:r>
                <a:rPr lang="en-US" sz="1300" b="1" i="0" u="sng" strike="noStrike" cap="none">
                  <a:solidFill>
                    <a:srgbClr val="FFFFFF"/>
                  </a:solidFill>
                  <a:latin typeface="Arial"/>
                  <a:ea typeface="Arial"/>
                  <a:cs typeface="Arial"/>
                  <a:sym typeface="Arial"/>
                </a:rPr>
                <a:t>T</a:t>
              </a:r>
              <a:r>
                <a:rPr lang="en-US" sz="1300" b="1" i="0" u="none" strike="noStrike" cap="none">
                  <a:solidFill>
                    <a:srgbClr val="FFFFFF"/>
                  </a:solidFill>
                  <a:latin typeface="Arial"/>
                  <a:ea typeface="Arial"/>
                  <a:cs typeface="Arial"/>
                  <a:sym typeface="Arial"/>
                </a:rPr>
                <a:t>esting </a:t>
              </a:r>
              <a:r>
                <a:rPr lang="en-US" sz="1300" b="1" i="0" u="sng" strike="noStrike" cap="none">
                  <a:solidFill>
                    <a:srgbClr val="FFFFFF"/>
                  </a:solidFill>
                  <a:latin typeface="Arial"/>
                  <a:ea typeface="Arial"/>
                  <a:cs typeface="Arial"/>
                  <a:sym typeface="Arial"/>
                </a:rPr>
                <a:t>A</a:t>
              </a:r>
              <a:r>
                <a:rPr lang="en-US" sz="1300" b="1" i="0" u="none" strike="noStrike" cap="none">
                  <a:solidFill>
                    <a:srgbClr val="FFFFFF"/>
                  </a:solidFill>
                  <a:latin typeface="Arial"/>
                  <a:ea typeface="Arial"/>
                  <a:cs typeface="Arial"/>
                  <a:sym typeface="Arial"/>
                </a:rPr>
                <a:t>pplication and </a:t>
              </a:r>
              <a:r>
                <a:rPr lang="en-US" sz="1300" b="1" i="0" u="sng" strike="noStrike" cap="none">
                  <a:solidFill>
                    <a:srgbClr val="FFFFFF"/>
                  </a:solidFill>
                  <a:latin typeface="Arial"/>
                  <a:ea typeface="Arial"/>
                  <a:cs typeface="Arial"/>
                  <a:sym typeface="Arial"/>
                </a:rPr>
                <a:t>P</a:t>
              </a:r>
              <a:r>
                <a:rPr lang="en-US" sz="1300" b="1" i="0" u="none" strike="noStrike" cap="none">
                  <a:solidFill>
                    <a:srgbClr val="FFFFFF"/>
                  </a:solidFill>
                  <a:latin typeface="Arial"/>
                  <a:ea typeface="Arial"/>
                  <a:cs typeface="Arial"/>
                  <a:sym typeface="Arial"/>
                </a:rPr>
                <a:t>layer </a:t>
              </a:r>
              <a:r>
                <a:rPr lang="en-US" sz="1300" b="1" i="0" u="sng" strike="noStrike" cap="none">
                  <a:solidFill>
                    <a:srgbClr val="FFFFFF"/>
                  </a:solidFill>
                  <a:latin typeface="Arial"/>
                  <a:ea typeface="Arial"/>
                  <a:cs typeface="Arial"/>
                  <a:sym typeface="Arial"/>
                </a:rPr>
                <a:t>U</a:t>
              </a:r>
              <a:r>
                <a:rPr lang="en-US" sz="1300" b="1" i="0" u="none" strike="noStrike" cap="none">
                  <a:solidFill>
                    <a:srgbClr val="FFFFFF"/>
                  </a:solidFill>
                  <a:latin typeface="Arial"/>
                  <a:ea typeface="Arial"/>
                  <a:cs typeface="Arial"/>
                  <a:sym typeface="Arial"/>
                </a:rPr>
                <a:t>nderpinning </a:t>
              </a:r>
              <a:r>
                <a:rPr lang="en-US" sz="1300" b="1" i="0" u="sng" strike="noStrike" cap="none">
                  <a:solidFill>
                    <a:srgbClr val="FFFFFF"/>
                  </a:solidFill>
                  <a:latin typeface="Arial"/>
                  <a:ea typeface="Arial"/>
                  <a:cs typeface="Arial"/>
                  <a:sym typeface="Arial"/>
                </a:rPr>
                <a:t>L</a:t>
              </a:r>
              <a:r>
                <a:rPr lang="en-US" sz="1300" b="1" i="0" u="none" strike="noStrike" cap="none">
                  <a:solidFill>
                    <a:srgbClr val="FFFFFF"/>
                  </a:solidFill>
                  <a:latin typeface="Arial"/>
                  <a:ea typeface="Arial"/>
                  <a:cs typeface="Arial"/>
                  <a:sym typeface="Arial"/>
                </a:rPr>
                <a:t>earning </a:t>
              </a:r>
              <a:r>
                <a:rPr lang="en-US" sz="1300" b="1" i="0" u="sng" strike="noStrike" cap="none">
                  <a:solidFill>
                    <a:srgbClr val="FFFFFF"/>
                  </a:solidFill>
                  <a:latin typeface="Arial"/>
                  <a:ea typeface="Arial"/>
                  <a:cs typeface="Arial"/>
                  <a:sym typeface="Arial"/>
                </a:rPr>
                <a:t>T</a:t>
              </a:r>
              <a:r>
                <a:rPr lang="en-US" sz="1300" b="1" i="0" u="none" strike="noStrike" cap="none">
                  <a:solidFill>
                    <a:srgbClr val="FFFFFF"/>
                  </a:solidFill>
                  <a:latin typeface="Arial"/>
                  <a:ea typeface="Arial"/>
                  <a:cs typeface="Arial"/>
                  <a:sym typeface="Arial"/>
                </a:rPr>
                <a:t>echnologies</a:t>
              </a:r>
              <a:br>
                <a:rPr lang="en-US" sz="1300" b="1" i="0" u="none" strike="noStrike" cap="none">
                  <a:solidFill>
                    <a:srgbClr val="FFFFFF"/>
                  </a:solidFill>
                  <a:latin typeface="Arial"/>
                  <a:ea typeface="Arial"/>
                  <a:cs typeface="Arial"/>
                  <a:sym typeface="Arial"/>
                </a:rPr>
              </a:br>
              <a:r>
                <a:rPr lang="en-US" sz="1300" b="0" i="0" u="none" strike="noStrike" cap="none">
                  <a:solidFill>
                    <a:srgbClr val="FFFFFF"/>
                  </a:solidFill>
                  <a:latin typeface="Arial"/>
                  <a:ea typeface="Arial"/>
                  <a:cs typeface="Arial"/>
                  <a:sym typeface="Arial"/>
                </a:rPr>
                <a:t>Enables conformance testing of cmi5 content and tools to support procurement and encourage xAPI and cmi5 adoption</a:t>
              </a:r>
              <a:endParaRPr sz="1300" b="0" i="0" u="none" strike="noStrike" cap="none">
                <a:solidFill>
                  <a:srgbClr val="FFFFFF"/>
                </a:solidFill>
                <a:latin typeface="Arial"/>
                <a:ea typeface="Arial"/>
                <a:cs typeface="Arial"/>
                <a:sym typeface="Arial"/>
              </a:endParaRPr>
            </a:p>
          </p:txBody>
        </p:sp>
        <p:sp>
          <p:nvSpPr>
            <p:cNvPr id="206" name="Google Shape;206;gb67dd23c81_0_377"/>
            <p:cNvSpPr/>
            <p:nvPr/>
          </p:nvSpPr>
          <p:spPr>
            <a:xfrm>
              <a:off x="2926090" y="3005991"/>
              <a:ext cx="90000" cy="67500"/>
            </a:xfrm>
            <a:prstGeom prst="triangle">
              <a:avLst>
                <a:gd name="adj" fmla="val 50000"/>
              </a:avLst>
            </a:prstGeom>
            <a:solidFill>
              <a:srgbClr val="0C58D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7" name="Google Shape;207;gb67dd23c81_0_377"/>
          <p:cNvGrpSpPr/>
          <p:nvPr/>
        </p:nvGrpSpPr>
        <p:grpSpPr>
          <a:xfrm>
            <a:off x="5301888" y="3644056"/>
            <a:ext cx="3094153" cy="2655716"/>
            <a:chOff x="4036750" y="2543425"/>
            <a:chExt cx="1841100" cy="1580219"/>
          </a:xfrm>
        </p:grpSpPr>
        <p:sp>
          <p:nvSpPr>
            <p:cNvPr id="208" name="Google Shape;208;gb67dd23c81_0_377"/>
            <p:cNvSpPr/>
            <p:nvPr/>
          </p:nvSpPr>
          <p:spPr>
            <a:xfrm rot="-1789476">
              <a:off x="4941257" y="2572699"/>
              <a:ext cx="160451" cy="160451"/>
            </a:xfrm>
            <a:prstGeom prst="ellipse">
              <a:avLst/>
            </a:prstGeom>
            <a:solidFill>
              <a:srgbClr val="FFFFFF"/>
            </a:solidFill>
            <a:ln w="38100" cap="flat" cmpd="sng">
              <a:solidFill>
                <a:srgbClr val="85858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gb67dd23c81_0_377"/>
            <p:cNvSpPr txBox="1"/>
            <p:nvPr/>
          </p:nvSpPr>
          <p:spPr>
            <a:xfrm>
              <a:off x="4665129" y="2737212"/>
              <a:ext cx="696900" cy="2760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2100"/>
                </a:spcAft>
                <a:buClr>
                  <a:srgbClr val="000000"/>
                </a:buClr>
                <a:buSzPts val="1800"/>
                <a:buFont typeface="Arial"/>
                <a:buNone/>
              </a:pPr>
              <a:r>
                <a:rPr lang="en-US" sz="1800" b="1" i="0" u="none" strike="noStrike" cap="none">
                  <a:solidFill>
                    <a:srgbClr val="5E5E5E"/>
                  </a:solidFill>
                  <a:latin typeface="Arial"/>
                  <a:ea typeface="Arial"/>
                  <a:cs typeface="Arial"/>
                  <a:sym typeface="Arial"/>
                </a:rPr>
                <a:t>xAPI</a:t>
              </a:r>
              <a:endParaRPr sz="1800" b="1" i="0" u="none" strike="noStrike" cap="none">
                <a:solidFill>
                  <a:srgbClr val="5E5E5E"/>
                </a:solidFill>
                <a:latin typeface="Arial"/>
                <a:ea typeface="Arial"/>
                <a:cs typeface="Arial"/>
                <a:sym typeface="Arial"/>
              </a:endParaRPr>
            </a:p>
          </p:txBody>
        </p:sp>
        <p:sp>
          <p:nvSpPr>
            <p:cNvPr id="210" name="Google Shape;210;gb67dd23c81_0_377"/>
            <p:cNvSpPr/>
            <p:nvPr/>
          </p:nvSpPr>
          <p:spPr>
            <a:xfrm>
              <a:off x="4036750" y="3070644"/>
              <a:ext cx="1841100" cy="1053000"/>
            </a:xfrm>
            <a:prstGeom prst="roundRect">
              <a:avLst>
                <a:gd name="adj" fmla="val 4485"/>
              </a:avLst>
            </a:prstGeom>
            <a:solidFill>
              <a:srgbClr val="D8D8D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1" name="Google Shape;211;gb67dd23c81_0_377"/>
            <p:cNvSpPr txBox="1"/>
            <p:nvPr/>
          </p:nvSpPr>
          <p:spPr>
            <a:xfrm>
              <a:off x="4036750" y="3073485"/>
              <a:ext cx="1796700" cy="6588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Clr>
                  <a:srgbClr val="000000"/>
                </a:buClr>
                <a:buSzPts val="1300"/>
                <a:buFont typeface="Arial"/>
                <a:buNone/>
              </a:pPr>
              <a:r>
                <a:rPr lang="en-US" sz="1300" b="1" i="0" u="none" strike="noStrike" cap="none">
                  <a:solidFill>
                    <a:srgbClr val="5E5E5E"/>
                  </a:solidFill>
                  <a:latin typeface="Arial"/>
                  <a:ea typeface="Arial"/>
                  <a:cs typeface="Arial"/>
                  <a:sym typeface="Arial"/>
                </a:rPr>
                <a:t>Experience API</a:t>
              </a:r>
              <a:br>
                <a:rPr lang="en-US" sz="1300" b="1" i="0" u="none" strike="noStrike" cap="none">
                  <a:solidFill>
                    <a:srgbClr val="5E5E5E"/>
                  </a:solidFill>
                  <a:latin typeface="Arial"/>
                  <a:ea typeface="Arial"/>
                  <a:cs typeface="Arial"/>
                  <a:sym typeface="Arial"/>
                </a:rPr>
              </a:br>
              <a:r>
                <a:rPr lang="en-US" sz="1300" b="0" i="0" u="none" strike="noStrike" cap="none">
                  <a:solidFill>
                    <a:srgbClr val="5E5E5E"/>
                  </a:solidFill>
                  <a:latin typeface="Arial"/>
                  <a:ea typeface="Arial"/>
                  <a:cs typeface="Arial"/>
                  <a:sym typeface="Arial"/>
                </a:rPr>
                <a:t>A learning technologies interoperability specification that describes communication about learner activity and experiences between technologies</a:t>
              </a:r>
              <a:endParaRPr sz="1300" b="0" i="0" u="none" strike="noStrike" cap="none">
                <a:solidFill>
                  <a:srgbClr val="5E5E5E"/>
                </a:solidFill>
                <a:latin typeface="Arial"/>
                <a:ea typeface="Arial"/>
                <a:cs typeface="Arial"/>
                <a:sym typeface="Arial"/>
              </a:endParaRPr>
            </a:p>
            <a:p>
              <a:pPr marL="0" marR="0" lvl="0" indent="0" algn="ctr" rtl="0">
                <a:lnSpc>
                  <a:spcPct val="115000"/>
                </a:lnSpc>
                <a:spcBef>
                  <a:spcPts val="2100"/>
                </a:spcBef>
                <a:spcAft>
                  <a:spcPts val="2100"/>
                </a:spcAft>
                <a:buClr>
                  <a:srgbClr val="000000"/>
                </a:buClr>
                <a:buSzPts val="1100"/>
                <a:buFont typeface="Arial"/>
                <a:buNone/>
              </a:pPr>
              <a:endParaRPr sz="1100" b="1" i="0" u="none" strike="noStrike" cap="none">
                <a:solidFill>
                  <a:srgbClr val="FFFFFF"/>
                </a:solidFill>
                <a:latin typeface="Roboto"/>
                <a:ea typeface="Roboto"/>
                <a:cs typeface="Roboto"/>
                <a:sym typeface="Roboto"/>
              </a:endParaRPr>
            </a:p>
          </p:txBody>
        </p:sp>
        <p:sp>
          <p:nvSpPr>
            <p:cNvPr id="212" name="Google Shape;212;gb67dd23c81_0_377"/>
            <p:cNvSpPr/>
            <p:nvPr/>
          </p:nvSpPr>
          <p:spPr>
            <a:xfrm>
              <a:off x="4976490" y="3005991"/>
              <a:ext cx="90000" cy="67500"/>
            </a:xfrm>
            <a:prstGeom prst="triangle">
              <a:avLst>
                <a:gd name="adj" fmla="val 50000"/>
              </a:avLst>
            </a:prstGeom>
            <a:solidFill>
              <a:srgbClr val="D8D8D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3" name="Google Shape;213;gb67dd23c81_0_377"/>
          <p:cNvGrpSpPr/>
          <p:nvPr/>
        </p:nvGrpSpPr>
        <p:grpSpPr>
          <a:xfrm>
            <a:off x="476437" y="2708800"/>
            <a:ext cx="2819375" cy="809038"/>
            <a:chOff x="1160878" y="1986924"/>
            <a:chExt cx="1677600" cy="481398"/>
          </a:xfrm>
        </p:grpSpPr>
        <p:sp>
          <p:nvSpPr>
            <p:cNvPr id="214" name="Google Shape;214;gb67dd23c81_0_377"/>
            <p:cNvSpPr txBox="1"/>
            <p:nvPr/>
          </p:nvSpPr>
          <p:spPr>
            <a:xfrm>
              <a:off x="1160878" y="1986924"/>
              <a:ext cx="1677600" cy="2760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2100"/>
                </a:spcAft>
                <a:buClr>
                  <a:srgbClr val="000000"/>
                </a:buClr>
                <a:buSzPts val="1800"/>
                <a:buFont typeface="Arial"/>
                <a:buNone/>
              </a:pPr>
              <a:r>
                <a:rPr lang="en-US" sz="1800" b="1" i="0" u="none" strike="noStrike" cap="none">
                  <a:solidFill>
                    <a:srgbClr val="5E5E5E"/>
                  </a:solidFill>
                  <a:latin typeface="Arial"/>
                  <a:ea typeface="Arial"/>
                  <a:cs typeface="Arial"/>
                  <a:sym typeface="Arial"/>
                </a:rPr>
                <a:t>Legacy (SCORM) tools</a:t>
              </a:r>
              <a:endParaRPr sz="1800" b="1" i="0" u="none" strike="noStrike" cap="none">
                <a:solidFill>
                  <a:srgbClr val="5E5E5E"/>
                </a:solidFill>
                <a:latin typeface="Arial"/>
                <a:ea typeface="Arial"/>
                <a:cs typeface="Arial"/>
                <a:sym typeface="Arial"/>
              </a:endParaRPr>
            </a:p>
          </p:txBody>
        </p:sp>
        <p:sp>
          <p:nvSpPr>
            <p:cNvPr id="215" name="Google Shape;215;gb67dd23c81_0_377"/>
            <p:cNvSpPr/>
            <p:nvPr/>
          </p:nvSpPr>
          <p:spPr>
            <a:xfrm rot="-1789476">
              <a:off x="1846080" y="2278597"/>
              <a:ext cx="160451" cy="160451"/>
            </a:xfrm>
            <a:prstGeom prst="ellipse">
              <a:avLst/>
            </a:prstGeom>
            <a:solidFill>
              <a:srgbClr val="FFFFFF"/>
            </a:solidFill>
            <a:ln w="38100" cap="flat" cmpd="sng">
              <a:solidFill>
                <a:srgbClr val="88888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6" name="Google Shape;216;gb67dd23c81_0_377"/>
          <p:cNvSpPr/>
          <p:nvPr/>
        </p:nvSpPr>
        <p:spPr>
          <a:xfrm rot="-1788962">
            <a:off x="5070819" y="3198999"/>
            <a:ext cx="269701" cy="269701"/>
          </a:xfrm>
          <a:prstGeom prst="ellipse">
            <a:avLst/>
          </a:prstGeom>
          <a:solidFill>
            <a:srgbClr val="FFFFFF"/>
          </a:solidFill>
          <a:ln w="38100" cap="flat" cmpd="sng">
            <a:solidFill>
              <a:srgbClr val="0C58D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gb67dd23c81_0_377"/>
          <p:cNvSpPr txBox="1"/>
          <p:nvPr/>
        </p:nvSpPr>
        <p:spPr>
          <a:xfrm>
            <a:off x="4627666" y="2708800"/>
            <a:ext cx="1171200" cy="4638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2100"/>
              </a:spcAft>
              <a:buClr>
                <a:srgbClr val="000000"/>
              </a:buClr>
              <a:buSzPts val="1800"/>
              <a:buFont typeface="Arial"/>
              <a:buNone/>
            </a:pPr>
            <a:r>
              <a:rPr lang="en-US" sz="1800" b="1" i="0" u="none" strike="noStrike" cap="none">
                <a:solidFill>
                  <a:srgbClr val="0C58D3"/>
                </a:solidFill>
                <a:latin typeface="Arial"/>
                <a:ea typeface="Arial"/>
                <a:cs typeface="Arial"/>
                <a:sym typeface="Arial"/>
              </a:rPr>
              <a:t>cmi5</a:t>
            </a:r>
            <a:endParaRPr sz="1800" b="1" i="0" u="none" strike="noStrike" cap="none">
              <a:solidFill>
                <a:srgbClr val="0C58D3"/>
              </a:solidFill>
              <a:latin typeface="Arial"/>
              <a:ea typeface="Arial"/>
              <a:cs typeface="Arial"/>
              <a:sym typeface="Arial"/>
            </a:endParaRPr>
          </a:p>
        </p:txBody>
      </p:sp>
      <p:sp>
        <p:nvSpPr>
          <p:cNvPr id="218" name="Google Shape;218;gb67dd23c81_0_377"/>
          <p:cNvSpPr/>
          <p:nvPr/>
        </p:nvSpPr>
        <p:spPr>
          <a:xfrm>
            <a:off x="3766488" y="944925"/>
            <a:ext cx="2878500" cy="1659900"/>
          </a:xfrm>
          <a:prstGeom prst="roundRect">
            <a:avLst>
              <a:gd name="adj" fmla="val 4485"/>
            </a:avLst>
          </a:prstGeom>
          <a:solidFill>
            <a:srgbClr val="0C58D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9" name="Google Shape;219;gb67dd23c81_0_377"/>
          <p:cNvSpPr txBox="1"/>
          <p:nvPr/>
        </p:nvSpPr>
        <p:spPr>
          <a:xfrm>
            <a:off x="3840838" y="944925"/>
            <a:ext cx="2729700" cy="15897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Clr>
                <a:srgbClr val="000000"/>
              </a:buClr>
              <a:buSzPts val="1300"/>
              <a:buFont typeface="Arial"/>
              <a:buNone/>
            </a:pPr>
            <a:r>
              <a:rPr lang="en-US" sz="1300" b="1" i="0" u="none" strike="noStrike" cap="none">
                <a:solidFill>
                  <a:srgbClr val="FFFFFF"/>
                </a:solidFill>
                <a:latin typeface="Arial"/>
                <a:ea typeface="Arial"/>
                <a:cs typeface="Arial"/>
                <a:sym typeface="Arial"/>
              </a:rPr>
              <a:t>cmi5</a:t>
            </a:r>
            <a:br>
              <a:rPr lang="en-US" sz="1300" b="1" i="0" u="none" strike="noStrike" cap="none">
                <a:solidFill>
                  <a:srgbClr val="FFFFFF"/>
                </a:solidFill>
                <a:latin typeface="Arial"/>
                <a:ea typeface="Arial"/>
                <a:cs typeface="Arial"/>
                <a:sym typeface="Arial"/>
              </a:rPr>
            </a:br>
            <a:r>
              <a:rPr lang="en-US" sz="1300" b="0" i="0" u="none" strike="noStrike" cap="none">
                <a:solidFill>
                  <a:srgbClr val="FFFFFF"/>
                </a:solidFill>
                <a:latin typeface="Arial"/>
                <a:ea typeface="Arial"/>
                <a:cs typeface="Arial"/>
                <a:sym typeface="Arial"/>
              </a:rPr>
              <a:t>Bridges the gap between legacy systems and modern platforms who want to support cmi5 in their products</a:t>
            </a:r>
            <a:endParaRPr sz="1300" b="0" i="0" u="none" strike="noStrike" cap="none">
              <a:solidFill>
                <a:srgbClr val="FFFFFF"/>
              </a:solidFill>
              <a:latin typeface="Arial"/>
              <a:ea typeface="Arial"/>
              <a:cs typeface="Arial"/>
              <a:sym typeface="Arial"/>
            </a:endParaRPr>
          </a:p>
          <a:p>
            <a:pPr marL="0" marR="0" lvl="0" indent="0" algn="ctr" rtl="0">
              <a:lnSpc>
                <a:spcPct val="115000"/>
              </a:lnSpc>
              <a:spcBef>
                <a:spcPts val="2100"/>
              </a:spcBef>
              <a:spcAft>
                <a:spcPts val="2100"/>
              </a:spcAft>
              <a:buClr>
                <a:srgbClr val="000000"/>
              </a:buClr>
              <a:buSzPts val="1100"/>
              <a:buFont typeface="Arial"/>
              <a:buNone/>
            </a:pPr>
            <a:endParaRPr sz="1100" b="1" i="0" u="none" strike="noStrike" cap="none">
              <a:solidFill>
                <a:srgbClr val="5E5E5E"/>
              </a:solidFill>
              <a:latin typeface="Roboto"/>
              <a:ea typeface="Roboto"/>
              <a:cs typeface="Roboto"/>
              <a:sym typeface="Roboto"/>
            </a:endParaRPr>
          </a:p>
        </p:txBody>
      </p:sp>
      <p:sp>
        <p:nvSpPr>
          <p:cNvPr id="220" name="Google Shape;220;gb67dd23c81_0_377"/>
          <p:cNvSpPr/>
          <p:nvPr/>
        </p:nvSpPr>
        <p:spPr>
          <a:xfrm rot="10800000">
            <a:off x="5130042" y="2597482"/>
            <a:ext cx="151200" cy="113400"/>
          </a:xfrm>
          <a:prstGeom prst="triangle">
            <a:avLst>
              <a:gd name="adj" fmla="val 50000"/>
            </a:avLst>
          </a:prstGeom>
          <a:solidFill>
            <a:srgbClr val="0C58D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gb67dd23c81_0_377"/>
          <p:cNvSpPr/>
          <p:nvPr/>
        </p:nvSpPr>
        <p:spPr>
          <a:xfrm rot="-1788962">
            <a:off x="8546032" y="3198999"/>
            <a:ext cx="269701" cy="269701"/>
          </a:xfrm>
          <a:prstGeom prst="ellipse">
            <a:avLst/>
          </a:prstGeom>
          <a:solidFill>
            <a:srgbClr val="FFFFFF"/>
          </a:solidFill>
          <a:ln w="38100" cap="flat" cmpd="sng">
            <a:solidFill>
              <a:srgbClr val="85858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gb67dd23c81_0_377"/>
          <p:cNvSpPr txBox="1"/>
          <p:nvPr/>
        </p:nvSpPr>
        <p:spPr>
          <a:xfrm>
            <a:off x="7563787" y="2708800"/>
            <a:ext cx="2220000" cy="4638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2100"/>
              </a:spcAft>
              <a:buClr>
                <a:srgbClr val="000000"/>
              </a:buClr>
              <a:buSzPts val="1800"/>
              <a:buFont typeface="Arial"/>
              <a:buNone/>
            </a:pPr>
            <a:r>
              <a:rPr lang="en-US" sz="1800" b="1" i="0" u="none" strike="noStrike" cap="none">
                <a:solidFill>
                  <a:srgbClr val="5E5E5E"/>
                </a:solidFill>
                <a:latin typeface="Arial"/>
                <a:ea typeface="Arial"/>
                <a:cs typeface="Arial"/>
                <a:sym typeface="Arial"/>
              </a:rPr>
              <a:t>TLA</a:t>
            </a:r>
            <a:endParaRPr sz="1800" b="1" i="0" u="none" strike="noStrike" cap="none">
              <a:solidFill>
                <a:srgbClr val="5E5E5E"/>
              </a:solidFill>
              <a:latin typeface="Arial"/>
              <a:ea typeface="Arial"/>
              <a:cs typeface="Arial"/>
              <a:sym typeface="Arial"/>
            </a:endParaRPr>
          </a:p>
        </p:txBody>
      </p:sp>
      <p:sp>
        <p:nvSpPr>
          <p:cNvPr id="223" name="Google Shape;223;gb67dd23c81_0_377"/>
          <p:cNvSpPr/>
          <p:nvPr/>
        </p:nvSpPr>
        <p:spPr>
          <a:xfrm>
            <a:off x="6997488" y="944900"/>
            <a:ext cx="3366300" cy="1659900"/>
          </a:xfrm>
          <a:prstGeom prst="roundRect">
            <a:avLst>
              <a:gd name="adj" fmla="val 4485"/>
            </a:avLst>
          </a:prstGeom>
          <a:solidFill>
            <a:srgbClr val="D8D8D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4" name="Google Shape;224;gb67dd23c81_0_377"/>
          <p:cNvSpPr txBox="1"/>
          <p:nvPr/>
        </p:nvSpPr>
        <p:spPr>
          <a:xfrm>
            <a:off x="6997563" y="944950"/>
            <a:ext cx="3366300" cy="15897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Clr>
                <a:srgbClr val="000000"/>
              </a:buClr>
              <a:buSzPts val="1300"/>
              <a:buFont typeface="Arial"/>
              <a:buNone/>
            </a:pPr>
            <a:r>
              <a:rPr lang="en-US" sz="1300" b="1" i="0" u="none" strike="noStrike" cap="none">
                <a:solidFill>
                  <a:srgbClr val="5E5E5E"/>
                </a:solidFill>
                <a:latin typeface="Arial"/>
                <a:ea typeface="Arial"/>
                <a:cs typeface="Arial"/>
                <a:sym typeface="Arial"/>
              </a:rPr>
              <a:t>Total Learning Architecture</a:t>
            </a:r>
            <a:br>
              <a:rPr lang="en-US" sz="1300" b="1" i="0" u="none" strike="noStrike" cap="none">
                <a:solidFill>
                  <a:srgbClr val="5E5E5E"/>
                </a:solidFill>
                <a:latin typeface="Arial"/>
                <a:ea typeface="Arial"/>
                <a:cs typeface="Arial"/>
                <a:sym typeface="Arial"/>
              </a:rPr>
            </a:br>
            <a:r>
              <a:rPr lang="en-US" sz="1300" b="0" i="0" u="none" strike="noStrike" cap="none">
                <a:solidFill>
                  <a:srgbClr val="5E5E5E"/>
                </a:solidFill>
                <a:latin typeface="Arial"/>
                <a:ea typeface="Arial"/>
                <a:cs typeface="Arial"/>
                <a:sym typeface="Arial"/>
              </a:rPr>
              <a:t>Data standards, Technical Specifications, and Business Rules that enable an enterprise-wide data strategy for DoD’s training and education community</a:t>
            </a:r>
            <a:endParaRPr sz="1300" b="0" i="0" u="none" strike="noStrike" cap="none">
              <a:solidFill>
                <a:srgbClr val="5E5E5E"/>
              </a:solidFill>
              <a:latin typeface="Arial"/>
              <a:ea typeface="Arial"/>
              <a:cs typeface="Arial"/>
              <a:sym typeface="Arial"/>
            </a:endParaRPr>
          </a:p>
          <a:p>
            <a:pPr marL="0" marR="0" lvl="0" indent="0" algn="ctr" rtl="0">
              <a:lnSpc>
                <a:spcPct val="115000"/>
              </a:lnSpc>
              <a:spcBef>
                <a:spcPts val="2100"/>
              </a:spcBef>
              <a:spcAft>
                <a:spcPts val="2100"/>
              </a:spcAft>
              <a:buClr>
                <a:srgbClr val="000000"/>
              </a:buClr>
              <a:buSzPts val="1100"/>
              <a:buFont typeface="Arial"/>
              <a:buNone/>
            </a:pPr>
            <a:endParaRPr sz="1100" b="1" i="0" u="none" strike="noStrike" cap="none">
              <a:solidFill>
                <a:srgbClr val="FFFFFF"/>
              </a:solidFill>
              <a:latin typeface="Roboto"/>
              <a:ea typeface="Roboto"/>
              <a:cs typeface="Roboto"/>
              <a:sym typeface="Roboto"/>
            </a:endParaRPr>
          </a:p>
        </p:txBody>
      </p:sp>
      <p:sp>
        <p:nvSpPr>
          <p:cNvPr id="225" name="Google Shape;225;gb67dd23c81_0_377"/>
          <p:cNvSpPr/>
          <p:nvPr/>
        </p:nvSpPr>
        <p:spPr>
          <a:xfrm rot="10800000">
            <a:off x="8604773" y="2597482"/>
            <a:ext cx="151200" cy="113400"/>
          </a:xfrm>
          <a:prstGeom prst="triangle">
            <a:avLst>
              <a:gd name="adj" fmla="val 50000"/>
            </a:avLst>
          </a:prstGeom>
          <a:solidFill>
            <a:srgbClr val="D9D9D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26" name="Google Shape;226;gb67dd23c81_0_377"/>
          <p:cNvGrpSpPr/>
          <p:nvPr/>
        </p:nvGrpSpPr>
        <p:grpSpPr>
          <a:xfrm>
            <a:off x="8729337" y="3644056"/>
            <a:ext cx="3322546" cy="2655716"/>
            <a:chOff x="6143450" y="2543425"/>
            <a:chExt cx="1977000" cy="1580219"/>
          </a:xfrm>
        </p:grpSpPr>
        <p:sp>
          <p:nvSpPr>
            <p:cNvPr id="227" name="Google Shape;227;gb67dd23c81_0_377"/>
            <p:cNvSpPr/>
            <p:nvPr/>
          </p:nvSpPr>
          <p:spPr>
            <a:xfrm rot="-1789476">
              <a:off x="7058947" y="2572699"/>
              <a:ext cx="160451" cy="160451"/>
            </a:xfrm>
            <a:prstGeom prst="ellipse">
              <a:avLst/>
            </a:prstGeom>
            <a:solidFill>
              <a:srgbClr val="FFFFFF"/>
            </a:solidFill>
            <a:ln w="38100" cap="flat" cmpd="sng">
              <a:solidFill>
                <a:srgbClr val="85858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gb67dd23c81_0_377"/>
            <p:cNvSpPr txBox="1"/>
            <p:nvPr/>
          </p:nvSpPr>
          <p:spPr>
            <a:xfrm>
              <a:off x="6412713" y="2737207"/>
              <a:ext cx="1455300" cy="2760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2100"/>
                </a:spcAft>
                <a:buClr>
                  <a:srgbClr val="000000"/>
                </a:buClr>
                <a:buSzPts val="1800"/>
                <a:buFont typeface="Arial"/>
                <a:buNone/>
              </a:pPr>
              <a:r>
                <a:rPr lang="en-US" sz="1800" b="1" i="0" u="none" strike="noStrike" cap="none">
                  <a:solidFill>
                    <a:srgbClr val="5E5E5E"/>
                  </a:solidFill>
                  <a:latin typeface="Arial"/>
                  <a:ea typeface="Arial"/>
                  <a:cs typeface="Arial"/>
                  <a:sym typeface="Arial"/>
                </a:rPr>
                <a:t>EDLM</a:t>
              </a:r>
              <a:endParaRPr sz="1800" b="1" i="0" u="none" strike="noStrike" cap="none">
                <a:solidFill>
                  <a:srgbClr val="5E5E5E"/>
                </a:solidFill>
                <a:latin typeface="Arial"/>
                <a:ea typeface="Arial"/>
                <a:cs typeface="Arial"/>
                <a:sym typeface="Arial"/>
              </a:endParaRPr>
            </a:p>
          </p:txBody>
        </p:sp>
        <p:sp>
          <p:nvSpPr>
            <p:cNvPr id="229" name="Google Shape;229;gb67dd23c81_0_377"/>
            <p:cNvSpPr/>
            <p:nvPr/>
          </p:nvSpPr>
          <p:spPr>
            <a:xfrm>
              <a:off x="6143450" y="3070644"/>
              <a:ext cx="1977000" cy="1053000"/>
            </a:xfrm>
            <a:prstGeom prst="roundRect">
              <a:avLst>
                <a:gd name="adj" fmla="val 4485"/>
              </a:avLst>
            </a:prstGeom>
            <a:solidFill>
              <a:srgbClr val="D9D9D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0" name="Google Shape;230;gb67dd23c81_0_377"/>
            <p:cNvSpPr txBox="1"/>
            <p:nvPr/>
          </p:nvSpPr>
          <p:spPr>
            <a:xfrm>
              <a:off x="6143450" y="3107833"/>
              <a:ext cx="1977000" cy="6246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Clr>
                  <a:srgbClr val="000000"/>
                </a:buClr>
                <a:buSzPts val="1300"/>
                <a:buFont typeface="Arial"/>
                <a:buNone/>
              </a:pPr>
              <a:r>
                <a:rPr lang="en-US" sz="1300" b="1" i="0" u="none" strike="noStrike" cap="none">
                  <a:solidFill>
                    <a:srgbClr val="5E5E5E"/>
                  </a:solidFill>
                  <a:latin typeface="Arial"/>
                  <a:ea typeface="Arial"/>
                  <a:cs typeface="Arial"/>
                  <a:sym typeface="Arial"/>
                </a:rPr>
                <a:t>Enterprise Digital Learning Modernization</a:t>
              </a:r>
              <a:br>
                <a:rPr lang="en-US" sz="1300" b="1" i="0" u="none" strike="noStrike" cap="none">
                  <a:solidFill>
                    <a:srgbClr val="5E5E5E"/>
                  </a:solidFill>
                  <a:latin typeface="Arial"/>
                  <a:ea typeface="Arial"/>
                  <a:cs typeface="Arial"/>
                  <a:sym typeface="Arial"/>
                </a:rPr>
              </a:br>
              <a:r>
                <a:rPr lang="en-US" sz="1300" b="0" i="0" u="none" strike="noStrike" cap="none">
                  <a:solidFill>
                    <a:srgbClr val="5E5E5E"/>
                  </a:solidFill>
                  <a:latin typeface="Arial"/>
                  <a:ea typeface="Arial"/>
                  <a:cs typeface="Arial"/>
                  <a:sym typeface="Arial"/>
                </a:rPr>
                <a:t>Data Management infrastructure to enable federated digital learning ecosystems including the enterprise course catalog and enterprise learner record repository</a:t>
              </a:r>
              <a:endParaRPr sz="1300" b="0" i="0" u="none" strike="noStrike" cap="none">
                <a:solidFill>
                  <a:srgbClr val="5E5E5E"/>
                </a:solidFill>
                <a:latin typeface="Arial"/>
                <a:ea typeface="Arial"/>
                <a:cs typeface="Arial"/>
                <a:sym typeface="Arial"/>
              </a:endParaRPr>
            </a:p>
            <a:p>
              <a:pPr marL="0" marR="0" lvl="0" indent="0" algn="ctr" rtl="0">
                <a:lnSpc>
                  <a:spcPct val="115000"/>
                </a:lnSpc>
                <a:spcBef>
                  <a:spcPts val="2100"/>
                </a:spcBef>
                <a:spcAft>
                  <a:spcPts val="2100"/>
                </a:spcAft>
                <a:buClr>
                  <a:srgbClr val="000000"/>
                </a:buClr>
                <a:buSzPts val="1100"/>
                <a:buFont typeface="Arial"/>
                <a:buNone/>
              </a:pPr>
              <a:endParaRPr sz="1100" b="1" i="0" u="none" strike="noStrike" cap="none">
                <a:solidFill>
                  <a:srgbClr val="5E5E5E"/>
                </a:solidFill>
                <a:latin typeface="Roboto"/>
                <a:ea typeface="Roboto"/>
                <a:cs typeface="Roboto"/>
                <a:sym typeface="Roboto"/>
              </a:endParaRPr>
            </a:p>
          </p:txBody>
        </p:sp>
        <p:sp>
          <p:nvSpPr>
            <p:cNvPr id="231" name="Google Shape;231;gb67dd23c81_0_377"/>
            <p:cNvSpPr/>
            <p:nvPr/>
          </p:nvSpPr>
          <p:spPr>
            <a:xfrm>
              <a:off x="7094180" y="3005991"/>
              <a:ext cx="90000" cy="67500"/>
            </a:xfrm>
            <a:prstGeom prst="triangle">
              <a:avLst>
                <a:gd name="adj" fmla="val 50000"/>
              </a:avLst>
            </a:prstGeom>
            <a:solidFill>
              <a:srgbClr val="D9D9D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32" name="Google Shape;232;gb67dd23c81_0_377"/>
          <p:cNvSpPr txBox="1">
            <a:spLocks noGrp="1"/>
          </p:cNvSpPr>
          <p:nvPr>
            <p:ph type="sldNum" idx="12"/>
          </p:nvPr>
        </p:nvSpPr>
        <p:spPr>
          <a:xfrm>
            <a:off x="9115288" y="6409259"/>
            <a:ext cx="821700" cy="340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2133"/>
              <a:buFont typeface="Arial"/>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133b476e2fa_0_44"/>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When is cmi5 the right fit</a:t>
            </a:r>
            <a:endParaRPr/>
          </a:p>
        </p:txBody>
      </p:sp>
      <p:sp>
        <p:nvSpPr>
          <p:cNvPr id="239" name="Google Shape;239;g133b476e2fa_0_44"/>
          <p:cNvSpPr txBox="1">
            <a:spLocks noGrp="1"/>
          </p:cNvSpPr>
          <p:nvPr>
            <p:ph type="body" idx="1"/>
          </p:nvPr>
        </p:nvSpPr>
        <p:spPr>
          <a:xfrm>
            <a:off x="410825" y="990775"/>
            <a:ext cx="5304300" cy="4908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350"/>
              <a:buNone/>
            </a:pPr>
            <a:r>
              <a:rPr lang="en-US" sz="2400" b="1">
                <a:latin typeface="Arial"/>
                <a:ea typeface="Arial"/>
                <a:cs typeface="Arial"/>
                <a:sym typeface="Arial"/>
              </a:rPr>
              <a:t>Learning objective 2</a:t>
            </a:r>
            <a:endParaRPr sz="2400" b="1">
              <a:latin typeface="Arial"/>
              <a:ea typeface="Arial"/>
              <a:cs typeface="Arial"/>
              <a:sym typeface="Arial"/>
            </a:endParaRPr>
          </a:p>
          <a:p>
            <a:pPr marL="0" lvl="0" indent="0" algn="l" rtl="0">
              <a:lnSpc>
                <a:spcPct val="90000"/>
              </a:lnSpc>
              <a:spcBef>
                <a:spcPts val="360"/>
              </a:spcBef>
              <a:spcAft>
                <a:spcPts val="0"/>
              </a:spcAft>
              <a:buSzPts val="1350"/>
              <a:buNone/>
            </a:pPr>
            <a:endParaRPr>
              <a:latin typeface="Arial"/>
              <a:ea typeface="Arial"/>
              <a:cs typeface="Arial"/>
              <a:sym typeface="Arial"/>
            </a:endParaRPr>
          </a:p>
          <a:p>
            <a:pPr marL="0" lvl="0" indent="0" algn="l" rtl="0">
              <a:lnSpc>
                <a:spcPct val="115000"/>
              </a:lnSpc>
              <a:spcBef>
                <a:spcPts val="360"/>
              </a:spcBef>
              <a:spcAft>
                <a:spcPts val="0"/>
              </a:spcAft>
              <a:buSzPts val="1350"/>
              <a:buNone/>
            </a:pPr>
            <a:r>
              <a:rPr lang="en-US" sz="2000">
                <a:latin typeface="Arial"/>
                <a:ea typeface="Arial"/>
                <a:cs typeface="Arial"/>
                <a:sym typeface="Arial"/>
              </a:rPr>
              <a:t>Evaluate whether cmi5 is the best standard for your learning content and goals.</a:t>
            </a:r>
            <a:endParaRPr sz="2000">
              <a:latin typeface="Arial"/>
              <a:ea typeface="Arial"/>
              <a:cs typeface="Arial"/>
              <a:sym typeface="Arial"/>
            </a:endParaRPr>
          </a:p>
        </p:txBody>
      </p:sp>
      <p:pic>
        <p:nvPicPr>
          <p:cNvPr id="240" name="Google Shape;240;g133b476e2fa_0_44"/>
          <p:cNvPicPr preferRelativeResize="0"/>
          <p:nvPr/>
        </p:nvPicPr>
        <p:blipFill rotWithShape="1">
          <a:blip r:embed="rId3">
            <a:alphaModFix/>
          </a:blip>
          <a:srcRect/>
          <a:stretch/>
        </p:blipFill>
        <p:spPr>
          <a:xfrm>
            <a:off x="5970342" y="1291413"/>
            <a:ext cx="6030183" cy="4294721"/>
          </a:xfrm>
          <a:prstGeom prst="rect">
            <a:avLst/>
          </a:prstGeom>
          <a:noFill/>
          <a:ln>
            <a:noFill/>
          </a:ln>
        </p:spPr>
      </p:pic>
      <p:sp>
        <p:nvSpPr>
          <p:cNvPr id="241" name="Google Shape;241;g133b476e2fa_0_44"/>
          <p:cNvSpPr txBox="1">
            <a:spLocks noGrp="1"/>
          </p:cNvSpPr>
          <p:nvPr>
            <p:ph type="sldNum" idx="12"/>
          </p:nvPr>
        </p:nvSpPr>
        <p:spPr>
          <a:xfrm>
            <a:off x="9115688" y="6401601"/>
            <a:ext cx="821700" cy="340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2133"/>
              <a:buFont typeface="Arial"/>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gb67dd23c81_0_46"/>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SCORM vs xAPI vs cmi5</a:t>
            </a:r>
            <a:endParaRPr/>
          </a:p>
        </p:txBody>
      </p:sp>
      <p:graphicFrame>
        <p:nvGraphicFramePr>
          <p:cNvPr id="247" name="Google Shape;247;gb67dd23c81_0_46"/>
          <p:cNvGraphicFramePr/>
          <p:nvPr/>
        </p:nvGraphicFramePr>
        <p:xfrm>
          <a:off x="1365450" y="875800"/>
          <a:ext cx="9461100" cy="5486100"/>
        </p:xfrm>
        <a:graphic>
          <a:graphicData uri="http://schemas.openxmlformats.org/drawingml/2006/table">
            <a:tbl>
              <a:tblPr>
                <a:noFill/>
                <a:tableStyleId>{D1A9968F-5991-4462-9160-9D312DC80CB3}</a:tableStyleId>
              </a:tblPr>
              <a:tblGrid>
                <a:gridCol w="4885325">
                  <a:extLst>
                    <a:ext uri="{9D8B030D-6E8A-4147-A177-3AD203B41FA5}">
                      <a16:colId xmlns:a16="http://schemas.microsoft.com/office/drawing/2014/main" val="20000"/>
                    </a:ext>
                  </a:extLst>
                </a:gridCol>
                <a:gridCol w="1522750">
                  <a:extLst>
                    <a:ext uri="{9D8B030D-6E8A-4147-A177-3AD203B41FA5}">
                      <a16:colId xmlns:a16="http://schemas.microsoft.com/office/drawing/2014/main" val="20001"/>
                    </a:ext>
                  </a:extLst>
                </a:gridCol>
                <a:gridCol w="1514975">
                  <a:extLst>
                    <a:ext uri="{9D8B030D-6E8A-4147-A177-3AD203B41FA5}">
                      <a16:colId xmlns:a16="http://schemas.microsoft.com/office/drawing/2014/main" val="20002"/>
                    </a:ext>
                  </a:extLst>
                </a:gridCol>
                <a:gridCol w="1538050">
                  <a:extLst>
                    <a:ext uri="{9D8B030D-6E8A-4147-A177-3AD203B41FA5}">
                      <a16:colId xmlns:a16="http://schemas.microsoft.com/office/drawing/2014/main" val="20003"/>
                    </a:ext>
                  </a:extLst>
                </a:gridCol>
              </a:tblGrid>
              <a:tr h="542150">
                <a:tc>
                  <a:txBody>
                    <a:bodyPr/>
                    <a:lstStyle/>
                    <a:p>
                      <a:pPr marL="0" marR="0" lvl="0" indent="0" algn="l" rtl="0">
                        <a:lnSpc>
                          <a:spcPct val="100000"/>
                        </a:lnSpc>
                        <a:spcBef>
                          <a:spcPts val="0"/>
                        </a:spcBef>
                        <a:spcAft>
                          <a:spcPts val="0"/>
                        </a:spcAft>
                        <a:buClr>
                          <a:srgbClr val="000000"/>
                        </a:buClr>
                        <a:buSzPts val="2100"/>
                        <a:buFont typeface="Arial"/>
                        <a:buNone/>
                      </a:pPr>
                      <a:r>
                        <a:rPr lang="en-US" sz="2400" b="1" u="none" strike="noStrike" cap="none">
                          <a:solidFill>
                            <a:srgbClr val="FFFFFF"/>
                          </a:solidFill>
                        </a:rPr>
                        <a:t>Features</a:t>
                      </a:r>
                      <a:endParaRPr sz="2400" b="1" u="none" strike="noStrike" cap="none">
                        <a:solidFill>
                          <a:srgbClr val="FFFFFF"/>
                        </a:solidFill>
                      </a:endParaRPr>
                    </a:p>
                  </a:txBody>
                  <a:tcPr marL="91425" marR="91425" marT="91425" marB="91425">
                    <a:solidFill>
                      <a:srgbClr val="335CA6"/>
                    </a:solidFill>
                  </a:tcPr>
                </a:tc>
                <a:tc>
                  <a:txBody>
                    <a:bodyPr/>
                    <a:lstStyle/>
                    <a:p>
                      <a:pPr marL="0" marR="0" lvl="0" indent="0" algn="ctr" rtl="0">
                        <a:lnSpc>
                          <a:spcPct val="100000"/>
                        </a:lnSpc>
                        <a:spcBef>
                          <a:spcPts val="0"/>
                        </a:spcBef>
                        <a:spcAft>
                          <a:spcPts val="0"/>
                        </a:spcAft>
                        <a:buClr>
                          <a:srgbClr val="000000"/>
                        </a:buClr>
                        <a:buSzPts val="2100"/>
                        <a:buFont typeface="Arial"/>
                        <a:buNone/>
                      </a:pPr>
                      <a:r>
                        <a:rPr lang="en-US" sz="2400" b="1" u="none" strike="noStrike" cap="none">
                          <a:solidFill>
                            <a:srgbClr val="FFFFFF"/>
                          </a:solidFill>
                        </a:rPr>
                        <a:t>SCORM</a:t>
                      </a:r>
                      <a:endParaRPr sz="2400" b="1" u="none" strike="noStrike" cap="none">
                        <a:solidFill>
                          <a:srgbClr val="FFFFFF"/>
                        </a:solidFill>
                      </a:endParaRPr>
                    </a:p>
                  </a:txBody>
                  <a:tcPr marL="91425" marR="91425" marT="91425" marB="91425">
                    <a:solidFill>
                      <a:srgbClr val="335CA6"/>
                    </a:solidFill>
                  </a:tcPr>
                </a:tc>
                <a:tc>
                  <a:txBody>
                    <a:bodyPr/>
                    <a:lstStyle/>
                    <a:p>
                      <a:pPr marL="0" marR="0" lvl="0" indent="0" algn="ctr" rtl="0">
                        <a:lnSpc>
                          <a:spcPct val="100000"/>
                        </a:lnSpc>
                        <a:spcBef>
                          <a:spcPts val="0"/>
                        </a:spcBef>
                        <a:spcAft>
                          <a:spcPts val="0"/>
                        </a:spcAft>
                        <a:buClr>
                          <a:srgbClr val="000000"/>
                        </a:buClr>
                        <a:buSzPts val="2100"/>
                        <a:buFont typeface="Arial"/>
                        <a:buNone/>
                      </a:pPr>
                      <a:r>
                        <a:rPr lang="en-US" sz="2400" b="1" u="none" strike="noStrike" cap="none">
                          <a:solidFill>
                            <a:srgbClr val="FFFFFF"/>
                          </a:solidFill>
                        </a:rPr>
                        <a:t>xAPI</a:t>
                      </a:r>
                      <a:endParaRPr sz="2400" b="1" u="none" strike="noStrike" cap="none">
                        <a:solidFill>
                          <a:srgbClr val="FFFFFF"/>
                        </a:solidFill>
                      </a:endParaRPr>
                    </a:p>
                  </a:txBody>
                  <a:tcPr marL="91425" marR="91425" marT="91425" marB="91425">
                    <a:solidFill>
                      <a:srgbClr val="335CA6"/>
                    </a:solidFill>
                  </a:tcPr>
                </a:tc>
                <a:tc>
                  <a:txBody>
                    <a:bodyPr/>
                    <a:lstStyle/>
                    <a:p>
                      <a:pPr marL="0" marR="0" lvl="0" indent="0" algn="ctr" rtl="0">
                        <a:lnSpc>
                          <a:spcPct val="100000"/>
                        </a:lnSpc>
                        <a:spcBef>
                          <a:spcPts val="0"/>
                        </a:spcBef>
                        <a:spcAft>
                          <a:spcPts val="0"/>
                        </a:spcAft>
                        <a:buClr>
                          <a:srgbClr val="000000"/>
                        </a:buClr>
                        <a:buSzPts val="2100"/>
                        <a:buFont typeface="Arial"/>
                        <a:buNone/>
                      </a:pPr>
                      <a:r>
                        <a:rPr lang="en-US" sz="2400" b="1" u="none" strike="noStrike" cap="none">
                          <a:solidFill>
                            <a:srgbClr val="FFFFFF"/>
                          </a:solidFill>
                        </a:rPr>
                        <a:t>cmi5</a:t>
                      </a:r>
                      <a:endParaRPr sz="2400" b="1" u="none" strike="noStrike" cap="none">
                        <a:solidFill>
                          <a:srgbClr val="FFFFFF"/>
                        </a:solidFill>
                      </a:endParaRPr>
                    </a:p>
                  </a:txBody>
                  <a:tcPr marL="91425" marR="91425" marT="91425" marB="91425">
                    <a:solidFill>
                      <a:srgbClr val="335CA6"/>
                    </a:solidFill>
                  </a:tcPr>
                </a:tc>
                <a:extLst>
                  <a:ext uri="{0D108BD9-81ED-4DB2-BD59-A6C34878D82A}">
                    <a16:rowId xmlns:a16="http://schemas.microsoft.com/office/drawing/2014/main" val="10000"/>
                  </a:ext>
                </a:extLst>
              </a:tr>
              <a:tr h="539400">
                <a:tc>
                  <a:txBody>
                    <a:bodyPr/>
                    <a:lstStyle/>
                    <a:p>
                      <a:pPr marL="0" marR="0" lvl="0" indent="0" algn="l" rtl="0">
                        <a:lnSpc>
                          <a:spcPct val="100000"/>
                        </a:lnSpc>
                        <a:spcBef>
                          <a:spcPts val="0"/>
                        </a:spcBef>
                        <a:spcAft>
                          <a:spcPts val="0"/>
                        </a:spcAft>
                        <a:buClr>
                          <a:srgbClr val="000000"/>
                        </a:buClr>
                        <a:buSzPts val="2300"/>
                        <a:buFont typeface="Arial"/>
                        <a:buNone/>
                      </a:pPr>
                      <a:r>
                        <a:rPr lang="en-US" sz="2400" u="none" strike="noStrike" cap="none"/>
                        <a:t>Defined content launch</a:t>
                      </a:r>
                      <a:endParaRPr sz="2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700"/>
                        <a:buFont typeface="Arial"/>
                        <a:buNone/>
                      </a:pPr>
                      <a:r>
                        <a:rPr lang="en-US" sz="2400" u="none" strike="noStrike" cap="none">
                          <a:solidFill>
                            <a:srgbClr val="38761D"/>
                          </a:solidFill>
                        </a:rPr>
                        <a:t>✔</a:t>
                      </a:r>
                      <a:endParaRPr sz="2400" u="none" strike="noStrike" cap="none">
                        <a:solidFill>
                          <a:srgbClr val="38761D"/>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700"/>
                        <a:buFont typeface="Arial"/>
                        <a:buNone/>
                      </a:pPr>
                      <a:r>
                        <a:rPr lang="en-US" sz="2400" u="none" strike="noStrike" cap="none">
                          <a:solidFill>
                            <a:srgbClr val="990000"/>
                          </a:solidFill>
                        </a:rPr>
                        <a:t>✘</a:t>
                      </a:r>
                      <a:endParaRPr sz="2400" u="none" strike="noStrike" cap="none">
                        <a:solidFill>
                          <a:srgbClr val="99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700"/>
                        <a:buFont typeface="Arial"/>
                        <a:buNone/>
                      </a:pPr>
                      <a:r>
                        <a:rPr lang="en-US" sz="2400" u="none" strike="noStrike" cap="none">
                          <a:solidFill>
                            <a:srgbClr val="38761D"/>
                          </a:solidFill>
                        </a:rPr>
                        <a:t>✔</a:t>
                      </a:r>
                      <a:endParaRPr sz="2400" u="none" strike="noStrike" cap="none">
                        <a:solidFill>
                          <a:srgbClr val="38761D"/>
                        </a:solidFill>
                      </a:endParaRPr>
                    </a:p>
                  </a:txBody>
                  <a:tcPr marL="91425" marR="91425" marT="91425" marB="91425"/>
                </a:tc>
                <a:extLst>
                  <a:ext uri="{0D108BD9-81ED-4DB2-BD59-A6C34878D82A}">
                    <a16:rowId xmlns:a16="http://schemas.microsoft.com/office/drawing/2014/main" val="10001"/>
                  </a:ext>
                </a:extLst>
              </a:tr>
              <a:tr h="539400">
                <a:tc>
                  <a:txBody>
                    <a:bodyPr/>
                    <a:lstStyle/>
                    <a:p>
                      <a:pPr marL="0" marR="0" lvl="0" indent="0" algn="l" rtl="0">
                        <a:lnSpc>
                          <a:spcPct val="100000"/>
                        </a:lnSpc>
                        <a:spcBef>
                          <a:spcPts val="0"/>
                        </a:spcBef>
                        <a:spcAft>
                          <a:spcPts val="0"/>
                        </a:spcAft>
                        <a:buClr>
                          <a:srgbClr val="000000"/>
                        </a:buClr>
                        <a:buSzPts val="2300"/>
                        <a:buFont typeface="Arial"/>
                        <a:buNone/>
                      </a:pPr>
                      <a:r>
                        <a:rPr lang="en-US" sz="2400" u="none" strike="noStrike" cap="none"/>
                        <a:t>Track “anything”</a:t>
                      </a:r>
                      <a:endParaRPr sz="2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100"/>
                        <a:buFont typeface="Arial"/>
                        <a:buNone/>
                      </a:pPr>
                      <a:r>
                        <a:rPr lang="en-US" sz="2400" u="none" strike="noStrike" cap="none">
                          <a:solidFill>
                            <a:srgbClr val="990000"/>
                          </a:solidFill>
                        </a:rPr>
                        <a:t>✘</a:t>
                      </a:r>
                      <a:endParaRPr sz="2400" u="none" strike="noStrike" cap="none">
                        <a:solidFill>
                          <a:srgbClr val="99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100"/>
                        <a:buFont typeface="Arial"/>
                        <a:buNone/>
                      </a:pPr>
                      <a:r>
                        <a:rPr lang="en-US" sz="2400" u="none" strike="noStrike" cap="none">
                          <a:solidFill>
                            <a:srgbClr val="38761D"/>
                          </a:solidFill>
                        </a:rPr>
                        <a:t>✔</a:t>
                      </a:r>
                      <a:endParaRPr sz="2400" u="none" strike="noStrike" cap="none">
                        <a:solidFill>
                          <a:srgbClr val="38761D"/>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100"/>
                        <a:buFont typeface="Arial"/>
                        <a:buNone/>
                      </a:pPr>
                      <a:r>
                        <a:rPr lang="en-US" sz="2400" u="none" strike="noStrike" cap="none">
                          <a:solidFill>
                            <a:srgbClr val="38761D"/>
                          </a:solidFill>
                        </a:rPr>
                        <a:t>✔</a:t>
                      </a:r>
                      <a:endParaRPr sz="2400" u="none" strike="noStrike" cap="none">
                        <a:solidFill>
                          <a:srgbClr val="38761D"/>
                        </a:solidFill>
                      </a:endParaRPr>
                    </a:p>
                  </a:txBody>
                  <a:tcPr marL="91425" marR="91425" marT="91425" marB="91425"/>
                </a:tc>
                <a:extLst>
                  <a:ext uri="{0D108BD9-81ED-4DB2-BD59-A6C34878D82A}">
                    <a16:rowId xmlns:a16="http://schemas.microsoft.com/office/drawing/2014/main" val="10002"/>
                  </a:ext>
                </a:extLst>
              </a:tr>
              <a:tr h="539400">
                <a:tc>
                  <a:txBody>
                    <a:bodyPr/>
                    <a:lstStyle/>
                    <a:p>
                      <a:pPr marL="0" marR="0" lvl="0" indent="0" algn="l" rtl="0">
                        <a:lnSpc>
                          <a:spcPct val="100000"/>
                        </a:lnSpc>
                        <a:spcBef>
                          <a:spcPts val="0"/>
                        </a:spcBef>
                        <a:spcAft>
                          <a:spcPts val="0"/>
                        </a:spcAft>
                        <a:buClr>
                          <a:srgbClr val="000000"/>
                        </a:buClr>
                        <a:buSzPts val="2300"/>
                        <a:buFont typeface="Arial"/>
                        <a:buNone/>
                      </a:pPr>
                      <a:r>
                        <a:rPr lang="en-US" sz="2400" u="none" strike="noStrike" cap="none"/>
                        <a:t>Normalized reporting</a:t>
                      </a:r>
                      <a:endParaRPr sz="2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100"/>
                        <a:buFont typeface="Arial"/>
                        <a:buNone/>
                      </a:pPr>
                      <a:r>
                        <a:rPr lang="en-US" sz="2400" u="none" strike="noStrike" cap="none">
                          <a:solidFill>
                            <a:srgbClr val="38761D"/>
                          </a:solidFill>
                        </a:rPr>
                        <a:t>✔</a:t>
                      </a:r>
                      <a:endParaRPr sz="2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100"/>
                        <a:buFont typeface="Arial"/>
                        <a:buNone/>
                      </a:pPr>
                      <a:r>
                        <a:rPr lang="en-US" sz="2400" u="none" strike="noStrike" cap="none">
                          <a:solidFill>
                            <a:srgbClr val="990000"/>
                          </a:solidFill>
                        </a:rPr>
                        <a:t>✘</a:t>
                      </a:r>
                      <a:endParaRPr sz="2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100"/>
                        <a:buFont typeface="Arial"/>
                        <a:buNone/>
                      </a:pPr>
                      <a:r>
                        <a:rPr lang="en-US" sz="2400" u="none" strike="noStrike" cap="none">
                          <a:solidFill>
                            <a:srgbClr val="38761D"/>
                          </a:solidFill>
                        </a:rPr>
                        <a:t>✔</a:t>
                      </a:r>
                      <a:endParaRPr sz="2400" u="none" strike="noStrike" cap="none"/>
                    </a:p>
                  </a:txBody>
                  <a:tcPr marL="91425" marR="91425" marT="91425" marB="91425"/>
                </a:tc>
                <a:extLst>
                  <a:ext uri="{0D108BD9-81ED-4DB2-BD59-A6C34878D82A}">
                    <a16:rowId xmlns:a16="http://schemas.microsoft.com/office/drawing/2014/main" val="10003"/>
                  </a:ext>
                </a:extLst>
              </a:tr>
              <a:tr h="539400">
                <a:tc>
                  <a:txBody>
                    <a:bodyPr/>
                    <a:lstStyle/>
                    <a:p>
                      <a:pPr marL="0" marR="0" lvl="0" indent="0" algn="l" rtl="0">
                        <a:lnSpc>
                          <a:spcPct val="100000"/>
                        </a:lnSpc>
                        <a:spcBef>
                          <a:spcPts val="0"/>
                        </a:spcBef>
                        <a:spcAft>
                          <a:spcPts val="0"/>
                        </a:spcAft>
                        <a:buClr>
                          <a:srgbClr val="000000"/>
                        </a:buClr>
                        <a:buSzPts val="2300"/>
                        <a:buFont typeface="Arial"/>
                        <a:buNone/>
                      </a:pPr>
                      <a:r>
                        <a:rPr lang="en-US" sz="2400" u="none" strike="noStrike" cap="none"/>
                        <a:t>Mobile applications</a:t>
                      </a:r>
                      <a:endParaRPr sz="2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100"/>
                        <a:buFont typeface="Arial"/>
                        <a:buNone/>
                      </a:pPr>
                      <a:r>
                        <a:rPr lang="en-US" sz="2400" u="none" strike="noStrike" cap="none">
                          <a:solidFill>
                            <a:srgbClr val="990000"/>
                          </a:solidFill>
                        </a:rPr>
                        <a:t>✘</a:t>
                      </a:r>
                      <a:endParaRPr sz="2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100"/>
                        <a:buFont typeface="Arial"/>
                        <a:buNone/>
                      </a:pPr>
                      <a:r>
                        <a:rPr lang="en-US" sz="2400" u="none" strike="noStrike" cap="none">
                          <a:solidFill>
                            <a:srgbClr val="38761D"/>
                          </a:solidFill>
                        </a:rPr>
                        <a:t>✔</a:t>
                      </a:r>
                      <a:endParaRPr sz="2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100"/>
                        <a:buFont typeface="Arial"/>
                        <a:buNone/>
                      </a:pPr>
                      <a:r>
                        <a:rPr lang="en-US" sz="2400" u="none" strike="noStrike" cap="none">
                          <a:solidFill>
                            <a:srgbClr val="38761D"/>
                          </a:solidFill>
                        </a:rPr>
                        <a:t>✔</a:t>
                      </a:r>
                      <a:endParaRPr sz="2400" u="none" strike="noStrike" cap="none"/>
                    </a:p>
                  </a:txBody>
                  <a:tcPr marL="91425" marR="91425" marT="91425" marB="91425"/>
                </a:tc>
                <a:extLst>
                  <a:ext uri="{0D108BD9-81ED-4DB2-BD59-A6C34878D82A}">
                    <a16:rowId xmlns:a16="http://schemas.microsoft.com/office/drawing/2014/main" val="10004"/>
                  </a:ext>
                </a:extLst>
              </a:tr>
              <a:tr h="539400">
                <a:tc>
                  <a:txBody>
                    <a:bodyPr/>
                    <a:lstStyle/>
                    <a:p>
                      <a:pPr marL="0" marR="0" lvl="0" indent="0" algn="l" rtl="0">
                        <a:lnSpc>
                          <a:spcPct val="100000"/>
                        </a:lnSpc>
                        <a:spcBef>
                          <a:spcPts val="0"/>
                        </a:spcBef>
                        <a:spcAft>
                          <a:spcPts val="0"/>
                        </a:spcAft>
                        <a:buClr>
                          <a:srgbClr val="000000"/>
                        </a:buClr>
                        <a:buSzPts val="2300"/>
                        <a:buFont typeface="Arial"/>
                        <a:buNone/>
                      </a:pPr>
                      <a:r>
                        <a:rPr lang="en-US" sz="2400" u="none" strike="noStrike" cap="none"/>
                        <a:t>Distributed content</a:t>
                      </a:r>
                      <a:endParaRPr sz="2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100"/>
                        <a:buFont typeface="Arial"/>
                        <a:buNone/>
                      </a:pPr>
                      <a:r>
                        <a:rPr lang="en-US" sz="2400" u="none" strike="noStrike" cap="none">
                          <a:solidFill>
                            <a:srgbClr val="990000"/>
                          </a:solidFill>
                        </a:rPr>
                        <a:t>✘</a:t>
                      </a:r>
                      <a:endParaRPr sz="2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100"/>
                        <a:buFont typeface="Arial"/>
                        <a:buNone/>
                      </a:pPr>
                      <a:r>
                        <a:rPr lang="en-US" sz="2400" u="none" strike="noStrike" cap="none">
                          <a:solidFill>
                            <a:srgbClr val="38761D"/>
                          </a:solidFill>
                        </a:rPr>
                        <a:t>✔*</a:t>
                      </a:r>
                      <a:endParaRPr sz="2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100"/>
                        <a:buFont typeface="Arial"/>
                        <a:buNone/>
                      </a:pPr>
                      <a:r>
                        <a:rPr lang="en-US" sz="2400" u="none" strike="noStrike" cap="none">
                          <a:solidFill>
                            <a:srgbClr val="38761D"/>
                          </a:solidFill>
                        </a:rPr>
                        <a:t>✔</a:t>
                      </a:r>
                      <a:endParaRPr sz="2400" u="none" strike="noStrike" cap="none"/>
                    </a:p>
                  </a:txBody>
                  <a:tcPr marL="91425" marR="91425" marT="91425" marB="91425"/>
                </a:tc>
                <a:extLst>
                  <a:ext uri="{0D108BD9-81ED-4DB2-BD59-A6C34878D82A}">
                    <a16:rowId xmlns:a16="http://schemas.microsoft.com/office/drawing/2014/main" val="10005"/>
                  </a:ext>
                </a:extLst>
              </a:tr>
              <a:tr h="539400">
                <a:tc>
                  <a:txBody>
                    <a:bodyPr/>
                    <a:lstStyle/>
                    <a:p>
                      <a:pPr marL="0" marR="0" lvl="0" indent="0" algn="l" rtl="0">
                        <a:lnSpc>
                          <a:spcPct val="100000"/>
                        </a:lnSpc>
                        <a:spcBef>
                          <a:spcPts val="0"/>
                        </a:spcBef>
                        <a:spcAft>
                          <a:spcPts val="0"/>
                        </a:spcAft>
                        <a:buClr>
                          <a:srgbClr val="000000"/>
                        </a:buClr>
                        <a:buSzPts val="2300"/>
                        <a:buFont typeface="Arial"/>
                        <a:buNone/>
                      </a:pPr>
                      <a:r>
                        <a:rPr lang="en-US" sz="2400" u="none" strike="noStrike" cap="none"/>
                        <a:t>Data portability</a:t>
                      </a:r>
                      <a:endParaRPr sz="2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100"/>
                        <a:buFont typeface="Arial"/>
                        <a:buNone/>
                      </a:pPr>
                      <a:r>
                        <a:rPr lang="en-US" sz="2400" u="none" strike="noStrike" cap="none">
                          <a:solidFill>
                            <a:srgbClr val="990000"/>
                          </a:solidFill>
                        </a:rPr>
                        <a:t>✘</a:t>
                      </a:r>
                      <a:endParaRPr sz="2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100"/>
                        <a:buFont typeface="Arial"/>
                        <a:buNone/>
                      </a:pPr>
                      <a:r>
                        <a:rPr lang="en-US" sz="2400" u="none" strike="noStrike" cap="none">
                          <a:solidFill>
                            <a:srgbClr val="38761D"/>
                          </a:solidFill>
                        </a:rPr>
                        <a:t>✔</a:t>
                      </a:r>
                      <a:endParaRPr sz="2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100"/>
                        <a:buFont typeface="Arial"/>
                        <a:buNone/>
                      </a:pPr>
                      <a:r>
                        <a:rPr lang="en-US" sz="2400" u="none" strike="noStrike" cap="none">
                          <a:solidFill>
                            <a:srgbClr val="38761D"/>
                          </a:solidFill>
                        </a:rPr>
                        <a:t>✔</a:t>
                      </a:r>
                      <a:endParaRPr sz="2400" u="none" strike="noStrike" cap="none"/>
                    </a:p>
                  </a:txBody>
                  <a:tcPr marL="91425" marR="91425" marT="91425" marB="91425"/>
                </a:tc>
                <a:extLst>
                  <a:ext uri="{0D108BD9-81ED-4DB2-BD59-A6C34878D82A}">
                    <a16:rowId xmlns:a16="http://schemas.microsoft.com/office/drawing/2014/main" val="10006"/>
                  </a:ext>
                </a:extLst>
              </a:tr>
              <a:tr h="539400">
                <a:tc>
                  <a:txBody>
                    <a:bodyPr/>
                    <a:lstStyle/>
                    <a:p>
                      <a:pPr marL="0" marR="0" lvl="0" indent="0" algn="l" rtl="0">
                        <a:lnSpc>
                          <a:spcPct val="100000"/>
                        </a:lnSpc>
                        <a:spcBef>
                          <a:spcPts val="0"/>
                        </a:spcBef>
                        <a:spcAft>
                          <a:spcPts val="0"/>
                        </a:spcAft>
                        <a:buClr>
                          <a:srgbClr val="000000"/>
                        </a:buClr>
                        <a:buSzPts val="2300"/>
                        <a:buFont typeface="Arial"/>
                        <a:buNone/>
                      </a:pPr>
                      <a:r>
                        <a:rPr lang="en-US" sz="2400" u="none" strike="noStrike" cap="none"/>
                        <a:t>Extensibility</a:t>
                      </a:r>
                      <a:endParaRPr sz="2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100"/>
                        <a:buFont typeface="Arial"/>
                        <a:buNone/>
                      </a:pPr>
                      <a:r>
                        <a:rPr lang="en-US" sz="2400" u="none" strike="noStrike" cap="none">
                          <a:solidFill>
                            <a:srgbClr val="990000"/>
                          </a:solidFill>
                        </a:rPr>
                        <a:t>✘</a:t>
                      </a:r>
                      <a:endParaRPr sz="2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100"/>
                        <a:buFont typeface="Arial"/>
                        <a:buNone/>
                      </a:pPr>
                      <a:r>
                        <a:rPr lang="en-US" sz="2400" u="none" strike="noStrike" cap="none">
                          <a:solidFill>
                            <a:srgbClr val="38761D"/>
                          </a:solidFill>
                        </a:rPr>
                        <a:t>✔</a:t>
                      </a:r>
                      <a:endParaRPr sz="2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100"/>
                        <a:buFont typeface="Arial"/>
                        <a:buNone/>
                      </a:pPr>
                      <a:r>
                        <a:rPr lang="en-US" sz="2400" u="none" strike="noStrike" cap="none">
                          <a:solidFill>
                            <a:srgbClr val="38761D"/>
                          </a:solidFill>
                        </a:rPr>
                        <a:t>✔</a:t>
                      </a:r>
                      <a:endParaRPr sz="2400" u="none" strike="noStrike" cap="none"/>
                    </a:p>
                  </a:txBody>
                  <a:tcPr marL="91425" marR="91425" marT="91425" marB="91425"/>
                </a:tc>
                <a:extLst>
                  <a:ext uri="{0D108BD9-81ED-4DB2-BD59-A6C34878D82A}">
                    <a16:rowId xmlns:a16="http://schemas.microsoft.com/office/drawing/2014/main" val="10007"/>
                  </a:ext>
                </a:extLst>
              </a:tr>
              <a:tr h="539400">
                <a:tc>
                  <a:txBody>
                    <a:bodyPr/>
                    <a:lstStyle/>
                    <a:p>
                      <a:pPr marL="0" marR="0" lvl="0" indent="0" algn="l" rtl="0">
                        <a:lnSpc>
                          <a:spcPct val="100000"/>
                        </a:lnSpc>
                        <a:spcBef>
                          <a:spcPts val="0"/>
                        </a:spcBef>
                        <a:spcAft>
                          <a:spcPts val="0"/>
                        </a:spcAft>
                        <a:buClr>
                          <a:srgbClr val="000000"/>
                        </a:buClr>
                        <a:buSzPts val="2300"/>
                        <a:buFont typeface="Arial"/>
                        <a:buNone/>
                      </a:pPr>
                      <a:r>
                        <a:rPr lang="en-US" sz="2400" u="none" strike="noStrike" cap="none"/>
                        <a:t>Normalized completion criteria</a:t>
                      </a:r>
                      <a:endParaRPr sz="2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100"/>
                        <a:buFont typeface="Arial"/>
                        <a:buNone/>
                      </a:pPr>
                      <a:r>
                        <a:rPr lang="en-US" sz="2400" u="none" strike="noStrike" cap="none">
                          <a:solidFill>
                            <a:srgbClr val="38761D"/>
                          </a:solidFill>
                        </a:rPr>
                        <a:t>✔</a:t>
                      </a:r>
                      <a:endParaRPr sz="2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100"/>
                        <a:buFont typeface="Arial"/>
                        <a:buNone/>
                      </a:pPr>
                      <a:r>
                        <a:rPr lang="en-US" sz="2400" u="none" strike="noStrike" cap="none">
                          <a:solidFill>
                            <a:srgbClr val="990000"/>
                          </a:solidFill>
                        </a:rPr>
                        <a:t>✘</a:t>
                      </a:r>
                      <a:endParaRPr sz="2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100"/>
                        <a:buFont typeface="Arial"/>
                        <a:buNone/>
                      </a:pPr>
                      <a:r>
                        <a:rPr lang="en-US" sz="2400" u="none" strike="noStrike" cap="none">
                          <a:solidFill>
                            <a:srgbClr val="38761D"/>
                          </a:solidFill>
                        </a:rPr>
                        <a:t>✔</a:t>
                      </a:r>
                      <a:endParaRPr sz="2400" u="none" strike="noStrike" cap="none"/>
                    </a:p>
                  </a:txBody>
                  <a:tcPr marL="91425" marR="91425" marT="91425" marB="91425"/>
                </a:tc>
                <a:extLst>
                  <a:ext uri="{0D108BD9-81ED-4DB2-BD59-A6C34878D82A}">
                    <a16:rowId xmlns:a16="http://schemas.microsoft.com/office/drawing/2014/main" val="10008"/>
                  </a:ext>
                </a:extLst>
              </a:tr>
              <a:tr h="539400">
                <a:tc>
                  <a:txBody>
                    <a:bodyPr/>
                    <a:lstStyle/>
                    <a:p>
                      <a:pPr marL="0" marR="0" lvl="0" indent="0" algn="l" rtl="0">
                        <a:lnSpc>
                          <a:spcPct val="100000"/>
                        </a:lnSpc>
                        <a:spcBef>
                          <a:spcPts val="0"/>
                        </a:spcBef>
                        <a:spcAft>
                          <a:spcPts val="0"/>
                        </a:spcAft>
                        <a:buClr>
                          <a:srgbClr val="000000"/>
                        </a:buClr>
                        <a:buSzPts val="2300"/>
                        <a:buFont typeface="Arial"/>
                        <a:buNone/>
                      </a:pPr>
                      <a:r>
                        <a:rPr lang="en-US" sz="2400" u="none" strike="noStrike" cap="none"/>
                        <a:t>Multiple lesson support</a:t>
                      </a:r>
                      <a:endParaRPr sz="2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100"/>
                        <a:buFont typeface="Arial"/>
                        <a:buNone/>
                      </a:pPr>
                      <a:r>
                        <a:rPr lang="en-US" sz="2400" u="none" strike="noStrike" cap="none">
                          <a:solidFill>
                            <a:srgbClr val="38761D"/>
                          </a:solidFill>
                        </a:rPr>
                        <a:t>✔</a:t>
                      </a:r>
                      <a:endParaRPr sz="2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100"/>
                        <a:buFont typeface="Arial"/>
                        <a:buNone/>
                      </a:pPr>
                      <a:r>
                        <a:rPr lang="en-US" sz="2400" u="none" strike="noStrike" cap="none">
                          <a:solidFill>
                            <a:srgbClr val="990000"/>
                          </a:solidFill>
                        </a:rPr>
                        <a:t>✘</a:t>
                      </a:r>
                      <a:endParaRPr sz="2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100"/>
                        <a:buFont typeface="Arial"/>
                        <a:buNone/>
                      </a:pPr>
                      <a:r>
                        <a:rPr lang="en-US" sz="2400" u="none" strike="noStrike" cap="none">
                          <a:solidFill>
                            <a:srgbClr val="38761D"/>
                          </a:solidFill>
                        </a:rPr>
                        <a:t>✔</a:t>
                      </a:r>
                      <a:endParaRPr sz="2400" u="none" strike="noStrike" cap="none"/>
                    </a:p>
                  </a:txBody>
                  <a:tcPr marL="91425" marR="91425" marT="91425" marB="91425"/>
                </a:tc>
                <a:extLst>
                  <a:ext uri="{0D108BD9-81ED-4DB2-BD59-A6C34878D82A}">
                    <a16:rowId xmlns:a16="http://schemas.microsoft.com/office/drawing/2014/main" val="10009"/>
                  </a:ext>
                </a:extLst>
              </a:tr>
            </a:tbl>
          </a:graphicData>
        </a:graphic>
      </p:graphicFrame>
      <p:sp>
        <p:nvSpPr>
          <p:cNvPr id="248" name="Google Shape;248;gb67dd23c81_0_46"/>
          <p:cNvSpPr txBox="1">
            <a:spLocks noGrp="1"/>
          </p:cNvSpPr>
          <p:nvPr>
            <p:ph type="sldNum" idx="12"/>
          </p:nvPr>
        </p:nvSpPr>
        <p:spPr>
          <a:xfrm>
            <a:off x="9115288" y="6409259"/>
            <a:ext cx="821700" cy="340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2133"/>
              <a:buFont typeface="Arial"/>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gb67dd23c81_0_100"/>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cmi5 Goes Beyond SCORM and xAPI</a:t>
            </a:r>
            <a:endParaRPr/>
          </a:p>
        </p:txBody>
      </p:sp>
      <p:sp>
        <p:nvSpPr>
          <p:cNvPr id="254" name="Google Shape;254;gb67dd23c81_0_100"/>
          <p:cNvSpPr txBox="1">
            <a:spLocks noGrp="1"/>
          </p:cNvSpPr>
          <p:nvPr>
            <p:ph type="body" idx="1"/>
          </p:nvPr>
        </p:nvSpPr>
        <p:spPr>
          <a:xfrm>
            <a:off x="480132" y="1046715"/>
            <a:ext cx="11250600" cy="5075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350"/>
              <a:buNone/>
            </a:pPr>
            <a:r>
              <a:rPr lang="en-US" sz="2400" b="1">
                <a:latin typeface="Arial"/>
                <a:ea typeface="Arial"/>
                <a:cs typeface="Arial"/>
                <a:sym typeface="Arial"/>
              </a:rPr>
              <a:t>cmi5 also includes these capabilities beyond SCORM and xAPI</a:t>
            </a:r>
            <a:endParaRPr sz="2400">
              <a:latin typeface="Arial"/>
              <a:ea typeface="Arial"/>
              <a:cs typeface="Arial"/>
              <a:sym typeface="Arial"/>
            </a:endParaRPr>
          </a:p>
          <a:p>
            <a:pPr marL="0" lvl="0" indent="0" algn="l" rtl="0">
              <a:lnSpc>
                <a:spcPct val="90000"/>
              </a:lnSpc>
              <a:spcBef>
                <a:spcPts val="400"/>
              </a:spcBef>
              <a:spcAft>
                <a:spcPts val="0"/>
              </a:spcAft>
              <a:buSzPts val="1350"/>
              <a:buNone/>
            </a:pPr>
            <a:endParaRPr sz="1400">
              <a:latin typeface="Arial"/>
              <a:ea typeface="Arial"/>
              <a:cs typeface="Arial"/>
              <a:sym typeface="Arial"/>
            </a:endParaRPr>
          </a:p>
          <a:p>
            <a:pPr marL="457200" lvl="0" indent="-355600" algn="l" rtl="0">
              <a:lnSpc>
                <a:spcPct val="115000"/>
              </a:lnSpc>
              <a:spcBef>
                <a:spcPts val="360"/>
              </a:spcBef>
              <a:spcAft>
                <a:spcPts val="0"/>
              </a:spcAft>
              <a:buSzPts val="2000"/>
              <a:buFont typeface="Arial"/>
              <a:buChar char="•"/>
            </a:pPr>
            <a:r>
              <a:rPr lang="en-US" sz="2000">
                <a:latin typeface="Arial"/>
                <a:ea typeface="Arial"/>
                <a:cs typeface="Arial"/>
                <a:sym typeface="Arial"/>
              </a:rPr>
              <a:t>Structured launch capabilities outside an LMS</a:t>
            </a:r>
            <a:endParaRPr sz="2000">
              <a:latin typeface="Arial"/>
              <a:ea typeface="Arial"/>
              <a:cs typeface="Arial"/>
              <a:sym typeface="Arial"/>
            </a:endParaRPr>
          </a:p>
          <a:p>
            <a:pPr marL="457200" lvl="0" indent="-355600" algn="l" rtl="0">
              <a:lnSpc>
                <a:spcPct val="115000"/>
              </a:lnSpc>
              <a:spcBef>
                <a:spcPts val="360"/>
              </a:spcBef>
              <a:spcAft>
                <a:spcPts val="0"/>
              </a:spcAft>
              <a:buSzPts val="2000"/>
              <a:buFont typeface="Arial"/>
              <a:buChar char="•"/>
            </a:pPr>
            <a:r>
              <a:rPr lang="en-US" sz="2000">
                <a:latin typeface="Arial"/>
                <a:ea typeface="Arial"/>
                <a:cs typeface="Arial"/>
                <a:sym typeface="Arial"/>
              </a:rPr>
              <a:t>Wider “session” structure</a:t>
            </a:r>
            <a:endParaRPr sz="2000">
              <a:latin typeface="Arial"/>
              <a:ea typeface="Arial"/>
              <a:cs typeface="Arial"/>
              <a:sym typeface="Arial"/>
            </a:endParaRPr>
          </a:p>
          <a:p>
            <a:pPr marL="457200" lvl="0" indent="-355600" algn="l" rtl="0">
              <a:lnSpc>
                <a:spcPct val="115000"/>
              </a:lnSpc>
              <a:spcBef>
                <a:spcPts val="360"/>
              </a:spcBef>
              <a:spcAft>
                <a:spcPts val="0"/>
              </a:spcAft>
              <a:buSzPts val="2000"/>
              <a:buFont typeface="Arial"/>
              <a:buChar char="•"/>
            </a:pPr>
            <a:r>
              <a:rPr lang="en-US" sz="2000">
                <a:latin typeface="Arial"/>
                <a:ea typeface="Arial"/>
                <a:cs typeface="Arial"/>
                <a:sym typeface="Arial"/>
              </a:rPr>
              <a:t>Firmer profile control to improve “Big 4” reporting</a:t>
            </a:r>
            <a:endParaRPr sz="2000">
              <a:latin typeface="Arial"/>
              <a:ea typeface="Arial"/>
              <a:cs typeface="Arial"/>
              <a:sym typeface="Arial"/>
            </a:endParaRPr>
          </a:p>
          <a:p>
            <a:pPr marL="457200" lvl="0" indent="-355600" algn="l" rtl="0">
              <a:lnSpc>
                <a:spcPct val="115000"/>
              </a:lnSpc>
              <a:spcBef>
                <a:spcPts val="360"/>
              </a:spcBef>
              <a:spcAft>
                <a:spcPts val="0"/>
              </a:spcAft>
              <a:buSzPts val="2000"/>
              <a:buFont typeface="Arial"/>
              <a:buChar char="•"/>
            </a:pPr>
            <a:r>
              <a:rPr lang="en-US" sz="2000">
                <a:latin typeface="Arial"/>
                <a:ea typeface="Arial"/>
                <a:cs typeface="Arial"/>
                <a:sym typeface="Arial"/>
              </a:rPr>
              <a:t>Waiving, with structured tracking</a:t>
            </a:r>
            <a:endParaRPr sz="2000">
              <a:latin typeface="Arial"/>
              <a:ea typeface="Arial"/>
              <a:cs typeface="Arial"/>
              <a:sym typeface="Arial"/>
            </a:endParaRPr>
          </a:p>
          <a:p>
            <a:pPr marL="457200" lvl="0" indent="-355600" algn="l" rtl="0">
              <a:lnSpc>
                <a:spcPct val="115000"/>
              </a:lnSpc>
              <a:spcBef>
                <a:spcPts val="360"/>
              </a:spcBef>
              <a:spcAft>
                <a:spcPts val="0"/>
              </a:spcAft>
              <a:buSzPts val="2000"/>
              <a:buFont typeface="Arial"/>
              <a:buChar char="•"/>
            </a:pPr>
            <a:r>
              <a:rPr lang="en-US" sz="2000">
                <a:latin typeface="Arial"/>
                <a:ea typeface="Arial"/>
                <a:cs typeface="Arial"/>
                <a:sym typeface="Arial"/>
              </a:rPr>
              <a:t>Control of exit behavior</a:t>
            </a:r>
            <a:endParaRPr sz="2000">
              <a:latin typeface="Arial"/>
              <a:ea typeface="Arial"/>
              <a:cs typeface="Arial"/>
              <a:sym typeface="Arial"/>
            </a:endParaRPr>
          </a:p>
          <a:p>
            <a:pPr marL="457200" lvl="0" indent="-355600" algn="l" rtl="0">
              <a:lnSpc>
                <a:spcPct val="115000"/>
              </a:lnSpc>
              <a:spcBef>
                <a:spcPts val="360"/>
              </a:spcBef>
              <a:spcAft>
                <a:spcPts val="0"/>
              </a:spcAft>
              <a:buSzPts val="2000"/>
              <a:buFont typeface="Arial"/>
              <a:buChar char="•"/>
            </a:pPr>
            <a:r>
              <a:rPr lang="en-US" sz="2000">
                <a:latin typeface="Arial"/>
                <a:ea typeface="Arial"/>
                <a:cs typeface="Arial"/>
                <a:sym typeface="Arial"/>
              </a:rPr>
              <a:t>Launch remote content inside an LMS context</a:t>
            </a:r>
            <a:endParaRPr sz="2000">
              <a:latin typeface="Arial"/>
              <a:ea typeface="Arial"/>
              <a:cs typeface="Arial"/>
              <a:sym typeface="Arial"/>
            </a:endParaRPr>
          </a:p>
        </p:txBody>
      </p:sp>
      <p:pic>
        <p:nvPicPr>
          <p:cNvPr id="255" name="Google Shape;255;gb67dd23c81_0_100"/>
          <p:cNvPicPr preferRelativeResize="0"/>
          <p:nvPr/>
        </p:nvPicPr>
        <p:blipFill rotWithShape="1">
          <a:blip r:embed="rId3">
            <a:alphaModFix/>
          </a:blip>
          <a:srcRect/>
          <a:stretch/>
        </p:blipFill>
        <p:spPr>
          <a:xfrm>
            <a:off x="8544153" y="2342137"/>
            <a:ext cx="3344913" cy="2088969"/>
          </a:xfrm>
          <a:prstGeom prst="rect">
            <a:avLst/>
          </a:prstGeom>
          <a:noFill/>
          <a:ln>
            <a:noFill/>
          </a:ln>
        </p:spPr>
      </p:pic>
      <p:sp>
        <p:nvSpPr>
          <p:cNvPr id="256" name="Google Shape;256;gb67dd23c81_0_100"/>
          <p:cNvSpPr txBox="1">
            <a:spLocks noGrp="1"/>
          </p:cNvSpPr>
          <p:nvPr>
            <p:ph type="sldNum" idx="12"/>
          </p:nvPr>
        </p:nvSpPr>
        <p:spPr>
          <a:xfrm>
            <a:off x="9115288" y="6409259"/>
            <a:ext cx="821700" cy="340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2133"/>
              <a:buFont typeface="Arial"/>
              <a:buNone/>
            </a:pPr>
            <a:fld id="{00000000-1234-1234-1234-123412341234}" type="slidenum">
              <a:rPr lang="en-US"/>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g133b476e2fa_0_36"/>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When to Use cmi5</a:t>
            </a:r>
            <a:endParaRPr/>
          </a:p>
        </p:txBody>
      </p:sp>
      <p:sp>
        <p:nvSpPr>
          <p:cNvPr id="263" name="Google Shape;263;g133b476e2fa_0_36"/>
          <p:cNvSpPr txBox="1">
            <a:spLocks noGrp="1"/>
          </p:cNvSpPr>
          <p:nvPr>
            <p:ph type="body" idx="1"/>
          </p:nvPr>
        </p:nvSpPr>
        <p:spPr>
          <a:xfrm>
            <a:off x="410817" y="990774"/>
            <a:ext cx="5446200" cy="489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350"/>
              <a:buNone/>
            </a:pPr>
            <a:r>
              <a:rPr lang="en-US" sz="2400" b="1">
                <a:latin typeface="Arial"/>
                <a:ea typeface="Arial"/>
                <a:cs typeface="Arial"/>
                <a:sym typeface="Arial"/>
              </a:rPr>
              <a:t>Learning objective 3</a:t>
            </a:r>
            <a:endParaRPr sz="2400" b="1">
              <a:latin typeface="Arial"/>
              <a:ea typeface="Arial"/>
              <a:cs typeface="Arial"/>
              <a:sym typeface="Arial"/>
            </a:endParaRPr>
          </a:p>
          <a:p>
            <a:pPr marL="0" lvl="0" indent="0" algn="l" rtl="0">
              <a:lnSpc>
                <a:spcPct val="90000"/>
              </a:lnSpc>
              <a:spcBef>
                <a:spcPts val="360"/>
              </a:spcBef>
              <a:spcAft>
                <a:spcPts val="0"/>
              </a:spcAft>
              <a:buSzPts val="1350"/>
              <a:buNone/>
            </a:pPr>
            <a:endParaRPr>
              <a:latin typeface="Arial"/>
              <a:ea typeface="Arial"/>
              <a:cs typeface="Arial"/>
              <a:sym typeface="Arial"/>
            </a:endParaRPr>
          </a:p>
          <a:p>
            <a:pPr marL="0" lvl="0" indent="0" algn="l" rtl="0">
              <a:lnSpc>
                <a:spcPct val="115000"/>
              </a:lnSpc>
              <a:spcBef>
                <a:spcPts val="360"/>
              </a:spcBef>
              <a:spcAft>
                <a:spcPts val="0"/>
              </a:spcAft>
              <a:buSzPts val="1350"/>
              <a:buNone/>
            </a:pPr>
            <a:r>
              <a:rPr lang="en-US" sz="2000">
                <a:latin typeface="Arial"/>
                <a:ea typeface="Arial"/>
                <a:cs typeface="Arial"/>
                <a:sym typeface="Arial"/>
              </a:rPr>
              <a:t>Know where cmi5 fits into Department of Defense Instruction (DoDI) 1322.26 and Advanced Distributed Learning (ADL) Initiative’s Total Learning Architecture (TLA).</a:t>
            </a:r>
            <a:endParaRPr sz="2000">
              <a:latin typeface="Arial"/>
              <a:ea typeface="Arial"/>
              <a:cs typeface="Arial"/>
              <a:sym typeface="Arial"/>
            </a:endParaRPr>
          </a:p>
        </p:txBody>
      </p:sp>
      <p:pic>
        <p:nvPicPr>
          <p:cNvPr id="264" name="Google Shape;264;g133b476e2fa_0_36"/>
          <p:cNvPicPr preferRelativeResize="0"/>
          <p:nvPr/>
        </p:nvPicPr>
        <p:blipFill rotWithShape="1">
          <a:blip r:embed="rId3">
            <a:alphaModFix/>
          </a:blip>
          <a:srcRect/>
          <a:stretch/>
        </p:blipFill>
        <p:spPr>
          <a:xfrm>
            <a:off x="6009417" y="1281638"/>
            <a:ext cx="6030183" cy="4294721"/>
          </a:xfrm>
          <a:prstGeom prst="rect">
            <a:avLst/>
          </a:prstGeom>
          <a:noFill/>
          <a:ln>
            <a:noFill/>
          </a:ln>
        </p:spPr>
      </p:pic>
      <p:sp>
        <p:nvSpPr>
          <p:cNvPr id="265" name="Google Shape;265;g133b476e2fa_0_36"/>
          <p:cNvSpPr txBox="1">
            <a:spLocks noGrp="1"/>
          </p:cNvSpPr>
          <p:nvPr>
            <p:ph type="sldNum" idx="12"/>
          </p:nvPr>
        </p:nvSpPr>
        <p:spPr>
          <a:xfrm>
            <a:off x="9115688" y="6401601"/>
            <a:ext cx="821700" cy="340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2133"/>
              <a:buFont typeface="Arial"/>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12ca8937399_0_53"/>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TLA and cmi5</a:t>
            </a:r>
            <a:endParaRPr/>
          </a:p>
        </p:txBody>
      </p:sp>
      <p:sp>
        <p:nvSpPr>
          <p:cNvPr id="272" name="Google Shape;272;g12ca8937399_0_53"/>
          <p:cNvSpPr txBox="1">
            <a:spLocks noGrp="1"/>
          </p:cNvSpPr>
          <p:nvPr>
            <p:ph type="body" idx="1"/>
          </p:nvPr>
        </p:nvSpPr>
        <p:spPr>
          <a:xfrm>
            <a:off x="480132" y="1046715"/>
            <a:ext cx="11250600" cy="507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360"/>
              </a:spcBef>
              <a:spcAft>
                <a:spcPts val="0"/>
              </a:spcAft>
              <a:buSzPts val="1350"/>
              <a:buNone/>
            </a:pPr>
            <a:endParaRPr/>
          </a:p>
          <a:p>
            <a:pPr marL="0" lvl="0" indent="0" algn="ctr" rtl="0">
              <a:lnSpc>
                <a:spcPct val="100000"/>
              </a:lnSpc>
              <a:spcBef>
                <a:spcPts val="360"/>
              </a:spcBef>
              <a:spcAft>
                <a:spcPts val="0"/>
              </a:spcAft>
              <a:buSzPts val="1350"/>
              <a:buNone/>
            </a:pPr>
            <a:endParaRPr/>
          </a:p>
          <a:p>
            <a:pPr marL="0" lvl="0" indent="0" algn="ctr" rtl="0">
              <a:lnSpc>
                <a:spcPct val="115000"/>
              </a:lnSpc>
              <a:spcBef>
                <a:spcPts val="360"/>
              </a:spcBef>
              <a:spcAft>
                <a:spcPts val="0"/>
              </a:spcAft>
              <a:buSzPts val="1350"/>
              <a:buNone/>
            </a:pPr>
            <a:r>
              <a:rPr lang="en-US" sz="3400" b="1">
                <a:solidFill>
                  <a:srgbClr val="335CA6"/>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a:t>
            </a:r>
            <a:r>
              <a:rPr lang="en-US" sz="2400">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From a modernization perspective, the cmi5 specification and xAPI standard are among the many interdependent components of the Total Learning Architecture (TLA) needed to enable the future DoD-wide learning ecosystem.</a:t>
            </a:r>
            <a:r>
              <a:rPr lang="en-US" sz="3200" b="1">
                <a:solidFill>
                  <a:srgbClr val="335CA6"/>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a:t>
            </a:r>
            <a:endParaRPr sz="3200" b="1">
              <a:latin typeface="Arial"/>
              <a:ea typeface="Arial"/>
              <a:cs typeface="Arial"/>
              <a:sym typeface="Arial"/>
            </a:endParaRPr>
          </a:p>
          <a:p>
            <a:pPr marL="0" lvl="0" indent="0" algn="ctr" rtl="0">
              <a:lnSpc>
                <a:spcPct val="100000"/>
              </a:lnSpc>
              <a:spcBef>
                <a:spcPts val="360"/>
              </a:spcBef>
              <a:spcAft>
                <a:spcPts val="0"/>
              </a:spcAft>
              <a:buSzPts val="1350"/>
              <a:buNone/>
            </a:pPr>
            <a:endParaRPr sz="2400">
              <a:latin typeface="Arial"/>
              <a:ea typeface="Arial"/>
              <a:cs typeface="Arial"/>
              <a:sym typeface="Arial"/>
            </a:endParaRPr>
          </a:p>
          <a:p>
            <a:pPr marL="0" lvl="0" indent="0" algn="ctr" rtl="0">
              <a:lnSpc>
                <a:spcPct val="100000"/>
              </a:lnSpc>
              <a:spcBef>
                <a:spcPts val="360"/>
              </a:spcBef>
              <a:spcAft>
                <a:spcPts val="0"/>
              </a:spcAft>
              <a:buSzPts val="1350"/>
              <a:buNone/>
            </a:pPr>
            <a:r>
              <a:rPr lang="en-US" sz="2400">
                <a:latin typeface="Arial"/>
                <a:ea typeface="Arial"/>
                <a:cs typeface="Arial"/>
                <a:sym typeface="Arial"/>
              </a:rPr>
              <a:t>-Advanced Distributed Learning Initiative</a:t>
            </a:r>
            <a:endParaRPr sz="2400">
              <a:latin typeface="Arial"/>
              <a:ea typeface="Arial"/>
              <a:cs typeface="Arial"/>
              <a:sym typeface="Arial"/>
            </a:endParaRPr>
          </a:p>
        </p:txBody>
      </p:sp>
      <p:sp>
        <p:nvSpPr>
          <p:cNvPr id="273" name="Google Shape;273;g12ca8937399_0_53"/>
          <p:cNvSpPr txBox="1">
            <a:spLocks noGrp="1"/>
          </p:cNvSpPr>
          <p:nvPr>
            <p:ph type="sldNum" idx="12"/>
          </p:nvPr>
        </p:nvSpPr>
        <p:spPr>
          <a:xfrm>
            <a:off x="9115288" y="6409259"/>
            <a:ext cx="821700" cy="340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2133"/>
              <a:buFont typeface="Arial"/>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g12fa7bedac9_0_19"/>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Why cmi5?</a:t>
            </a:r>
            <a:endParaRPr/>
          </a:p>
        </p:txBody>
      </p:sp>
      <p:pic>
        <p:nvPicPr>
          <p:cNvPr id="280" name="Google Shape;280;g12fa7bedac9_0_19"/>
          <p:cNvPicPr preferRelativeResize="0"/>
          <p:nvPr/>
        </p:nvPicPr>
        <p:blipFill rotWithShape="1">
          <a:blip r:embed="rId3">
            <a:alphaModFix/>
          </a:blip>
          <a:srcRect/>
          <a:stretch/>
        </p:blipFill>
        <p:spPr>
          <a:xfrm>
            <a:off x="1584150" y="978775"/>
            <a:ext cx="9023701" cy="5211001"/>
          </a:xfrm>
          <a:prstGeom prst="rect">
            <a:avLst/>
          </a:prstGeom>
          <a:noFill/>
          <a:ln>
            <a:noFill/>
          </a:ln>
        </p:spPr>
      </p:pic>
      <p:sp>
        <p:nvSpPr>
          <p:cNvPr id="281" name="Google Shape;281;g12fa7bedac9_0_19"/>
          <p:cNvSpPr txBox="1">
            <a:spLocks noGrp="1"/>
          </p:cNvSpPr>
          <p:nvPr>
            <p:ph type="sldNum" idx="12"/>
          </p:nvPr>
        </p:nvSpPr>
        <p:spPr>
          <a:xfrm>
            <a:off x="9115288" y="6409259"/>
            <a:ext cx="821700" cy="340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2133"/>
              <a:buFont typeface="Arial"/>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2"/>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2400"/>
              <a:t>Learning Objectives</a:t>
            </a:r>
            <a:endParaRPr sz="2400"/>
          </a:p>
        </p:txBody>
      </p:sp>
      <p:sp>
        <p:nvSpPr>
          <p:cNvPr id="79" name="Google Shape;79;p2"/>
          <p:cNvSpPr txBox="1">
            <a:spLocks noGrp="1"/>
          </p:cNvSpPr>
          <p:nvPr>
            <p:ph type="body" idx="1"/>
          </p:nvPr>
        </p:nvSpPr>
        <p:spPr>
          <a:xfrm>
            <a:off x="480132" y="1046715"/>
            <a:ext cx="11250613" cy="507523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350"/>
              <a:buNone/>
            </a:pPr>
            <a:r>
              <a:rPr lang="en-US" sz="2400" b="1">
                <a:latin typeface="Arial"/>
                <a:ea typeface="Arial"/>
                <a:cs typeface="Arial"/>
                <a:sym typeface="Arial"/>
              </a:rPr>
              <a:t>At the end of today’s tutorial, you will be able to...</a:t>
            </a:r>
            <a:endParaRPr sz="2400">
              <a:latin typeface="Arial"/>
              <a:ea typeface="Arial"/>
              <a:cs typeface="Arial"/>
              <a:sym typeface="Arial"/>
            </a:endParaRPr>
          </a:p>
          <a:p>
            <a:pPr marL="0" lvl="0" indent="0" algn="l" rtl="0">
              <a:lnSpc>
                <a:spcPct val="90000"/>
              </a:lnSpc>
              <a:spcBef>
                <a:spcPts val="400"/>
              </a:spcBef>
              <a:spcAft>
                <a:spcPts val="0"/>
              </a:spcAft>
              <a:buSzPts val="1350"/>
              <a:buNone/>
            </a:pPr>
            <a:endParaRPr sz="1400">
              <a:latin typeface="Arial"/>
              <a:ea typeface="Arial"/>
              <a:cs typeface="Arial"/>
              <a:sym typeface="Arial"/>
            </a:endParaRPr>
          </a:p>
          <a:p>
            <a:pPr marL="342900" lvl="0" indent="-317500" algn="l" rtl="0">
              <a:lnSpc>
                <a:spcPct val="90000"/>
              </a:lnSpc>
              <a:spcBef>
                <a:spcPts val="360"/>
              </a:spcBef>
              <a:spcAft>
                <a:spcPts val="0"/>
              </a:spcAft>
              <a:buSzPts val="2000"/>
              <a:buFont typeface="Arial"/>
              <a:buChar char="•"/>
            </a:pPr>
            <a:r>
              <a:rPr lang="en-US" sz="2000">
                <a:latin typeface="Arial"/>
                <a:ea typeface="Arial"/>
                <a:cs typeface="Arial"/>
                <a:sym typeface="Arial"/>
              </a:rPr>
              <a:t>Describe what cmi5 is, how it relates to SCORM (Sharable Content Object Reference Model®) and xAPI (Experience API), and the state of adoption today.</a:t>
            </a:r>
            <a:endParaRPr sz="2000">
              <a:latin typeface="Arial"/>
              <a:ea typeface="Arial"/>
              <a:cs typeface="Arial"/>
              <a:sym typeface="Arial"/>
            </a:endParaRPr>
          </a:p>
          <a:p>
            <a:pPr marL="0" lvl="0" indent="0" algn="l" rtl="0">
              <a:lnSpc>
                <a:spcPct val="90000"/>
              </a:lnSpc>
              <a:spcBef>
                <a:spcPts val="360"/>
              </a:spcBef>
              <a:spcAft>
                <a:spcPts val="0"/>
              </a:spcAft>
              <a:buSzPts val="1350"/>
              <a:buNone/>
            </a:pPr>
            <a:endParaRPr sz="2000">
              <a:latin typeface="Arial"/>
              <a:ea typeface="Arial"/>
              <a:cs typeface="Arial"/>
              <a:sym typeface="Arial"/>
            </a:endParaRPr>
          </a:p>
          <a:p>
            <a:pPr marL="342900" lvl="0" indent="-317500" algn="l" rtl="0">
              <a:lnSpc>
                <a:spcPct val="90000"/>
              </a:lnSpc>
              <a:spcBef>
                <a:spcPts val="360"/>
              </a:spcBef>
              <a:spcAft>
                <a:spcPts val="0"/>
              </a:spcAft>
              <a:buSzPts val="2000"/>
              <a:buFont typeface="Arial"/>
              <a:buChar char="•"/>
            </a:pPr>
            <a:r>
              <a:rPr lang="en-US" sz="2000">
                <a:latin typeface="Arial"/>
                <a:ea typeface="Arial"/>
                <a:cs typeface="Arial"/>
                <a:sym typeface="Arial"/>
              </a:rPr>
              <a:t>Evaluate whether cmi5 is the best standard for your learning content and goals.</a:t>
            </a:r>
            <a:br>
              <a:rPr lang="en-US" sz="2000">
                <a:latin typeface="Arial"/>
                <a:ea typeface="Arial"/>
                <a:cs typeface="Arial"/>
                <a:sym typeface="Arial"/>
              </a:rPr>
            </a:br>
            <a:endParaRPr sz="2000">
              <a:latin typeface="Arial"/>
              <a:ea typeface="Arial"/>
              <a:cs typeface="Arial"/>
              <a:sym typeface="Arial"/>
            </a:endParaRPr>
          </a:p>
          <a:p>
            <a:pPr marL="342900" lvl="0" indent="-317500" algn="l" rtl="0">
              <a:lnSpc>
                <a:spcPct val="90000"/>
              </a:lnSpc>
              <a:spcBef>
                <a:spcPts val="360"/>
              </a:spcBef>
              <a:spcAft>
                <a:spcPts val="0"/>
              </a:spcAft>
              <a:buSzPts val="2000"/>
              <a:buFont typeface="Arial"/>
              <a:buChar char="•"/>
            </a:pPr>
            <a:r>
              <a:rPr lang="en-US" sz="2000">
                <a:latin typeface="Arial"/>
                <a:ea typeface="Arial"/>
                <a:cs typeface="Arial"/>
                <a:sym typeface="Arial"/>
              </a:rPr>
              <a:t>Know where cmi5 fits into Department of Defense Instruction (DoDI) 1322.26 and Advanced Distributed Learning’s (ADL) Total Learning Architecture (TLA).</a:t>
            </a:r>
            <a:endParaRPr sz="2000">
              <a:latin typeface="Arial"/>
              <a:ea typeface="Arial"/>
              <a:cs typeface="Arial"/>
              <a:sym typeface="Arial"/>
            </a:endParaRPr>
          </a:p>
          <a:p>
            <a:pPr marL="457200" lvl="0" indent="0" algn="l" rtl="0">
              <a:lnSpc>
                <a:spcPct val="90000"/>
              </a:lnSpc>
              <a:spcBef>
                <a:spcPts val="360"/>
              </a:spcBef>
              <a:spcAft>
                <a:spcPts val="0"/>
              </a:spcAft>
              <a:buSzPts val="1350"/>
              <a:buNone/>
            </a:pPr>
            <a:endParaRPr sz="2000">
              <a:latin typeface="Arial"/>
              <a:ea typeface="Arial"/>
              <a:cs typeface="Arial"/>
              <a:sym typeface="Arial"/>
            </a:endParaRPr>
          </a:p>
          <a:p>
            <a:pPr marL="342900" lvl="0" indent="-317500" algn="l" rtl="0">
              <a:lnSpc>
                <a:spcPct val="90000"/>
              </a:lnSpc>
              <a:spcBef>
                <a:spcPts val="360"/>
              </a:spcBef>
              <a:spcAft>
                <a:spcPts val="0"/>
              </a:spcAft>
              <a:buSzPts val="2000"/>
              <a:buFont typeface="Arial"/>
              <a:buChar char="•"/>
            </a:pPr>
            <a:r>
              <a:rPr lang="en-US" sz="2000">
                <a:latin typeface="Arial"/>
                <a:ea typeface="Arial"/>
                <a:cs typeface="Arial"/>
                <a:sym typeface="Arial"/>
              </a:rPr>
              <a:t>Develop new cmi5 content by migrating existing SCORM content to cmi5 to transform your training.</a:t>
            </a:r>
            <a:endParaRPr sz="2000">
              <a:latin typeface="Arial"/>
              <a:ea typeface="Arial"/>
              <a:cs typeface="Arial"/>
              <a:sym typeface="Arial"/>
            </a:endParaRPr>
          </a:p>
          <a:p>
            <a:pPr marL="457188" lvl="0" indent="0" algn="l" rtl="0">
              <a:lnSpc>
                <a:spcPct val="90000"/>
              </a:lnSpc>
              <a:spcBef>
                <a:spcPts val="360"/>
              </a:spcBef>
              <a:spcAft>
                <a:spcPts val="0"/>
              </a:spcAft>
              <a:buSzPts val="1350"/>
              <a:buNone/>
            </a:pPr>
            <a:endParaRPr sz="2000">
              <a:latin typeface="Arial"/>
              <a:ea typeface="Arial"/>
              <a:cs typeface="Arial"/>
              <a:sym typeface="Arial"/>
            </a:endParaRPr>
          </a:p>
          <a:p>
            <a:pPr marL="342900" lvl="0" indent="-317500" algn="l" rtl="0">
              <a:lnSpc>
                <a:spcPct val="90000"/>
              </a:lnSpc>
              <a:spcBef>
                <a:spcPts val="360"/>
              </a:spcBef>
              <a:spcAft>
                <a:spcPts val="0"/>
              </a:spcAft>
              <a:buSzPts val="2000"/>
              <a:buFont typeface="Arial"/>
              <a:buChar char="•"/>
            </a:pPr>
            <a:r>
              <a:rPr lang="en-US" sz="2000">
                <a:latin typeface="Arial"/>
                <a:ea typeface="Arial"/>
                <a:cs typeface="Arial"/>
                <a:sym typeface="Arial"/>
              </a:rPr>
              <a:t>Discover open source cmi5 tools that are freely available and will help you with creating learning and training content. </a:t>
            </a:r>
            <a:endParaRPr sz="2000">
              <a:latin typeface="Arial"/>
              <a:ea typeface="Arial"/>
              <a:cs typeface="Arial"/>
              <a:sym typeface="Arial"/>
            </a:endParaRPr>
          </a:p>
          <a:p>
            <a:pPr marL="457189" lvl="0" indent="-323839" algn="l" rtl="0">
              <a:lnSpc>
                <a:spcPct val="100000"/>
              </a:lnSpc>
              <a:spcBef>
                <a:spcPts val="560"/>
              </a:spcBef>
              <a:spcAft>
                <a:spcPts val="0"/>
              </a:spcAft>
              <a:buSzPts val="2100"/>
              <a:buNone/>
            </a:pPr>
            <a:endParaRPr/>
          </a:p>
        </p:txBody>
      </p:sp>
      <p:sp>
        <p:nvSpPr>
          <p:cNvPr id="80" name="Google Shape;80;p2"/>
          <p:cNvSpPr txBox="1">
            <a:spLocks noGrp="1"/>
          </p:cNvSpPr>
          <p:nvPr>
            <p:ph type="sldNum" idx="12"/>
          </p:nvPr>
        </p:nvSpPr>
        <p:spPr>
          <a:xfrm>
            <a:off x="9115288" y="6409259"/>
            <a:ext cx="821700" cy="340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2133"/>
              <a:buFont typeface="Arial"/>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12ca8937399_0_59"/>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cmi5 Potential Use Cases</a:t>
            </a:r>
            <a:endParaRPr/>
          </a:p>
        </p:txBody>
      </p:sp>
      <p:sp>
        <p:nvSpPr>
          <p:cNvPr id="288" name="Google Shape;288;g12ca8937399_0_59"/>
          <p:cNvSpPr txBox="1">
            <a:spLocks noGrp="1"/>
          </p:cNvSpPr>
          <p:nvPr>
            <p:ph type="body" idx="1"/>
          </p:nvPr>
        </p:nvSpPr>
        <p:spPr>
          <a:xfrm>
            <a:off x="410817" y="990774"/>
            <a:ext cx="5446200" cy="489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350"/>
              <a:buNone/>
            </a:pPr>
            <a:r>
              <a:rPr lang="en-US" sz="2400" b="1">
                <a:latin typeface="Arial"/>
                <a:ea typeface="Arial"/>
                <a:cs typeface="Arial"/>
                <a:sym typeface="Arial"/>
              </a:rPr>
              <a:t>Use virtual and augmented reality training with an LMS.</a:t>
            </a:r>
            <a:endParaRPr sz="2400" b="1">
              <a:latin typeface="Arial"/>
              <a:ea typeface="Arial"/>
              <a:cs typeface="Arial"/>
              <a:sym typeface="Arial"/>
            </a:endParaRPr>
          </a:p>
          <a:p>
            <a:pPr marL="0" lvl="0" indent="0" algn="l" rtl="0">
              <a:lnSpc>
                <a:spcPct val="100000"/>
              </a:lnSpc>
              <a:spcBef>
                <a:spcPts val="360"/>
              </a:spcBef>
              <a:spcAft>
                <a:spcPts val="0"/>
              </a:spcAft>
              <a:buSzPts val="1350"/>
              <a:buNone/>
            </a:pPr>
            <a:endParaRPr>
              <a:latin typeface="Arial"/>
              <a:ea typeface="Arial"/>
              <a:cs typeface="Arial"/>
              <a:sym typeface="Arial"/>
            </a:endParaRPr>
          </a:p>
          <a:p>
            <a:pPr marL="0" lvl="0" indent="0" algn="l" rtl="0">
              <a:lnSpc>
                <a:spcPct val="115000"/>
              </a:lnSpc>
              <a:spcBef>
                <a:spcPts val="360"/>
              </a:spcBef>
              <a:spcAft>
                <a:spcPts val="0"/>
              </a:spcAft>
              <a:buSzPts val="1350"/>
              <a:buNone/>
            </a:pPr>
            <a:r>
              <a:rPr lang="en-US" sz="2000">
                <a:latin typeface="Arial"/>
                <a:ea typeface="Arial"/>
                <a:cs typeface="Arial"/>
                <a:sym typeface="Arial"/>
              </a:rPr>
              <a:t>Photo: U.S. Marine Corps: Lance Cpl. Jorge Brito uses the Augmented Immersive Team Trainer to locate virtual enemy tanks at Marine Corps Base Camp Lejeune, N.C.</a:t>
            </a:r>
            <a:endParaRPr sz="2000">
              <a:latin typeface="Arial"/>
              <a:ea typeface="Arial"/>
              <a:cs typeface="Arial"/>
              <a:sym typeface="Arial"/>
            </a:endParaRPr>
          </a:p>
        </p:txBody>
      </p:sp>
      <p:pic>
        <p:nvPicPr>
          <p:cNvPr id="289" name="Google Shape;289;g12ca8937399_0_59"/>
          <p:cNvPicPr preferRelativeResize="0"/>
          <p:nvPr/>
        </p:nvPicPr>
        <p:blipFill rotWithShape="1">
          <a:blip r:embed="rId3">
            <a:alphaModFix/>
          </a:blip>
          <a:srcRect/>
          <a:stretch/>
        </p:blipFill>
        <p:spPr>
          <a:xfrm>
            <a:off x="6095992" y="1742787"/>
            <a:ext cx="6030183" cy="3391978"/>
          </a:xfrm>
          <a:prstGeom prst="rect">
            <a:avLst/>
          </a:prstGeom>
          <a:noFill/>
          <a:ln>
            <a:noFill/>
          </a:ln>
        </p:spPr>
      </p:pic>
      <p:sp>
        <p:nvSpPr>
          <p:cNvPr id="290" name="Google Shape;290;g12ca8937399_0_59"/>
          <p:cNvSpPr txBox="1">
            <a:spLocks noGrp="1"/>
          </p:cNvSpPr>
          <p:nvPr>
            <p:ph type="sldNum" idx="12"/>
          </p:nvPr>
        </p:nvSpPr>
        <p:spPr>
          <a:xfrm>
            <a:off x="9115688" y="6401601"/>
            <a:ext cx="821700" cy="340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2133"/>
              <a:buFont typeface="Arial"/>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g12ca8937399_0_65"/>
          <p:cNvSpPr txBox="1">
            <a:spLocks noGrp="1"/>
          </p:cNvSpPr>
          <p:nvPr>
            <p:ph type="title"/>
          </p:nvPr>
        </p:nvSpPr>
        <p:spPr>
          <a:xfrm>
            <a:off x="2287219" y="1"/>
            <a:ext cx="7416900" cy="834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1100"/>
              <a:buFont typeface="Arial"/>
              <a:buNone/>
            </a:pPr>
            <a:r>
              <a:rPr lang="en-US" sz="2800"/>
              <a:t>cmi5 Potential Use Cases</a:t>
            </a:r>
            <a:endParaRPr sz="2800"/>
          </a:p>
        </p:txBody>
      </p:sp>
      <p:sp>
        <p:nvSpPr>
          <p:cNvPr id="297" name="Google Shape;297;g12ca8937399_0_65"/>
          <p:cNvSpPr txBox="1">
            <a:spLocks noGrp="1"/>
          </p:cNvSpPr>
          <p:nvPr>
            <p:ph type="body" idx="2"/>
          </p:nvPr>
        </p:nvSpPr>
        <p:spPr>
          <a:xfrm>
            <a:off x="6072725" y="1097300"/>
            <a:ext cx="5363700" cy="4329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800"/>
              <a:buNone/>
            </a:pPr>
            <a:r>
              <a:rPr lang="en-US" b="1">
                <a:latin typeface="Arial"/>
                <a:ea typeface="Arial"/>
                <a:cs typeface="Arial"/>
                <a:sym typeface="Arial"/>
              </a:rPr>
              <a:t>Better understand training data with the ability to track “anything.”</a:t>
            </a:r>
            <a:endParaRPr b="1">
              <a:latin typeface="Arial"/>
              <a:ea typeface="Arial"/>
              <a:cs typeface="Arial"/>
              <a:sym typeface="Arial"/>
            </a:endParaRPr>
          </a:p>
          <a:p>
            <a:pPr marL="0" lvl="0" indent="0" algn="l" rtl="0">
              <a:lnSpc>
                <a:spcPct val="100000"/>
              </a:lnSpc>
              <a:spcBef>
                <a:spcPts val="480"/>
              </a:spcBef>
              <a:spcAft>
                <a:spcPts val="0"/>
              </a:spcAft>
              <a:buSzPts val="1800"/>
              <a:buNone/>
            </a:pPr>
            <a:endParaRPr b="1"/>
          </a:p>
          <a:p>
            <a:pPr marL="0" lvl="0" indent="0" algn="l" rtl="0">
              <a:lnSpc>
                <a:spcPct val="115000"/>
              </a:lnSpc>
              <a:spcBef>
                <a:spcPts val="480"/>
              </a:spcBef>
              <a:spcAft>
                <a:spcPts val="0"/>
              </a:spcAft>
              <a:buSzPts val="1800"/>
              <a:buNone/>
            </a:pPr>
            <a:r>
              <a:rPr lang="en-US" sz="2000">
                <a:latin typeface="Arial"/>
                <a:ea typeface="Arial"/>
                <a:cs typeface="Arial"/>
                <a:sym typeface="Arial"/>
              </a:rPr>
              <a:t>Photo: U.S. Navy: Kerry King, Navy Medicine Readiness and Training Center (NMRTC) San Diego’s Simulation and Bio-Skills Training Center medical director and an emergency room physician, prepares for a simulated ultrasound during a surgical telemonitoring demonstration.</a:t>
            </a:r>
            <a:endParaRPr sz="2000">
              <a:latin typeface="Arial"/>
              <a:ea typeface="Arial"/>
              <a:cs typeface="Arial"/>
              <a:sym typeface="Arial"/>
            </a:endParaRPr>
          </a:p>
          <a:p>
            <a:pPr marL="0" lvl="0" indent="0" algn="l" rtl="0">
              <a:lnSpc>
                <a:spcPct val="100000"/>
              </a:lnSpc>
              <a:spcBef>
                <a:spcPts val="480"/>
              </a:spcBef>
              <a:spcAft>
                <a:spcPts val="0"/>
              </a:spcAft>
              <a:buSzPts val="1800"/>
              <a:buNone/>
            </a:pPr>
            <a:endParaRPr b="1"/>
          </a:p>
        </p:txBody>
      </p:sp>
      <p:pic>
        <p:nvPicPr>
          <p:cNvPr id="298" name="Google Shape;298;g12ca8937399_0_65"/>
          <p:cNvPicPr preferRelativeResize="0"/>
          <p:nvPr/>
        </p:nvPicPr>
        <p:blipFill rotWithShape="1">
          <a:blip r:embed="rId3">
            <a:alphaModFix/>
          </a:blip>
          <a:srcRect/>
          <a:stretch/>
        </p:blipFill>
        <p:spPr>
          <a:xfrm>
            <a:off x="508000" y="1249700"/>
            <a:ext cx="5363702" cy="3561833"/>
          </a:xfrm>
          <a:prstGeom prst="rect">
            <a:avLst/>
          </a:prstGeom>
          <a:noFill/>
          <a:ln>
            <a:noFill/>
          </a:ln>
        </p:spPr>
      </p:pic>
      <p:sp>
        <p:nvSpPr>
          <p:cNvPr id="299" name="Google Shape;299;g12ca8937399_0_65"/>
          <p:cNvSpPr txBox="1">
            <a:spLocks noGrp="1"/>
          </p:cNvSpPr>
          <p:nvPr>
            <p:ph type="sldNum" idx="12"/>
          </p:nvPr>
        </p:nvSpPr>
        <p:spPr>
          <a:xfrm>
            <a:off x="7095075" y="6417718"/>
            <a:ext cx="2844900" cy="2445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600"/>
              <a:buFont typeface="Arial"/>
              <a:buNone/>
            </a:pPr>
            <a:fld id="{00000000-1234-1234-1234-123412341234}" type="slidenum">
              <a:rPr lang="en-U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g11cac0b5f64_0_20"/>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cmi5 Potential Use Cases</a:t>
            </a:r>
            <a:endParaRPr/>
          </a:p>
        </p:txBody>
      </p:sp>
      <p:sp>
        <p:nvSpPr>
          <p:cNvPr id="306" name="Google Shape;306;g11cac0b5f64_0_20"/>
          <p:cNvSpPr txBox="1">
            <a:spLocks noGrp="1"/>
          </p:cNvSpPr>
          <p:nvPr>
            <p:ph type="body" idx="1"/>
          </p:nvPr>
        </p:nvSpPr>
        <p:spPr>
          <a:xfrm>
            <a:off x="410817" y="990774"/>
            <a:ext cx="5446200" cy="489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350"/>
              <a:buNone/>
            </a:pPr>
            <a:r>
              <a:rPr lang="en-US" sz="2400" b="1">
                <a:latin typeface="Arial"/>
                <a:ea typeface="Arial"/>
                <a:cs typeface="Arial"/>
                <a:sym typeface="Arial"/>
              </a:rPr>
              <a:t>Record their lifelong learning journey and experiences.</a:t>
            </a:r>
            <a:endParaRPr sz="2400" b="1">
              <a:latin typeface="Arial"/>
              <a:ea typeface="Arial"/>
              <a:cs typeface="Arial"/>
              <a:sym typeface="Arial"/>
            </a:endParaRPr>
          </a:p>
          <a:p>
            <a:pPr marL="0" lvl="0" indent="0" algn="l" rtl="0">
              <a:lnSpc>
                <a:spcPct val="100000"/>
              </a:lnSpc>
              <a:spcBef>
                <a:spcPts val="360"/>
              </a:spcBef>
              <a:spcAft>
                <a:spcPts val="0"/>
              </a:spcAft>
              <a:buSzPts val="1350"/>
              <a:buNone/>
            </a:pPr>
            <a:endParaRPr/>
          </a:p>
          <a:p>
            <a:pPr marL="0" lvl="0" indent="0" algn="l" rtl="0">
              <a:lnSpc>
                <a:spcPct val="115000"/>
              </a:lnSpc>
              <a:spcBef>
                <a:spcPts val="360"/>
              </a:spcBef>
              <a:spcAft>
                <a:spcPts val="0"/>
              </a:spcAft>
              <a:buSzPts val="1350"/>
              <a:buNone/>
            </a:pPr>
            <a:r>
              <a:rPr lang="en-US" sz="2000">
                <a:latin typeface="Arial"/>
                <a:ea typeface="Arial"/>
                <a:cs typeface="Arial"/>
                <a:sym typeface="Arial"/>
              </a:rPr>
              <a:t>Photo: U.S. Air Force: Capt. Rich Peace navigates a mission in the X-DTT Experimental Deployable Tactical Trainer while receiving instructions from a joint terminal attack controller Nov. 28.</a:t>
            </a:r>
            <a:endParaRPr sz="2000">
              <a:latin typeface="Arial"/>
              <a:ea typeface="Arial"/>
              <a:cs typeface="Arial"/>
              <a:sym typeface="Arial"/>
            </a:endParaRPr>
          </a:p>
        </p:txBody>
      </p:sp>
      <p:pic>
        <p:nvPicPr>
          <p:cNvPr id="307" name="Google Shape;307;g11cac0b5f64_0_20"/>
          <p:cNvPicPr preferRelativeResize="0"/>
          <p:nvPr/>
        </p:nvPicPr>
        <p:blipFill rotWithShape="1">
          <a:blip r:embed="rId3">
            <a:alphaModFix/>
          </a:blip>
          <a:srcRect/>
          <a:stretch/>
        </p:blipFill>
        <p:spPr>
          <a:xfrm>
            <a:off x="6009417" y="1176000"/>
            <a:ext cx="6030182" cy="4678691"/>
          </a:xfrm>
          <a:prstGeom prst="rect">
            <a:avLst/>
          </a:prstGeom>
          <a:noFill/>
          <a:ln>
            <a:noFill/>
          </a:ln>
        </p:spPr>
      </p:pic>
      <p:sp>
        <p:nvSpPr>
          <p:cNvPr id="308" name="Google Shape;308;g11cac0b5f64_0_20"/>
          <p:cNvSpPr txBox="1">
            <a:spLocks noGrp="1"/>
          </p:cNvSpPr>
          <p:nvPr>
            <p:ph type="sldNum" idx="12"/>
          </p:nvPr>
        </p:nvSpPr>
        <p:spPr>
          <a:xfrm>
            <a:off x="9115688" y="6401601"/>
            <a:ext cx="821700" cy="340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2133"/>
              <a:buFont typeface="Arial"/>
              <a:buNone/>
            </a:pPr>
            <a:fld id="{00000000-1234-1234-1234-123412341234}" type="slidenum">
              <a:rPr lang="en-US"/>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g12ef73f7b78_1_7"/>
          <p:cNvSpPr txBox="1">
            <a:spLocks noGrp="1"/>
          </p:cNvSpPr>
          <p:nvPr>
            <p:ph type="title"/>
          </p:nvPr>
        </p:nvSpPr>
        <p:spPr>
          <a:xfrm>
            <a:off x="2287219" y="1"/>
            <a:ext cx="7416900" cy="834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1100"/>
              <a:buFont typeface="Arial"/>
              <a:buNone/>
            </a:pPr>
            <a:r>
              <a:rPr lang="en-US" sz="2800"/>
              <a:t>cmi5 Potential Use Cases</a:t>
            </a:r>
            <a:endParaRPr sz="2800"/>
          </a:p>
        </p:txBody>
      </p:sp>
      <p:sp>
        <p:nvSpPr>
          <p:cNvPr id="315" name="Google Shape;315;g12ef73f7b78_1_7"/>
          <p:cNvSpPr txBox="1">
            <a:spLocks noGrp="1"/>
          </p:cNvSpPr>
          <p:nvPr>
            <p:ph type="body" idx="2"/>
          </p:nvPr>
        </p:nvSpPr>
        <p:spPr>
          <a:xfrm>
            <a:off x="6072725" y="1097300"/>
            <a:ext cx="5363700" cy="4329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800"/>
              <a:buNone/>
            </a:pPr>
            <a:r>
              <a:rPr lang="en-US" b="1">
                <a:latin typeface="Arial"/>
                <a:ea typeface="Arial"/>
                <a:cs typeface="Arial"/>
                <a:sym typeface="Arial"/>
              </a:rPr>
              <a:t>Train on prototypes and track with cmi5.</a:t>
            </a:r>
            <a:endParaRPr b="1">
              <a:latin typeface="Arial"/>
              <a:ea typeface="Arial"/>
              <a:cs typeface="Arial"/>
              <a:sym typeface="Arial"/>
            </a:endParaRPr>
          </a:p>
          <a:p>
            <a:pPr marL="0" lvl="0" indent="0" algn="l" rtl="0">
              <a:lnSpc>
                <a:spcPct val="100000"/>
              </a:lnSpc>
              <a:spcBef>
                <a:spcPts val="480"/>
              </a:spcBef>
              <a:spcAft>
                <a:spcPts val="0"/>
              </a:spcAft>
              <a:buSzPts val="1800"/>
              <a:buNone/>
            </a:pPr>
            <a:endParaRPr b="1"/>
          </a:p>
          <a:p>
            <a:pPr marL="0" lvl="0" indent="0" algn="l" rtl="0">
              <a:lnSpc>
                <a:spcPct val="115000"/>
              </a:lnSpc>
              <a:spcBef>
                <a:spcPts val="480"/>
              </a:spcBef>
              <a:spcAft>
                <a:spcPts val="0"/>
              </a:spcAft>
              <a:buSzPts val="1800"/>
              <a:buNone/>
            </a:pPr>
            <a:r>
              <a:rPr lang="en-US" sz="2000">
                <a:latin typeface="Arial"/>
                <a:ea typeface="Arial"/>
                <a:cs typeface="Arial"/>
                <a:sym typeface="Arial"/>
              </a:rPr>
              <a:t>Photo: Soldiers from Fort Sill, Okla. are getting a rare look at components of the Army's new prototype Long Range Hypersonic Weapon (LRHW) and influencing how the system is designed.</a:t>
            </a:r>
            <a:endParaRPr sz="2000">
              <a:latin typeface="Arial"/>
              <a:ea typeface="Arial"/>
              <a:cs typeface="Arial"/>
              <a:sym typeface="Arial"/>
            </a:endParaRPr>
          </a:p>
          <a:p>
            <a:pPr marL="0" lvl="0" indent="0" algn="l" rtl="0">
              <a:lnSpc>
                <a:spcPct val="100000"/>
              </a:lnSpc>
              <a:spcBef>
                <a:spcPts val="480"/>
              </a:spcBef>
              <a:spcAft>
                <a:spcPts val="0"/>
              </a:spcAft>
              <a:buSzPts val="1800"/>
              <a:buNone/>
            </a:pPr>
            <a:endParaRPr b="1"/>
          </a:p>
        </p:txBody>
      </p:sp>
      <p:pic>
        <p:nvPicPr>
          <p:cNvPr id="316" name="Google Shape;316;g12ef73f7b78_1_7"/>
          <p:cNvPicPr preferRelativeResize="0"/>
          <p:nvPr/>
        </p:nvPicPr>
        <p:blipFill rotWithShape="1">
          <a:blip r:embed="rId3">
            <a:alphaModFix/>
          </a:blip>
          <a:srcRect/>
          <a:stretch/>
        </p:blipFill>
        <p:spPr>
          <a:xfrm>
            <a:off x="508000" y="1249700"/>
            <a:ext cx="5363702" cy="3561833"/>
          </a:xfrm>
          <a:prstGeom prst="rect">
            <a:avLst/>
          </a:prstGeom>
          <a:noFill/>
          <a:ln>
            <a:noFill/>
          </a:ln>
        </p:spPr>
      </p:pic>
      <p:pic>
        <p:nvPicPr>
          <p:cNvPr id="317" name="Google Shape;317;g12ef73f7b78_1_7"/>
          <p:cNvPicPr preferRelativeResize="0"/>
          <p:nvPr/>
        </p:nvPicPr>
        <p:blipFill rotWithShape="1">
          <a:blip r:embed="rId4">
            <a:alphaModFix/>
          </a:blip>
          <a:srcRect/>
          <a:stretch/>
        </p:blipFill>
        <p:spPr>
          <a:xfrm>
            <a:off x="508000" y="1249700"/>
            <a:ext cx="5363700" cy="4183702"/>
          </a:xfrm>
          <a:prstGeom prst="rect">
            <a:avLst/>
          </a:prstGeom>
          <a:noFill/>
          <a:ln>
            <a:noFill/>
          </a:ln>
        </p:spPr>
      </p:pic>
      <p:sp>
        <p:nvSpPr>
          <p:cNvPr id="318" name="Google Shape;318;g12ef73f7b78_1_7"/>
          <p:cNvSpPr txBox="1">
            <a:spLocks noGrp="1"/>
          </p:cNvSpPr>
          <p:nvPr>
            <p:ph type="sldNum" idx="12"/>
          </p:nvPr>
        </p:nvSpPr>
        <p:spPr>
          <a:xfrm>
            <a:off x="7095075" y="6417718"/>
            <a:ext cx="2844900" cy="2445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600"/>
              <a:buFont typeface="Arial"/>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g133b476e2fa_0_55"/>
          <p:cNvSpPr txBox="1">
            <a:spLocks noGrp="1"/>
          </p:cNvSpPr>
          <p:nvPr>
            <p:ph type="title"/>
          </p:nvPr>
        </p:nvSpPr>
        <p:spPr>
          <a:xfrm>
            <a:off x="2287219" y="1"/>
            <a:ext cx="7416900" cy="834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How to Pick the Best Learning Standard</a:t>
            </a:r>
            <a:endParaRPr/>
          </a:p>
        </p:txBody>
      </p:sp>
      <p:sp>
        <p:nvSpPr>
          <p:cNvPr id="325" name="Google Shape;325;g133b476e2fa_0_55"/>
          <p:cNvSpPr txBox="1">
            <a:spLocks noGrp="1"/>
          </p:cNvSpPr>
          <p:nvPr>
            <p:ph type="sldNum" idx="12"/>
          </p:nvPr>
        </p:nvSpPr>
        <p:spPr>
          <a:xfrm>
            <a:off x="7095075" y="6417718"/>
            <a:ext cx="2844900" cy="2445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600"/>
              <a:buFont typeface="Arial"/>
              <a:buNone/>
            </a:pPr>
            <a:fld id="{00000000-1234-1234-1234-123412341234}" type="slidenum">
              <a:rPr lang="en-US"/>
              <a:t>24</a:t>
            </a:fld>
            <a:endParaRPr/>
          </a:p>
        </p:txBody>
      </p:sp>
      <p:sp>
        <p:nvSpPr>
          <p:cNvPr id="326" name="Google Shape;326;g133b476e2fa_0_55"/>
          <p:cNvSpPr txBox="1"/>
          <p:nvPr/>
        </p:nvSpPr>
        <p:spPr>
          <a:xfrm>
            <a:off x="455050" y="1154159"/>
            <a:ext cx="30216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Which one is best for your content?</a:t>
            </a:r>
            <a:endParaRPr sz="1600" b="1"/>
          </a:p>
        </p:txBody>
      </p:sp>
      <p:grpSp>
        <p:nvGrpSpPr>
          <p:cNvPr id="327" name="Google Shape;327;g133b476e2fa_0_55"/>
          <p:cNvGrpSpPr/>
          <p:nvPr/>
        </p:nvGrpSpPr>
        <p:grpSpPr>
          <a:xfrm>
            <a:off x="3542993" y="1867387"/>
            <a:ext cx="8108032" cy="1590600"/>
            <a:chOff x="3542893" y="776387"/>
            <a:chExt cx="8108032" cy="1590600"/>
          </a:xfrm>
        </p:grpSpPr>
        <p:sp>
          <p:nvSpPr>
            <p:cNvPr id="328" name="Google Shape;328;g133b476e2fa_0_55"/>
            <p:cNvSpPr/>
            <p:nvPr/>
          </p:nvSpPr>
          <p:spPr>
            <a:xfrm>
              <a:off x="9621425" y="776387"/>
              <a:ext cx="2029500" cy="15906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g133b476e2fa_0_55"/>
            <p:cNvSpPr/>
            <p:nvPr/>
          </p:nvSpPr>
          <p:spPr>
            <a:xfrm>
              <a:off x="6031368" y="776387"/>
              <a:ext cx="3492600" cy="15906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g133b476e2fa_0_55"/>
            <p:cNvSpPr/>
            <p:nvPr/>
          </p:nvSpPr>
          <p:spPr>
            <a:xfrm>
              <a:off x="3542893" y="776387"/>
              <a:ext cx="2394900" cy="15906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31" name="Google Shape;331;g133b476e2fa_0_55"/>
            <p:cNvCxnSpPr/>
            <p:nvPr/>
          </p:nvCxnSpPr>
          <p:spPr>
            <a:xfrm>
              <a:off x="3682076" y="1026649"/>
              <a:ext cx="1318200" cy="0"/>
            </a:xfrm>
            <a:prstGeom prst="straightConnector1">
              <a:avLst/>
            </a:prstGeom>
            <a:noFill/>
            <a:ln w="9525" cap="flat" cmpd="sng">
              <a:solidFill>
                <a:srgbClr val="595959"/>
              </a:solidFill>
              <a:prstDash val="solid"/>
              <a:round/>
              <a:headEnd type="none" w="med" len="med"/>
              <a:tailEnd type="none" w="med" len="med"/>
            </a:ln>
          </p:spPr>
        </p:cxnSp>
        <p:cxnSp>
          <p:nvCxnSpPr>
            <p:cNvPr id="332" name="Google Shape;332;g133b476e2fa_0_55"/>
            <p:cNvCxnSpPr/>
            <p:nvPr/>
          </p:nvCxnSpPr>
          <p:spPr>
            <a:xfrm>
              <a:off x="3682076" y="1397165"/>
              <a:ext cx="1318200" cy="0"/>
            </a:xfrm>
            <a:prstGeom prst="straightConnector1">
              <a:avLst/>
            </a:prstGeom>
            <a:noFill/>
            <a:ln w="9525" cap="flat" cmpd="sng">
              <a:solidFill>
                <a:srgbClr val="595959"/>
              </a:solidFill>
              <a:prstDash val="solid"/>
              <a:round/>
              <a:headEnd type="none" w="med" len="med"/>
              <a:tailEnd type="none" w="med" len="med"/>
            </a:ln>
          </p:spPr>
        </p:cxnSp>
        <p:cxnSp>
          <p:nvCxnSpPr>
            <p:cNvPr id="333" name="Google Shape;333;g133b476e2fa_0_55"/>
            <p:cNvCxnSpPr/>
            <p:nvPr/>
          </p:nvCxnSpPr>
          <p:spPr>
            <a:xfrm>
              <a:off x="3682076" y="1767680"/>
              <a:ext cx="1318200" cy="0"/>
            </a:xfrm>
            <a:prstGeom prst="straightConnector1">
              <a:avLst/>
            </a:prstGeom>
            <a:noFill/>
            <a:ln w="9525" cap="flat" cmpd="sng">
              <a:solidFill>
                <a:srgbClr val="595959"/>
              </a:solidFill>
              <a:prstDash val="solid"/>
              <a:round/>
              <a:headEnd type="none" w="med" len="med"/>
              <a:tailEnd type="none" w="med" len="med"/>
            </a:ln>
          </p:spPr>
        </p:cxnSp>
        <p:cxnSp>
          <p:nvCxnSpPr>
            <p:cNvPr id="334" name="Google Shape;334;g133b476e2fa_0_55"/>
            <p:cNvCxnSpPr/>
            <p:nvPr/>
          </p:nvCxnSpPr>
          <p:spPr>
            <a:xfrm>
              <a:off x="3682076" y="2138195"/>
              <a:ext cx="1318200" cy="0"/>
            </a:xfrm>
            <a:prstGeom prst="straightConnector1">
              <a:avLst/>
            </a:prstGeom>
            <a:noFill/>
            <a:ln w="9525" cap="flat" cmpd="sng">
              <a:solidFill>
                <a:srgbClr val="595959"/>
              </a:solidFill>
              <a:prstDash val="solid"/>
              <a:round/>
              <a:headEnd type="none" w="med" len="med"/>
              <a:tailEnd type="none" w="med" len="med"/>
            </a:ln>
          </p:spPr>
        </p:cxnSp>
        <p:sp>
          <p:nvSpPr>
            <p:cNvPr id="335" name="Google Shape;335;g133b476e2fa_0_55"/>
            <p:cNvSpPr/>
            <p:nvPr/>
          </p:nvSpPr>
          <p:spPr>
            <a:xfrm>
              <a:off x="3682104" y="908493"/>
              <a:ext cx="327000" cy="254700"/>
            </a:xfrm>
            <a:prstGeom prst="rect">
              <a:avLst/>
            </a:prstGeom>
            <a:solidFill>
              <a:srgbClr val="3C68A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g133b476e2fa_0_55"/>
            <p:cNvSpPr/>
            <p:nvPr/>
          </p:nvSpPr>
          <p:spPr>
            <a:xfrm>
              <a:off x="3682107" y="1279008"/>
              <a:ext cx="729000" cy="254700"/>
            </a:xfrm>
            <a:prstGeom prst="rect">
              <a:avLst/>
            </a:prstGeom>
            <a:gradFill>
              <a:gsLst>
                <a:gs pos="0">
                  <a:srgbClr val="3C68AF"/>
                </a:gs>
                <a:gs pos="100000">
                  <a:srgbClr val="B7B7B7"/>
                </a:gs>
              </a:gsLst>
              <a:lin ang="0"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g133b476e2fa_0_55"/>
            <p:cNvSpPr/>
            <p:nvPr/>
          </p:nvSpPr>
          <p:spPr>
            <a:xfrm>
              <a:off x="3682107" y="1649523"/>
              <a:ext cx="729000" cy="254700"/>
            </a:xfrm>
            <a:prstGeom prst="rect">
              <a:avLst/>
            </a:prstGeom>
            <a:gradFill>
              <a:gsLst>
                <a:gs pos="0">
                  <a:srgbClr val="3C68AF"/>
                </a:gs>
                <a:gs pos="100000">
                  <a:srgbClr val="B7B7B7"/>
                </a:gs>
              </a:gsLst>
              <a:lin ang="0"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g133b476e2fa_0_55"/>
            <p:cNvSpPr/>
            <p:nvPr/>
          </p:nvSpPr>
          <p:spPr>
            <a:xfrm>
              <a:off x="3682104" y="2020039"/>
              <a:ext cx="327000" cy="254700"/>
            </a:xfrm>
            <a:prstGeom prst="rect">
              <a:avLst/>
            </a:prstGeom>
            <a:solidFill>
              <a:srgbClr val="3C68A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39" name="Google Shape;339;g133b476e2fa_0_55"/>
            <p:cNvCxnSpPr/>
            <p:nvPr/>
          </p:nvCxnSpPr>
          <p:spPr>
            <a:xfrm>
              <a:off x="7115961" y="1433268"/>
              <a:ext cx="1318200" cy="0"/>
            </a:xfrm>
            <a:prstGeom prst="straightConnector1">
              <a:avLst/>
            </a:prstGeom>
            <a:noFill/>
            <a:ln w="9525" cap="flat" cmpd="sng">
              <a:solidFill>
                <a:srgbClr val="595959"/>
              </a:solidFill>
              <a:prstDash val="solid"/>
              <a:round/>
              <a:headEnd type="none" w="med" len="med"/>
              <a:tailEnd type="none" w="med" len="med"/>
            </a:ln>
          </p:spPr>
        </p:cxnSp>
        <p:cxnSp>
          <p:nvCxnSpPr>
            <p:cNvPr id="340" name="Google Shape;340;g133b476e2fa_0_55"/>
            <p:cNvCxnSpPr/>
            <p:nvPr/>
          </p:nvCxnSpPr>
          <p:spPr>
            <a:xfrm>
              <a:off x="7115961" y="2174299"/>
              <a:ext cx="1318200" cy="0"/>
            </a:xfrm>
            <a:prstGeom prst="straightConnector1">
              <a:avLst/>
            </a:prstGeom>
            <a:noFill/>
            <a:ln w="9525" cap="flat" cmpd="sng">
              <a:solidFill>
                <a:srgbClr val="595959"/>
              </a:solidFill>
              <a:prstDash val="solid"/>
              <a:round/>
              <a:headEnd type="none" w="med" len="med"/>
              <a:tailEnd type="none" w="med" len="med"/>
            </a:ln>
          </p:spPr>
        </p:cxnSp>
        <p:sp>
          <p:nvSpPr>
            <p:cNvPr id="341" name="Google Shape;341;g133b476e2fa_0_55"/>
            <p:cNvSpPr/>
            <p:nvPr/>
          </p:nvSpPr>
          <p:spPr>
            <a:xfrm>
              <a:off x="7125344" y="944596"/>
              <a:ext cx="1318200" cy="254700"/>
            </a:xfrm>
            <a:prstGeom prst="rect">
              <a:avLst/>
            </a:prstGeom>
            <a:gradFill>
              <a:gsLst>
                <a:gs pos="0">
                  <a:srgbClr val="3C68AF"/>
                </a:gs>
                <a:gs pos="100000">
                  <a:srgbClr val="B7B7B7"/>
                </a:gs>
              </a:gsLst>
              <a:lin ang="0"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g133b476e2fa_0_55"/>
            <p:cNvSpPr/>
            <p:nvPr/>
          </p:nvSpPr>
          <p:spPr>
            <a:xfrm>
              <a:off x="7125341" y="1315111"/>
              <a:ext cx="729000" cy="254700"/>
            </a:xfrm>
            <a:prstGeom prst="rect">
              <a:avLst/>
            </a:prstGeom>
            <a:gradFill>
              <a:gsLst>
                <a:gs pos="0">
                  <a:srgbClr val="3C68AF"/>
                </a:gs>
                <a:gs pos="100000">
                  <a:srgbClr val="B7B7B7"/>
                </a:gs>
              </a:gsLst>
              <a:lin ang="0"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43" name="Google Shape;343;g133b476e2fa_0_55"/>
            <p:cNvCxnSpPr/>
            <p:nvPr/>
          </p:nvCxnSpPr>
          <p:spPr>
            <a:xfrm>
              <a:off x="10191639" y="1433268"/>
              <a:ext cx="1318200" cy="0"/>
            </a:xfrm>
            <a:prstGeom prst="straightConnector1">
              <a:avLst/>
            </a:prstGeom>
            <a:noFill/>
            <a:ln w="9525" cap="flat" cmpd="sng">
              <a:solidFill>
                <a:srgbClr val="595959"/>
              </a:solidFill>
              <a:prstDash val="solid"/>
              <a:round/>
              <a:headEnd type="none" w="med" len="med"/>
              <a:tailEnd type="none" w="med" len="med"/>
            </a:ln>
          </p:spPr>
        </p:cxnSp>
        <p:cxnSp>
          <p:nvCxnSpPr>
            <p:cNvPr id="344" name="Google Shape;344;g133b476e2fa_0_55"/>
            <p:cNvCxnSpPr/>
            <p:nvPr/>
          </p:nvCxnSpPr>
          <p:spPr>
            <a:xfrm>
              <a:off x="10191639" y="2174299"/>
              <a:ext cx="1318200" cy="0"/>
            </a:xfrm>
            <a:prstGeom prst="straightConnector1">
              <a:avLst/>
            </a:prstGeom>
            <a:noFill/>
            <a:ln w="9525" cap="flat" cmpd="sng">
              <a:solidFill>
                <a:srgbClr val="595959"/>
              </a:solidFill>
              <a:prstDash val="solid"/>
              <a:round/>
              <a:headEnd type="none" w="med" len="med"/>
              <a:tailEnd type="none" w="med" len="med"/>
            </a:ln>
          </p:spPr>
        </p:cxnSp>
        <p:sp>
          <p:nvSpPr>
            <p:cNvPr id="345" name="Google Shape;345;g133b476e2fa_0_55"/>
            <p:cNvSpPr/>
            <p:nvPr/>
          </p:nvSpPr>
          <p:spPr>
            <a:xfrm>
              <a:off x="10775980" y="1315111"/>
              <a:ext cx="729000" cy="254700"/>
            </a:xfrm>
            <a:prstGeom prst="rect">
              <a:avLst/>
            </a:prstGeom>
            <a:gradFill>
              <a:gsLst>
                <a:gs pos="0">
                  <a:srgbClr val="3C68AF"/>
                </a:gs>
                <a:gs pos="100000">
                  <a:srgbClr val="B7B7B7"/>
                </a:gs>
              </a:gsLst>
              <a:lin ang="0"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g133b476e2fa_0_55"/>
            <p:cNvSpPr/>
            <p:nvPr/>
          </p:nvSpPr>
          <p:spPr>
            <a:xfrm>
              <a:off x="7125344" y="1685627"/>
              <a:ext cx="1318200" cy="254700"/>
            </a:xfrm>
            <a:prstGeom prst="rect">
              <a:avLst/>
            </a:prstGeom>
            <a:gradFill>
              <a:gsLst>
                <a:gs pos="0">
                  <a:srgbClr val="3C68AF"/>
                </a:gs>
                <a:gs pos="100000">
                  <a:srgbClr val="B7B7B7"/>
                </a:gs>
              </a:gsLst>
              <a:lin ang="0"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g133b476e2fa_0_55"/>
            <p:cNvSpPr/>
            <p:nvPr/>
          </p:nvSpPr>
          <p:spPr>
            <a:xfrm>
              <a:off x="7411178" y="2056142"/>
              <a:ext cx="729000" cy="254700"/>
            </a:xfrm>
            <a:prstGeom prst="rect">
              <a:avLst/>
            </a:prstGeom>
            <a:gradFill>
              <a:gsLst>
                <a:gs pos="0">
                  <a:srgbClr val="3C68AF"/>
                </a:gs>
                <a:gs pos="100000">
                  <a:srgbClr val="B7B7B7"/>
                </a:gs>
              </a:gsLst>
              <a:lin ang="0"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g133b476e2fa_0_55"/>
            <p:cNvSpPr/>
            <p:nvPr/>
          </p:nvSpPr>
          <p:spPr>
            <a:xfrm>
              <a:off x="10192831" y="944596"/>
              <a:ext cx="1318200" cy="254700"/>
            </a:xfrm>
            <a:prstGeom prst="rect">
              <a:avLst/>
            </a:prstGeom>
            <a:gradFill>
              <a:gsLst>
                <a:gs pos="0">
                  <a:srgbClr val="3C68AF"/>
                </a:gs>
                <a:gs pos="100000">
                  <a:srgbClr val="B7B7B7"/>
                </a:gs>
              </a:gsLst>
              <a:lin ang="0"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g133b476e2fa_0_55"/>
            <p:cNvSpPr/>
            <p:nvPr/>
          </p:nvSpPr>
          <p:spPr>
            <a:xfrm>
              <a:off x="10192831" y="1685627"/>
              <a:ext cx="1318200" cy="254700"/>
            </a:xfrm>
            <a:prstGeom prst="rect">
              <a:avLst/>
            </a:prstGeom>
            <a:gradFill>
              <a:gsLst>
                <a:gs pos="0">
                  <a:srgbClr val="3C68AF"/>
                </a:gs>
                <a:gs pos="100000">
                  <a:srgbClr val="B7B7B7"/>
                </a:gs>
              </a:gsLst>
              <a:lin ang="0"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g133b476e2fa_0_55"/>
            <p:cNvSpPr/>
            <p:nvPr/>
          </p:nvSpPr>
          <p:spPr>
            <a:xfrm>
              <a:off x="11183880" y="2056142"/>
              <a:ext cx="327000" cy="254700"/>
            </a:xfrm>
            <a:prstGeom prst="rect">
              <a:avLst/>
            </a:prstGeom>
            <a:solidFill>
              <a:srgbClr val="9E9E9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1" name="Google Shape;351;g133b476e2fa_0_55"/>
          <p:cNvGrpSpPr/>
          <p:nvPr/>
        </p:nvGrpSpPr>
        <p:grpSpPr>
          <a:xfrm>
            <a:off x="455050" y="3686574"/>
            <a:ext cx="11195979" cy="2342052"/>
            <a:chOff x="455050" y="2391174"/>
            <a:chExt cx="11195979" cy="2342052"/>
          </a:xfrm>
        </p:grpSpPr>
        <p:sp>
          <p:nvSpPr>
            <p:cNvPr id="352" name="Google Shape;352;g133b476e2fa_0_55"/>
            <p:cNvSpPr/>
            <p:nvPr/>
          </p:nvSpPr>
          <p:spPr>
            <a:xfrm>
              <a:off x="3537829" y="2391174"/>
              <a:ext cx="8113200" cy="666900"/>
            </a:xfrm>
            <a:prstGeom prst="rect">
              <a:avLst/>
            </a:prstGeom>
            <a:gradFill>
              <a:gsLst>
                <a:gs pos="0">
                  <a:srgbClr val="3C68AF"/>
                </a:gs>
                <a:gs pos="100000">
                  <a:srgbClr val="B7B7B7"/>
                </a:gs>
              </a:gsLst>
              <a:lin ang="0"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g133b476e2fa_0_55"/>
            <p:cNvSpPr/>
            <p:nvPr/>
          </p:nvSpPr>
          <p:spPr>
            <a:xfrm>
              <a:off x="3537829" y="4066325"/>
              <a:ext cx="8113200" cy="666900"/>
            </a:xfrm>
            <a:prstGeom prst="rect">
              <a:avLst/>
            </a:prstGeom>
            <a:gradFill>
              <a:gsLst>
                <a:gs pos="0">
                  <a:srgbClr val="3C68AF"/>
                </a:gs>
                <a:gs pos="100000">
                  <a:srgbClr val="B7B7B7"/>
                </a:gs>
              </a:gsLst>
              <a:lin ang="0"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g133b476e2fa_0_55"/>
            <p:cNvSpPr txBox="1"/>
            <p:nvPr/>
          </p:nvSpPr>
          <p:spPr>
            <a:xfrm>
              <a:off x="3552882" y="4174281"/>
              <a:ext cx="98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solidFill>
                    <a:srgbClr val="FFFFFF"/>
                  </a:solidFill>
                </a:rPr>
                <a:t>Big 4</a:t>
              </a:r>
              <a:endParaRPr b="1">
                <a:solidFill>
                  <a:srgbClr val="FFFFFF"/>
                </a:solidFill>
              </a:endParaRPr>
            </a:p>
          </p:txBody>
        </p:sp>
        <p:sp>
          <p:nvSpPr>
            <p:cNvPr id="355" name="Google Shape;355;g133b476e2fa_0_55"/>
            <p:cNvSpPr/>
            <p:nvPr/>
          </p:nvSpPr>
          <p:spPr>
            <a:xfrm>
              <a:off x="3537829" y="3256392"/>
              <a:ext cx="8113200" cy="666900"/>
            </a:xfrm>
            <a:prstGeom prst="rect">
              <a:avLst/>
            </a:prstGeom>
            <a:gradFill>
              <a:gsLst>
                <a:gs pos="0">
                  <a:srgbClr val="3C68AF"/>
                </a:gs>
                <a:gs pos="100000">
                  <a:srgbClr val="B7B7B7"/>
                </a:gs>
              </a:gsLst>
              <a:lin ang="0"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g133b476e2fa_0_55"/>
            <p:cNvSpPr txBox="1"/>
            <p:nvPr/>
          </p:nvSpPr>
          <p:spPr>
            <a:xfrm>
              <a:off x="3552871" y="3384737"/>
              <a:ext cx="130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solidFill>
                    <a:srgbClr val="FFFFFF"/>
                  </a:solidFill>
                </a:rPr>
                <a:t>LMS</a:t>
              </a:r>
              <a:endParaRPr b="1">
                <a:solidFill>
                  <a:srgbClr val="FFFFFF"/>
                </a:solidFill>
              </a:endParaRPr>
            </a:p>
          </p:txBody>
        </p:sp>
        <p:sp>
          <p:nvSpPr>
            <p:cNvPr id="357" name="Google Shape;357;g133b476e2fa_0_55"/>
            <p:cNvSpPr txBox="1"/>
            <p:nvPr/>
          </p:nvSpPr>
          <p:spPr>
            <a:xfrm>
              <a:off x="9458602" y="3384725"/>
              <a:ext cx="21594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b="1"/>
                <a:t>Directly from Activity</a:t>
              </a:r>
              <a:endParaRPr b="1"/>
            </a:p>
          </p:txBody>
        </p:sp>
        <p:sp>
          <p:nvSpPr>
            <p:cNvPr id="358" name="Google Shape;358;g133b476e2fa_0_55"/>
            <p:cNvSpPr txBox="1"/>
            <p:nvPr/>
          </p:nvSpPr>
          <p:spPr>
            <a:xfrm>
              <a:off x="6043504" y="3384737"/>
              <a:ext cx="2797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t>Launching System</a:t>
              </a:r>
              <a:endParaRPr b="1"/>
            </a:p>
          </p:txBody>
        </p:sp>
        <p:sp>
          <p:nvSpPr>
            <p:cNvPr id="359" name="Google Shape;359;g133b476e2fa_0_55"/>
            <p:cNvSpPr txBox="1"/>
            <p:nvPr/>
          </p:nvSpPr>
          <p:spPr>
            <a:xfrm>
              <a:off x="4943198" y="4173374"/>
              <a:ext cx="2394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t>Simple Interactions</a:t>
              </a:r>
              <a:endParaRPr b="1"/>
            </a:p>
          </p:txBody>
        </p:sp>
        <p:sp>
          <p:nvSpPr>
            <p:cNvPr id="360" name="Google Shape;360;g133b476e2fa_0_55"/>
            <p:cNvSpPr txBox="1"/>
            <p:nvPr/>
          </p:nvSpPr>
          <p:spPr>
            <a:xfrm>
              <a:off x="9850527" y="4174281"/>
              <a:ext cx="17679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b="1"/>
                <a:t>Arbitrary Data</a:t>
              </a:r>
              <a:endParaRPr b="1"/>
            </a:p>
          </p:txBody>
        </p:sp>
        <p:sp>
          <p:nvSpPr>
            <p:cNvPr id="361" name="Google Shape;361;g133b476e2fa_0_55"/>
            <p:cNvSpPr txBox="1"/>
            <p:nvPr/>
          </p:nvSpPr>
          <p:spPr>
            <a:xfrm>
              <a:off x="7174241" y="4173371"/>
              <a:ext cx="2797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t>In-Depth Interactions</a:t>
              </a:r>
              <a:endParaRPr b="1"/>
            </a:p>
          </p:txBody>
        </p:sp>
        <p:sp>
          <p:nvSpPr>
            <p:cNvPr id="362" name="Google Shape;362;g133b476e2fa_0_55"/>
            <p:cNvSpPr txBox="1"/>
            <p:nvPr/>
          </p:nvSpPr>
          <p:spPr>
            <a:xfrm>
              <a:off x="455050" y="3282967"/>
              <a:ext cx="3021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How do Learners Access?</a:t>
              </a:r>
              <a:endParaRPr sz="1600" b="1"/>
            </a:p>
          </p:txBody>
        </p:sp>
        <p:sp>
          <p:nvSpPr>
            <p:cNvPr id="363" name="Google Shape;363;g133b476e2fa_0_55"/>
            <p:cNvSpPr txBox="1"/>
            <p:nvPr/>
          </p:nvSpPr>
          <p:spPr>
            <a:xfrm>
              <a:off x="455050" y="4193406"/>
              <a:ext cx="3021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Types of Data</a:t>
              </a:r>
              <a:endParaRPr sz="1600" b="1"/>
            </a:p>
          </p:txBody>
        </p:sp>
        <p:sp>
          <p:nvSpPr>
            <p:cNvPr id="364" name="Google Shape;364;g133b476e2fa_0_55"/>
            <p:cNvSpPr txBox="1"/>
            <p:nvPr/>
          </p:nvSpPr>
          <p:spPr>
            <a:xfrm>
              <a:off x="3552879" y="2519505"/>
              <a:ext cx="98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solidFill>
                    <a:srgbClr val="FFFFFF"/>
                  </a:solidFill>
                </a:rPr>
                <a:t>LMS</a:t>
              </a:r>
              <a:endParaRPr b="1">
                <a:solidFill>
                  <a:srgbClr val="FFFFFF"/>
                </a:solidFill>
              </a:endParaRPr>
            </a:p>
          </p:txBody>
        </p:sp>
        <p:sp>
          <p:nvSpPr>
            <p:cNvPr id="365" name="Google Shape;365;g133b476e2fa_0_55"/>
            <p:cNvSpPr txBox="1"/>
            <p:nvPr/>
          </p:nvSpPr>
          <p:spPr>
            <a:xfrm>
              <a:off x="10042069" y="2519518"/>
              <a:ext cx="15759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b="1"/>
                <a:t>Simulations</a:t>
              </a:r>
              <a:endParaRPr b="1"/>
            </a:p>
          </p:txBody>
        </p:sp>
        <p:sp>
          <p:nvSpPr>
            <p:cNvPr id="366" name="Google Shape;366;g133b476e2fa_0_55"/>
            <p:cNvSpPr txBox="1"/>
            <p:nvPr/>
          </p:nvSpPr>
          <p:spPr>
            <a:xfrm>
              <a:off x="455050" y="2417748"/>
              <a:ext cx="3021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Training Activity Type</a:t>
              </a:r>
              <a:endParaRPr sz="1600" b="1"/>
            </a:p>
          </p:txBody>
        </p:sp>
        <p:sp>
          <p:nvSpPr>
            <p:cNvPr id="367" name="Google Shape;367;g133b476e2fa_0_55"/>
            <p:cNvSpPr txBox="1"/>
            <p:nvPr/>
          </p:nvSpPr>
          <p:spPr>
            <a:xfrm>
              <a:off x="5204429" y="2499509"/>
              <a:ext cx="2029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t>Mobile Apps</a:t>
              </a:r>
              <a:endParaRPr b="1"/>
            </a:p>
          </p:txBody>
        </p:sp>
        <p:sp>
          <p:nvSpPr>
            <p:cNvPr id="368" name="Google Shape;368;g133b476e2fa_0_55"/>
            <p:cNvSpPr txBox="1"/>
            <p:nvPr/>
          </p:nvSpPr>
          <p:spPr>
            <a:xfrm>
              <a:off x="7174241" y="2499506"/>
              <a:ext cx="2797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t>Serious Games</a:t>
              </a:r>
              <a:endParaRPr b="1"/>
            </a:p>
          </p:txBody>
        </p:sp>
      </p:grpSp>
      <p:sp>
        <p:nvSpPr>
          <p:cNvPr id="369" name="Google Shape;369;g133b476e2fa_0_55"/>
          <p:cNvSpPr txBox="1"/>
          <p:nvPr/>
        </p:nvSpPr>
        <p:spPr>
          <a:xfrm>
            <a:off x="3622175" y="845725"/>
            <a:ext cx="2269800" cy="892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b="1"/>
              <a:t>SCORM</a:t>
            </a:r>
            <a:endParaRPr sz="1800" b="1"/>
          </a:p>
          <a:p>
            <a:pPr marL="0" lvl="0" indent="0" algn="ctr" rtl="0">
              <a:spcBef>
                <a:spcPts val="0"/>
              </a:spcBef>
              <a:spcAft>
                <a:spcPts val="0"/>
              </a:spcAft>
              <a:buNone/>
            </a:pPr>
            <a:r>
              <a:rPr lang="en-US"/>
              <a:t>Answers fall mostly in the blue on the left side.</a:t>
            </a:r>
            <a:endParaRPr/>
          </a:p>
        </p:txBody>
      </p:sp>
      <p:sp>
        <p:nvSpPr>
          <p:cNvPr id="370" name="Google Shape;370;g133b476e2fa_0_55"/>
          <p:cNvSpPr txBox="1"/>
          <p:nvPr/>
        </p:nvSpPr>
        <p:spPr>
          <a:xfrm>
            <a:off x="6462113" y="842090"/>
            <a:ext cx="2269800" cy="892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b="1"/>
              <a:t>cmi5</a:t>
            </a:r>
            <a:endParaRPr sz="1800" b="1"/>
          </a:p>
          <a:p>
            <a:pPr marL="0" lvl="0" indent="0" algn="ctr" rtl="0">
              <a:spcBef>
                <a:spcPts val="0"/>
              </a:spcBef>
              <a:spcAft>
                <a:spcPts val="0"/>
              </a:spcAft>
              <a:buNone/>
            </a:pPr>
            <a:r>
              <a:rPr lang="en-US"/>
              <a:t>Answers are a mix of both colors.</a:t>
            </a:r>
            <a:endParaRPr/>
          </a:p>
        </p:txBody>
      </p:sp>
      <p:sp>
        <p:nvSpPr>
          <p:cNvPr id="371" name="Google Shape;371;g133b476e2fa_0_55"/>
          <p:cNvSpPr txBox="1"/>
          <p:nvPr/>
        </p:nvSpPr>
        <p:spPr>
          <a:xfrm>
            <a:off x="9458588" y="842090"/>
            <a:ext cx="22698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b="1"/>
              <a:t>xAPI</a:t>
            </a:r>
            <a:endParaRPr sz="1800" b="1"/>
          </a:p>
          <a:p>
            <a:pPr marL="0" lvl="0" indent="0" algn="ctr" rtl="0">
              <a:spcBef>
                <a:spcPts val="0"/>
              </a:spcBef>
              <a:spcAft>
                <a:spcPts val="0"/>
              </a:spcAft>
              <a:buNone/>
            </a:pPr>
            <a:r>
              <a:rPr lang="en-US">
                <a:solidFill>
                  <a:schemeClr val="dk1"/>
                </a:solidFill>
              </a:rPr>
              <a:t>Answers fall mostly in the gray on the right side.</a:t>
            </a:r>
            <a:endParaRPr>
              <a:solidFill>
                <a:schemeClr val="dk1"/>
              </a:solidFill>
            </a:endParaRPr>
          </a:p>
          <a:p>
            <a:pPr marL="0" lvl="0" indent="0" algn="ctr" rtl="0">
              <a:spcBef>
                <a:spcPts val="0"/>
              </a:spcBef>
              <a:spcAft>
                <a:spcPts val="0"/>
              </a:spcAft>
              <a:buNone/>
            </a:pPr>
            <a:endParaRPr sz="12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g1354339bdad_0_0"/>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Migrating to cmi5</a:t>
            </a:r>
            <a:endParaRPr/>
          </a:p>
        </p:txBody>
      </p:sp>
      <p:sp>
        <p:nvSpPr>
          <p:cNvPr id="378" name="Google Shape;378;g1354339bdad_0_0"/>
          <p:cNvSpPr txBox="1">
            <a:spLocks noGrp="1"/>
          </p:cNvSpPr>
          <p:nvPr>
            <p:ph type="body" idx="1"/>
          </p:nvPr>
        </p:nvSpPr>
        <p:spPr>
          <a:xfrm>
            <a:off x="410817" y="990774"/>
            <a:ext cx="5446200" cy="489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350"/>
              <a:buNone/>
            </a:pPr>
            <a:r>
              <a:rPr lang="en-US" sz="2400" b="1">
                <a:latin typeface="Arial"/>
                <a:ea typeface="Arial"/>
                <a:cs typeface="Arial"/>
                <a:sym typeface="Arial"/>
              </a:rPr>
              <a:t>Learning objective 4</a:t>
            </a:r>
            <a:endParaRPr sz="2400" b="1">
              <a:latin typeface="Arial"/>
              <a:ea typeface="Arial"/>
              <a:cs typeface="Arial"/>
              <a:sym typeface="Arial"/>
            </a:endParaRPr>
          </a:p>
          <a:p>
            <a:pPr marL="0" lvl="0" indent="0" algn="l" rtl="0">
              <a:lnSpc>
                <a:spcPct val="90000"/>
              </a:lnSpc>
              <a:spcBef>
                <a:spcPts val="360"/>
              </a:spcBef>
              <a:spcAft>
                <a:spcPts val="0"/>
              </a:spcAft>
              <a:buSzPts val="1350"/>
              <a:buNone/>
            </a:pPr>
            <a:endParaRPr>
              <a:latin typeface="Arial"/>
              <a:ea typeface="Arial"/>
              <a:cs typeface="Arial"/>
              <a:sym typeface="Arial"/>
            </a:endParaRPr>
          </a:p>
          <a:p>
            <a:pPr marL="0" lvl="0" indent="0" algn="l" rtl="0">
              <a:lnSpc>
                <a:spcPct val="115000"/>
              </a:lnSpc>
              <a:spcBef>
                <a:spcPts val="360"/>
              </a:spcBef>
              <a:spcAft>
                <a:spcPts val="0"/>
              </a:spcAft>
              <a:buSzPts val="1350"/>
              <a:buNone/>
            </a:pPr>
            <a:r>
              <a:rPr lang="en-US" sz="2000">
                <a:latin typeface="Arial"/>
                <a:ea typeface="Arial"/>
                <a:cs typeface="Arial"/>
                <a:sym typeface="Arial"/>
              </a:rPr>
              <a:t>Create new cmi5 content and migrate existing SCORM content to cmi5 to transform your training.</a:t>
            </a:r>
            <a:endParaRPr sz="2000">
              <a:latin typeface="Arial"/>
              <a:ea typeface="Arial"/>
              <a:cs typeface="Arial"/>
              <a:sym typeface="Arial"/>
            </a:endParaRPr>
          </a:p>
          <a:p>
            <a:pPr marL="0" lvl="0" indent="0" algn="l" rtl="0">
              <a:lnSpc>
                <a:spcPct val="90000"/>
              </a:lnSpc>
              <a:spcBef>
                <a:spcPts val="360"/>
              </a:spcBef>
              <a:spcAft>
                <a:spcPts val="0"/>
              </a:spcAft>
              <a:buSzPts val="1350"/>
              <a:buNone/>
            </a:pPr>
            <a:endParaRPr>
              <a:latin typeface="Arial"/>
              <a:ea typeface="Arial"/>
              <a:cs typeface="Arial"/>
              <a:sym typeface="Arial"/>
            </a:endParaRPr>
          </a:p>
        </p:txBody>
      </p:sp>
      <p:pic>
        <p:nvPicPr>
          <p:cNvPr id="379" name="Google Shape;379;g1354339bdad_0_0"/>
          <p:cNvPicPr preferRelativeResize="0"/>
          <p:nvPr/>
        </p:nvPicPr>
        <p:blipFill rotWithShape="1">
          <a:blip r:embed="rId3">
            <a:alphaModFix/>
          </a:blip>
          <a:srcRect t="159" b="167"/>
          <a:stretch/>
        </p:blipFill>
        <p:spPr>
          <a:xfrm>
            <a:off x="6009417" y="1281637"/>
            <a:ext cx="6030184" cy="4294720"/>
          </a:xfrm>
          <a:prstGeom prst="rect">
            <a:avLst/>
          </a:prstGeom>
          <a:noFill/>
          <a:ln>
            <a:noFill/>
          </a:ln>
        </p:spPr>
      </p:pic>
      <p:sp>
        <p:nvSpPr>
          <p:cNvPr id="380" name="Google Shape;380;g1354339bdad_0_0"/>
          <p:cNvSpPr txBox="1">
            <a:spLocks noGrp="1"/>
          </p:cNvSpPr>
          <p:nvPr>
            <p:ph type="sldNum" idx="12"/>
          </p:nvPr>
        </p:nvSpPr>
        <p:spPr>
          <a:xfrm>
            <a:off x="9115688" y="6401601"/>
            <a:ext cx="821700" cy="340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2133"/>
              <a:buFont typeface="Arial"/>
              <a:buNone/>
            </a:pPr>
            <a:fld id="{00000000-1234-1234-1234-123412341234}" type="slidenum">
              <a:rPr lang="en-US"/>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g13a892cf0d3_1_223"/>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When to Migrate Legacy Content</a:t>
            </a:r>
            <a:endParaRPr/>
          </a:p>
        </p:txBody>
      </p:sp>
      <p:sp>
        <p:nvSpPr>
          <p:cNvPr id="387" name="Google Shape;387;g13a892cf0d3_1_223"/>
          <p:cNvSpPr txBox="1">
            <a:spLocks noGrp="1"/>
          </p:cNvSpPr>
          <p:nvPr>
            <p:ph type="body" idx="1"/>
          </p:nvPr>
        </p:nvSpPr>
        <p:spPr>
          <a:xfrm>
            <a:off x="480132" y="1046715"/>
            <a:ext cx="11250600" cy="5075100"/>
          </a:xfrm>
          <a:prstGeom prst="rect">
            <a:avLst/>
          </a:prstGeom>
          <a:noFill/>
          <a:ln>
            <a:noFill/>
          </a:ln>
        </p:spPr>
        <p:txBody>
          <a:bodyPr spcFirstLastPara="1" wrap="square" lIns="91425" tIns="45700" rIns="91425" bIns="45700" anchor="t" anchorCtr="0">
            <a:noAutofit/>
          </a:bodyPr>
          <a:lstStyle/>
          <a:p>
            <a:pPr marL="457200" lvl="0" indent="-355600" algn="l" rtl="0">
              <a:lnSpc>
                <a:spcPct val="115000"/>
              </a:lnSpc>
              <a:spcBef>
                <a:spcPts val="0"/>
              </a:spcBef>
              <a:spcAft>
                <a:spcPts val="0"/>
              </a:spcAft>
              <a:buClr>
                <a:srgbClr val="595959"/>
              </a:buClr>
              <a:buSzPts val="2000"/>
              <a:buFont typeface="Arial"/>
              <a:buChar char="●"/>
            </a:pPr>
            <a:r>
              <a:rPr lang="en-US" sz="2000" b="1">
                <a:solidFill>
                  <a:srgbClr val="1E3654"/>
                </a:solidFill>
                <a:latin typeface="Arial"/>
                <a:ea typeface="Arial"/>
                <a:cs typeface="Arial"/>
                <a:sym typeface="Arial"/>
              </a:rPr>
              <a:t>Revising or updating existing content. </a:t>
            </a:r>
            <a:r>
              <a:rPr lang="en-US" sz="2000">
                <a:latin typeface="Arial"/>
                <a:ea typeface="Arial"/>
                <a:cs typeface="Arial"/>
                <a:sym typeface="Arial"/>
              </a:rPr>
              <a:t>This is the perfect opportunity to migrate to cmi5 when you’re updating existing content.</a:t>
            </a:r>
            <a:endParaRPr sz="2000">
              <a:solidFill>
                <a:srgbClr val="1E3654"/>
              </a:solidFill>
              <a:latin typeface="Arial"/>
              <a:ea typeface="Arial"/>
              <a:cs typeface="Arial"/>
              <a:sym typeface="Arial"/>
            </a:endParaRPr>
          </a:p>
          <a:p>
            <a:pPr marL="457200" lvl="0" indent="-355600" algn="l" rtl="0">
              <a:lnSpc>
                <a:spcPct val="115000"/>
              </a:lnSpc>
              <a:spcBef>
                <a:spcPts val="1600"/>
              </a:spcBef>
              <a:spcAft>
                <a:spcPts val="0"/>
              </a:spcAft>
              <a:buClr>
                <a:srgbClr val="595959"/>
              </a:buClr>
              <a:buSzPts val="2000"/>
              <a:buFont typeface="Arial"/>
              <a:buChar char="●"/>
            </a:pPr>
            <a:r>
              <a:rPr lang="en-US" sz="2000" b="1">
                <a:solidFill>
                  <a:srgbClr val="1E3654"/>
                </a:solidFill>
                <a:latin typeface="Arial"/>
                <a:ea typeface="Arial"/>
                <a:cs typeface="Arial"/>
                <a:sym typeface="Arial"/>
              </a:rPr>
              <a:t>Capturing more detailed learning data from existing courseware. </a:t>
            </a:r>
            <a:r>
              <a:rPr lang="en-US" sz="2000">
                <a:latin typeface="Arial"/>
                <a:ea typeface="Arial"/>
                <a:cs typeface="Arial"/>
                <a:sym typeface="Arial"/>
              </a:rPr>
              <a:t>cmi5 provides more detailed data about what happens inside the course or learning activities beyond what the SCORM standards support.</a:t>
            </a:r>
            <a:endParaRPr sz="2000">
              <a:latin typeface="Arial"/>
              <a:ea typeface="Arial"/>
              <a:cs typeface="Arial"/>
              <a:sym typeface="Arial"/>
            </a:endParaRPr>
          </a:p>
          <a:p>
            <a:pPr marL="457200" lvl="0" indent="-355600" algn="l" rtl="0">
              <a:lnSpc>
                <a:spcPct val="115000"/>
              </a:lnSpc>
              <a:spcBef>
                <a:spcPts val="1600"/>
              </a:spcBef>
              <a:spcAft>
                <a:spcPts val="0"/>
              </a:spcAft>
              <a:buClr>
                <a:srgbClr val="595959"/>
              </a:buClr>
              <a:buSzPts val="2000"/>
              <a:buFont typeface="Arial"/>
              <a:buChar char="●"/>
            </a:pPr>
            <a:r>
              <a:rPr lang="en-US" sz="2000" b="1">
                <a:solidFill>
                  <a:srgbClr val="1E3654"/>
                </a:solidFill>
                <a:latin typeface="Arial"/>
                <a:ea typeface="Arial"/>
                <a:cs typeface="Arial"/>
                <a:sym typeface="Arial"/>
              </a:rPr>
              <a:t>Modernizing your training per the DoDI 1322.26 fungible resources. </a:t>
            </a:r>
            <a:r>
              <a:rPr lang="en-US" sz="2000">
                <a:solidFill>
                  <a:srgbClr val="1E3654"/>
                </a:solidFill>
                <a:highlight>
                  <a:schemeClr val="lt1"/>
                </a:highlight>
                <a:latin typeface="Arial"/>
                <a:ea typeface="Arial"/>
                <a:cs typeface="Arial"/>
                <a:sym typeface="Arial"/>
              </a:rPr>
              <a:t>cmi5 is a recommended path toward replacing SCORM.</a:t>
            </a:r>
            <a:endParaRPr sz="2000">
              <a:highlight>
                <a:schemeClr val="lt1"/>
              </a:highlight>
            </a:endParaRPr>
          </a:p>
        </p:txBody>
      </p:sp>
      <p:sp>
        <p:nvSpPr>
          <p:cNvPr id="388" name="Google Shape;388;g13a892cf0d3_1_223"/>
          <p:cNvSpPr txBox="1">
            <a:spLocks noGrp="1"/>
          </p:cNvSpPr>
          <p:nvPr>
            <p:ph type="sldNum" idx="12"/>
          </p:nvPr>
        </p:nvSpPr>
        <p:spPr>
          <a:xfrm>
            <a:off x="9115288" y="6409259"/>
            <a:ext cx="821700" cy="340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2133"/>
              <a:buFont typeface="Arial"/>
              <a:buNone/>
            </a:pPr>
            <a:fld id="{00000000-1234-1234-1234-123412341234}" type="slidenum">
              <a:rPr lang="en-U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13a892cf0d3_1_229"/>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Which Content to Migrate</a:t>
            </a:r>
            <a:endParaRPr/>
          </a:p>
        </p:txBody>
      </p:sp>
      <p:sp>
        <p:nvSpPr>
          <p:cNvPr id="395" name="Google Shape;395;g13a892cf0d3_1_229"/>
          <p:cNvSpPr txBox="1">
            <a:spLocks noGrp="1"/>
          </p:cNvSpPr>
          <p:nvPr>
            <p:ph type="body" idx="1"/>
          </p:nvPr>
        </p:nvSpPr>
        <p:spPr>
          <a:xfrm>
            <a:off x="480132" y="1046715"/>
            <a:ext cx="11250600" cy="507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350"/>
              <a:buNone/>
            </a:pPr>
            <a:r>
              <a:rPr lang="en-US" sz="2400" b="1">
                <a:latin typeface="Arial"/>
                <a:ea typeface="Arial"/>
                <a:cs typeface="Arial"/>
                <a:sym typeface="Arial"/>
              </a:rPr>
              <a:t>What content should I start migrating that will have the biggest impact?</a:t>
            </a:r>
            <a:endParaRPr sz="2400" b="1">
              <a:latin typeface="Arial"/>
              <a:ea typeface="Arial"/>
              <a:cs typeface="Arial"/>
              <a:sym typeface="Arial"/>
            </a:endParaRPr>
          </a:p>
          <a:p>
            <a:pPr marL="0" lvl="0" indent="0" algn="l" rtl="0">
              <a:lnSpc>
                <a:spcPct val="100000"/>
              </a:lnSpc>
              <a:spcBef>
                <a:spcPts val="360"/>
              </a:spcBef>
              <a:spcAft>
                <a:spcPts val="0"/>
              </a:spcAft>
              <a:buSzPts val="1350"/>
              <a:buNone/>
            </a:pPr>
            <a:endParaRPr sz="1400" b="1">
              <a:latin typeface="Arial"/>
              <a:ea typeface="Arial"/>
              <a:cs typeface="Arial"/>
              <a:sym typeface="Arial"/>
            </a:endParaRPr>
          </a:p>
          <a:p>
            <a:pPr marL="457200" lvl="0" indent="-355600" algn="l" rtl="0">
              <a:lnSpc>
                <a:spcPct val="90000"/>
              </a:lnSpc>
              <a:spcBef>
                <a:spcPts val="360"/>
              </a:spcBef>
              <a:spcAft>
                <a:spcPts val="0"/>
              </a:spcAft>
              <a:buSzPts val="2000"/>
              <a:buFont typeface="Arial"/>
              <a:buChar char="•"/>
            </a:pPr>
            <a:r>
              <a:rPr lang="en-US" sz="2000">
                <a:latin typeface="Arial"/>
                <a:ea typeface="Arial"/>
                <a:cs typeface="Arial"/>
                <a:sym typeface="Arial"/>
              </a:rPr>
              <a:t>Content that needs to be updated already.</a:t>
            </a:r>
            <a:endParaRPr sz="2000">
              <a:latin typeface="Arial"/>
              <a:ea typeface="Arial"/>
              <a:cs typeface="Arial"/>
              <a:sym typeface="Arial"/>
            </a:endParaRPr>
          </a:p>
          <a:p>
            <a:pPr marL="457200" lvl="0" indent="-355600" algn="l" rtl="0">
              <a:lnSpc>
                <a:spcPct val="90000"/>
              </a:lnSpc>
              <a:spcBef>
                <a:spcPts val="360"/>
              </a:spcBef>
              <a:spcAft>
                <a:spcPts val="0"/>
              </a:spcAft>
              <a:buSzPts val="2000"/>
              <a:buFont typeface="Arial"/>
              <a:buChar char="•"/>
            </a:pPr>
            <a:r>
              <a:rPr lang="en-US" sz="2000">
                <a:latin typeface="Arial"/>
                <a:ea typeface="Arial"/>
                <a:cs typeface="Arial"/>
                <a:sym typeface="Arial"/>
              </a:rPr>
              <a:t>Content that is seen by a lot of learners.</a:t>
            </a:r>
            <a:endParaRPr sz="2000">
              <a:latin typeface="Arial"/>
              <a:ea typeface="Arial"/>
              <a:cs typeface="Arial"/>
              <a:sym typeface="Arial"/>
            </a:endParaRPr>
          </a:p>
          <a:p>
            <a:pPr marL="457200" lvl="0" indent="-355600" algn="l" rtl="0">
              <a:lnSpc>
                <a:spcPct val="90000"/>
              </a:lnSpc>
              <a:spcBef>
                <a:spcPts val="360"/>
              </a:spcBef>
              <a:spcAft>
                <a:spcPts val="0"/>
              </a:spcAft>
              <a:buSzPts val="2000"/>
              <a:buFont typeface="Arial"/>
              <a:buChar char="•"/>
            </a:pPr>
            <a:r>
              <a:rPr lang="en-US" sz="2000">
                <a:latin typeface="Arial"/>
                <a:ea typeface="Arial"/>
                <a:cs typeface="Arial"/>
                <a:sym typeface="Arial"/>
              </a:rPr>
              <a:t>When there are benefits to having more detailed learner data.</a:t>
            </a:r>
            <a:endParaRPr sz="2000">
              <a:latin typeface="Arial"/>
              <a:ea typeface="Arial"/>
              <a:cs typeface="Arial"/>
              <a:sym typeface="Arial"/>
            </a:endParaRPr>
          </a:p>
          <a:p>
            <a:pPr marL="457200" lvl="0" indent="-355600" algn="l" rtl="0">
              <a:lnSpc>
                <a:spcPct val="90000"/>
              </a:lnSpc>
              <a:spcBef>
                <a:spcPts val="360"/>
              </a:spcBef>
              <a:spcAft>
                <a:spcPts val="0"/>
              </a:spcAft>
              <a:buSzPts val="2000"/>
              <a:buFont typeface="Arial"/>
              <a:buChar char="•"/>
            </a:pPr>
            <a:r>
              <a:rPr lang="en-US" sz="2000">
                <a:latin typeface="Arial"/>
                <a:ea typeface="Arial"/>
                <a:cs typeface="Arial"/>
                <a:sym typeface="Arial"/>
              </a:rPr>
              <a:t>When you want to use newer technologies. </a:t>
            </a:r>
            <a:endParaRPr sz="2000">
              <a:latin typeface="Arial"/>
              <a:ea typeface="Arial"/>
              <a:cs typeface="Arial"/>
              <a:sym typeface="Arial"/>
            </a:endParaRPr>
          </a:p>
          <a:p>
            <a:pPr marL="0" lvl="0" indent="0" algn="l" rtl="0">
              <a:lnSpc>
                <a:spcPct val="90000"/>
              </a:lnSpc>
              <a:spcBef>
                <a:spcPts val="360"/>
              </a:spcBef>
              <a:spcAft>
                <a:spcPts val="0"/>
              </a:spcAft>
              <a:buSzPts val="1350"/>
              <a:buNone/>
            </a:pPr>
            <a:endParaRPr sz="2000">
              <a:latin typeface="Arial"/>
              <a:ea typeface="Arial"/>
              <a:cs typeface="Arial"/>
              <a:sym typeface="Arial"/>
            </a:endParaRPr>
          </a:p>
          <a:p>
            <a:pPr marL="0" lvl="0" indent="0" algn="l" rtl="0">
              <a:lnSpc>
                <a:spcPct val="90000"/>
              </a:lnSpc>
              <a:spcBef>
                <a:spcPts val="360"/>
              </a:spcBef>
              <a:spcAft>
                <a:spcPts val="0"/>
              </a:spcAft>
              <a:buSzPts val="1350"/>
              <a:buNone/>
            </a:pPr>
            <a:r>
              <a:rPr lang="en-US" sz="2000">
                <a:latin typeface="Arial"/>
                <a:ea typeface="Arial"/>
                <a:cs typeface="Arial"/>
                <a:sym typeface="Arial"/>
              </a:rPr>
              <a:t>Content migration is a process, but you don’t have to migrate everything at once. Starting with these points will see the biggest return on investment. </a:t>
            </a:r>
            <a:endParaRPr sz="2000">
              <a:latin typeface="Arial"/>
              <a:ea typeface="Arial"/>
              <a:cs typeface="Arial"/>
              <a:sym typeface="Arial"/>
            </a:endParaRPr>
          </a:p>
        </p:txBody>
      </p:sp>
      <p:sp>
        <p:nvSpPr>
          <p:cNvPr id="396" name="Google Shape;396;g13a892cf0d3_1_229"/>
          <p:cNvSpPr txBox="1">
            <a:spLocks noGrp="1"/>
          </p:cNvSpPr>
          <p:nvPr>
            <p:ph type="sldNum" idx="12"/>
          </p:nvPr>
        </p:nvSpPr>
        <p:spPr>
          <a:xfrm>
            <a:off x="9115288" y="6409259"/>
            <a:ext cx="821700" cy="340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2133"/>
              <a:buFont typeface="Arial"/>
              <a:buNone/>
            </a:pPr>
            <a:fld id="{00000000-1234-1234-1234-123412341234}" type="slidenum">
              <a:rPr lang="en-US"/>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g11cac0b5f64_0_49"/>
          <p:cNvSpPr txBox="1">
            <a:spLocks noGrp="1"/>
          </p:cNvSpPr>
          <p:nvPr>
            <p:ph type="title"/>
          </p:nvPr>
        </p:nvSpPr>
        <p:spPr>
          <a:xfrm>
            <a:off x="2345741" y="0"/>
            <a:ext cx="7416900" cy="841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cmi5 Concepts to Help with Migration</a:t>
            </a:r>
            <a:endParaRPr/>
          </a:p>
        </p:txBody>
      </p:sp>
      <p:sp>
        <p:nvSpPr>
          <p:cNvPr id="403" name="Google Shape;403;g11cac0b5f64_0_49"/>
          <p:cNvSpPr txBox="1">
            <a:spLocks noGrp="1"/>
          </p:cNvSpPr>
          <p:nvPr>
            <p:ph type="body" idx="1"/>
          </p:nvPr>
        </p:nvSpPr>
        <p:spPr>
          <a:xfrm>
            <a:off x="593061" y="1053389"/>
            <a:ext cx="10928400" cy="4890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100"/>
              <a:buNone/>
            </a:pPr>
            <a:r>
              <a:rPr lang="en-US" b="1">
                <a:latin typeface="Arial"/>
                <a:ea typeface="Arial"/>
                <a:cs typeface="Arial"/>
                <a:sym typeface="Arial"/>
              </a:rPr>
              <a:t>I</a:t>
            </a:r>
            <a:r>
              <a:rPr lang="en-US" sz="2400" b="1">
                <a:latin typeface="Arial"/>
                <a:ea typeface="Arial"/>
                <a:cs typeface="Arial"/>
                <a:sym typeface="Arial"/>
              </a:rPr>
              <a:t>n this section, you’ll...</a:t>
            </a:r>
            <a:endParaRPr sz="2400">
              <a:latin typeface="Arial"/>
              <a:ea typeface="Arial"/>
              <a:cs typeface="Arial"/>
              <a:sym typeface="Arial"/>
            </a:endParaRPr>
          </a:p>
          <a:p>
            <a:pPr marL="0" lvl="0" indent="0" algn="l" rtl="0">
              <a:lnSpc>
                <a:spcPct val="90000"/>
              </a:lnSpc>
              <a:spcBef>
                <a:spcPts val="400"/>
              </a:spcBef>
              <a:spcAft>
                <a:spcPts val="0"/>
              </a:spcAft>
              <a:buSzPts val="2100"/>
              <a:buNone/>
            </a:pPr>
            <a:endParaRPr sz="1400">
              <a:latin typeface="Arial"/>
              <a:ea typeface="Arial"/>
              <a:cs typeface="Arial"/>
              <a:sym typeface="Arial"/>
            </a:endParaRPr>
          </a:p>
          <a:p>
            <a:pPr marL="342900" lvl="0" indent="-317500" algn="l" rtl="0">
              <a:lnSpc>
                <a:spcPct val="115000"/>
              </a:lnSpc>
              <a:spcBef>
                <a:spcPts val="360"/>
              </a:spcBef>
              <a:spcAft>
                <a:spcPts val="0"/>
              </a:spcAft>
              <a:buSzPts val="2000"/>
              <a:buFont typeface="Arial"/>
              <a:buChar char="•"/>
            </a:pPr>
            <a:r>
              <a:rPr lang="en-US" sz="2000">
                <a:latin typeface="Arial"/>
                <a:ea typeface="Arial"/>
                <a:cs typeface="Arial"/>
                <a:sym typeface="Arial"/>
              </a:rPr>
              <a:t>Compare cmi5 terminology to SCORM terminology.</a:t>
            </a:r>
            <a:endParaRPr sz="2000">
              <a:latin typeface="Arial"/>
              <a:ea typeface="Arial"/>
              <a:cs typeface="Arial"/>
              <a:sym typeface="Arial"/>
            </a:endParaRPr>
          </a:p>
          <a:p>
            <a:pPr marL="342900" lvl="0" indent="-317500" algn="l" rtl="0">
              <a:lnSpc>
                <a:spcPct val="115000"/>
              </a:lnSpc>
              <a:spcBef>
                <a:spcPts val="360"/>
              </a:spcBef>
              <a:spcAft>
                <a:spcPts val="0"/>
              </a:spcAft>
              <a:buSzPts val="2000"/>
              <a:buFont typeface="Arial"/>
              <a:buChar char="•"/>
            </a:pPr>
            <a:r>
              <a:rPr lang="en-US" sz="2000">
                <a:latin typeface="Arial"/>
                <a:ea typeface="Arial"/>
                <a:cs typeface="Arial"/>
                <a:sym typeface="Arial"/>
              </a:rPr>
              <a:t>Identify the key elements in the cmi5 course package and structure.</a:t>
            </a:r>
            <a:endParaRPr sz="2000">
              <a:latin typeface="Arial"/>
              <a:ea typeface="Arial"/>
              <a:cs typeface="Arial"/>
              <a:sym typeface="Arial"/>
            </a:endParaRPr>
          </a:p>
          <a:p>
            <a:pPr marL="342900" lvl="0" indent="-317500" algn="l" rtl="0">
              <a:lnSpc>
                <a:spcPct val="115000"/>
              </a:lnSpc>
              <a:spcBef>
                <a:spcPts val="360"/>
              </a:spcBef>
              <a:spcAft>
                <a:spcPts val="0"/>
              </a:spcAft>
              <a:buSzPts val="2000"/>
              <a:buFont typeface="Arial"/>
              <a:buChar char="•"/>
            </a:pPr>
            <a:r>
              <a:rPr lang="en-US" sz="2000">
                <a:latin typeface="Arial"/>
                <a:ea typeface="Arial"/>
                <a:cs typeface="Arial"/>
                <a:sym typeface="Arial"/>
              </a:rPr>
              <a:t>Apply this knowledge when creating and migrating courses. </a:t>
            </a:r>
            <a:endParaRPr sz="2000">
              <a:latin typeface="Arial"/>
              <a:ea typeface="Arial"/>
              <a:cs typeface="Arial"/>
              <a:sym typeface="Arial"/>
            </a:endParaRPr>
          </a:p>
          <a:p>
            <a:pPr marL="0" lvl="0" indent="0" algn="l" rtl="0">
              <a:lnSpc>
                <a:spcPct val="90000"/>
              </a:lnSpc>
              <a:spcBef>
                <a:spcPts val="360"/>
              </a:spcBef>
              <a:spcAft>
                <a:spcPts val="0"/>
              </a:spcAft>
              <a:buSzPts val="2100"/>
              <a:buNone/>
            </a:pPr>
            <a:endParaRPr sz="2400">
              <a:latin typeface="Arial"/>
              <a:ea typeface="Arial"/>
              <a:cs typeface="Arial"/>
              <a:sym typeface="Arial"/>
            </a:endParaRPr>
          </a:p>
          <a:p>
            <a:pPr marL="457200" lvl="0" indent="0" algn="l" rtl="0">
              <a:lnSpc>
                <a:spcPct val="90000"/>
              </a:lnSpc>
              <a:spcBef>
                <a:spcPts val="360"/>
              </a:spcBef>
              <a:spcAft>
                <a:spcPts val="0"/>
              </a:spcAft>
              <a:buSzPts val="2100"/>
              <a:buNone/>
            </a:pPr>
            <a:endParaRPr sz="2400">
              <a:latin typeface="Arial"/>
              <a:ea typeface="Arial"/>
              <a:cs typeface="Arial"/>
              <a:sym typeface="Arial"/>
            </a:endParaRPr>
          </a:p>
          <a:p>
            <a:pPr marL="0" lvl="0" indent="0" algn="l" rtl="0">
              <a:lnSpc>
                <a:spcPct val="90000"/>
              </a:lnSpc>
              <a:spcBef>
                <a:spcPts val="360"/>
              </a:spcBef>
              <a:spcAft>
                <a:spcPts val="0"/>
              </a:spcAft>
              <a:buSzPts val="2100"/>
              <a:buNone/>
            </a:pPr>
            <a:endParaRPr/>
          </a:p>
        </p:txBody>
      </p:sp>
      <p:sp>
        <p:nvSpPr>
          <p:cNvPr id="404" name="Google Shape;404;g11cac0b5f64_0_49"/>
          <p:cNvSpPr txBox="1">
            <a:spLocks noGrp="1"/>
          </p:cNvSpPr>
          <p:nvPr>
            <p:ph type="sldNum" idx="12"/>
          </p:nvPr>
        </p:nvSpPr>
        <p:spPr>
          <a:xfrm>
            <a:off x="7086600" y="6400800"/>
            <a:ext cx="2844900" cy="2445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600"/>
              <a:buFont typeface="Arial"/>
              <a:buNone/>
            </a:pPr>
            <a:fld id="{00000000-1234-1234-1234-123412341234}" type="slidenum">
              <a:rPr lang="en-US"/>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g12ef73f7b78_0_21"/>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SCORM to cmi5 Terminology</a:t>
            </a:r>
            <a:endParaRPr/>
          </a:p>
        </p:txBody>
      </p:sp>
      <p:graphicFrame>
        <p:nvGraphicFramePr>
          <p:cNvPr id="411" name="Google Shape;411;g12ef73f7b78_0_21"/>
          <p:cNvGraphicFramePr/>
          <p:nvPr/>
        </p:nvGraphicFramePr>
        <p:xfrm>
          <a:off x="1503875" y="934650"/>
          <a:ext cx="9203250" cy="4970797"/>
        </p:xfrm>
        <a:graphic>
          <a:graphicData uri="http://schemas.openxmlformats.org/drawingml/2006/table">
            <a:tbl>
              <a:tblPr>
                <a:noFill/>
                <a:tableStyleId>{D1A9968F-5991-4462-9160-9D312DC80CB3}</a:tableStyleId>
              </a:tblPr>
              <a:tblGrid>
                <a:gridCol w="4613425">
                  <a:extLst>
                    <a:ext uri="{9D8B030D-6E8A-4147-A177-3AD203B41FA5}">
                      <a16:colId xmlns:a16="http://schemas.microsoft.com/office/drawing/2014/main" val="20000"/>
                    </a:ext>
                  </a:extLst>
                </a:gridCol>
                <a:gridCol w="4589825">
                  <a:extLst>
                    <a:ext uri="{9D8B030D-6E8A-4147-A177-3AD203B41FA5}">
                      <a16:colId xmlns:a16="http://schemas.microsoft.com/office/drawing/2014/main" val="20001"/>
                    </a:ext>
                  </a:extLst>
                </a:gridCol>
              </a:tblGrid>
              <a:tr h="530600">
                <a:tc>
                  <a:txBody>
                    <a:bodyPr/>
                    <a:lstStyle/>
                    <a:p>
                      <a:pPr marL="0" marR="0" lvl="0" indent="0" algn="ctr" rtl="0">
                        <a:lnSpc>
                          <a:spcPct val="100000"/>
                        </a:lnSpc>
                        <a:spcBef>
                          <a:spcPts val="0"/>
                        </a:spcBef>
                        <a:spcAft>
                          <a:spcPts val="0"/>
                        </a:spcAft>
                        <a:buClr>
                          <a:srgbClr val="000000"/>
                        </a:buClr>
                        <a:buSzPts val="2700"/>
                        <a:buFont typeface="Arial"/>
                        <a:buNone/>
                      </a:pPr>
                      <a:r>
                        <a:rPr lang="en-US" sz="2400" b="1" u="none" strike="noStrike" cap="none">
                          <a:solidFill>
                            <a:srgbClr val="FFFFFF"/>
                          </a:solidFill>
                        </a:rPr>
                        <a:t>SCORM</a:t>
                      </a:r>
                      <a:r>
                        <a:rPr lang="en-US" sz="2700" u="none" strike="noStrike" cap="none">
                          <a:solidFill>
                            <a:srgbClr val="FFFFFF"/>
                          </a:solidFill>
                        </a:rPr>
                        <a:t> </a:t>
                      </a:r>
                      <a:endParaRPr sz="2700" u="none" strike="noStrike" cap="none">
                        <a:solidFill>
                          <a:srgbClr val="FFFFFF"/>
                        </a:solidFill>
                      </a:endParaRPr>
                    </a:p>
                  </a:txBody>
                  <a:tcPr marL="91425" marR="91425" marT="91425" marB="91425">
                    <a:lnB w="9525" cap="flat" cmpd="sng">
                      <a:solidFill>
                        <a:srgbClr val="CCCCCC"/>
                      </a:solidFill>
                      <a:prstDash val="solid"/>
                      <a:round/>
                      <a:headEnd type="none" w="sm" len="sm"/>
                      <a:tailEnd type="none" w="sm" len="sm"/>
                    </a:lnB>
                    <a:solidFill>
                      <a:srgbClr val="335CA6"/>
                    </a:solidFill>
                  </a:tcPr>
                </a:tc>
                <a:tc>
                  <a:txBody>
                    <a:bodyPr/>
                    <a:lstStyle/>
                    <a:p>
                      <a:pPr marL="0" marR="0" lvl="0" indent="0" algn="ctr" rtl="0">
                        <a:lnSpc>
                          <a:spcPct val="100000"/>
                        </a:lnSpc>
                        <a:spcBef>
                          <a:spcPts val="0"/>
                        </a:spcBef>
                        <a:spcAft>
                          <a:spcPts val="0"/>
                        </a:spcAft>
                        <a:buClr>
                          <a:srgbClr val="000000"/>
                        </a:buClr>
                        <a:buSzPts val="2700"/>
                        <a:buFont typeface="Arial"/>
                        <a:buNone/>
                      </a:pPr>
                      <a:r>
                        <a:rPr lang="en-US" sz="2400" b="1" u="none" strike="noStrike" cap="none">
                          <a:solidFill>
                            <a:srgbClr val="FFFFFF"/>
                          </a:solidFill>
                        </a:rPr>
                        <a:t>cmi5</a:t>
                      </a:r>
                      <a:endParaRPr sz="2400" b="1" u="none" strike="noStrike" cap="none">
                        <a:solidFill>
                          <a:srgbClr val="FFFFFF"/>
                        </a:solidFill>
                      </a:endParaRPr>
                    </a:p>
                  </a:txBody>
                  <a:tcPr marL="91425" marR="91425" marT="91425" marB="91425">
                    <a:lnB w="9525" cap="flat" cmpd="sng">
                      <a:solidFill>
                        <a:srgbClr val="CCCCCC"/>
                      </a:solidFill>
                      <a:prstDash val="solid"/>
                      <a:round/>
                      <a:headEnd type="none" w="sm" len="sm"/>
                      <a:tailEnd type="none" w="sm" len="sm"/>
                    </a:lnB>
                    <a:solidFill>
                      <a:srgbClr val="335CA6"/>
                    </a:solidFill>
                  </a:tcPr>
                </a:tc>
                <a:extLst>
                  <a:ext uri="{0D108BD9-81ED-4DB2-BD59-A6C34878D82A}">
                    <a16:rowId xmlns:a16="http://schemas.microsoft.com/office/drawing/2014/main" val="10000"/>
                  </a:ext>
                </a:extLst>
              </a:tr>
              <a:tr h="527875">
                <a:tc>
                  <a:txBody>
                    <a:bodyPr/>
                    <a:lstStyle/>
                    <a:p>
                      <a:pPr marL="457200" marR="0" lvl="0" indent="0" algn="ctr" rtl="0">
                        <a:lnSpc>
                          <a:spcPct val="115000"/>
                        </a:lnSpc>
                        <a:spcBef>
                          <a:spcPts val="0"/>
                        </a:spcBef>
                        <a:spcAft>
                          <a:spcPts val="0"/>
                        </a:spcAft>
                        <a:buClr>
                          <a:srgbClr val="000000"/>
                        </a:buClr>
                        <a:buSzPts val="2700"/>
                        <a:buFont typeface="Arial"/>
                        <a:buNone/>
                      </a:pPr>
                      <a:r>
                        <a:rPr lang="en-US" sz="2000" u="none" strike="noStrike" cap="none">
                          <a:highlight>
                            <a:srgbClr val="FFFFFF"/>
                          </a:highlight>
                        </a:rPr>
                        <a:t>Manifest</a:t>
                      </a:r>
                      <a:endParaRPr sz="2000" u="none" strike="noStrike" cap="none">
                        <a:solidFill>
                          <a:srgbClr val="000000"/>
                        </a:solidFill>
                        <a:highlight>
                          <a:srgbClr val="FFFFFF"/>
                        </a:highlight>
                      </a:endParaRPr>
                    </a:p>
                  </a:txBody>
                  <a:tcPr marL="142875" marR="142875" marT="142875" marB="142875">
                    <a:lnL w="9525" cap="flat" cmpd="sng">
                      <a:solidFill>
                        <a:srgbClr val="9E9E9E"/>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700"/>
                        <a:buFont typeface="Arial"/>
                        <a:buNone/>
                      </a:pPr>
                      <a:r>
                        <a:rPr lang="en-US" sz="2000" u="none" strike="noStrike" cap="none">
                          <a:highlight>
                            <a:srgbClr val="FFFFFF"/>
                          </a:highlight>
                        </a:rPr>
                        <a:t>Course Structure</a:t>
                      </a:r>
                      <a:endParaRPr sz="2000" u="none" strike="noStrike" cap="none">
                        <a:solidFill>
                          <a:srgbClr val="000000"/>
                        </a:solidFill>
                        <a:highlight>
                          <a:srgbClr val="FFFFFF"/>
                        </a:highlight>
                      </a:endParaRPr>
                    </a:p>
                  </a:txBody>
                  <a:tcPr marL="142875" marR="142875" marT="142875" marB="14287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527875">
                <a:tc>
                  <a:txBody>
                    <a:bodyPr/>
                    <a:lstStyle/>
                    <a:p>
                      <a:pPr marL="457200" marR="0" lvl="0" indent="0" algn="ctr" rtl="0">
                        <a:lnSpc>
                          <a:spcPct val="115000"/>
                        </a:lnSpc>
                        <a:spcBef>
                          <a:spcPts val="0"/>
                        </a:spcBef>
                        <a:spcAft>
                          <a:spcPts val="0"/>
                        </a:spcAft>
                        <a:buClr>
                          <a:srgbClr val="000000"/>
                        </a:buClr>
                        <a:buSzPts val="2700"/>
                        <a:buFont typeface="Arial"/>
                        <a:buNone/>
                      </a:pPr>
                      <a:r>
                        <a:rPr lang="en-US" sz="2000" u="none" strike="noStrike" cap="none">
                          <a:highlight>
                            <a:srgbClr val="FFFFFF"/>
                          </a:highlight>
                        </a:rPr>
                        <a:t>Sharable Content Object </a:t>
                      </a:r>
                      <a:endParaRPr sz="2000" u="none" strike="noStrike" cap="none">
                        <a:solidFill>
                          <a:srgbClr val="000000"/>
                        </a:solidFill>
                        <a:highlight>
                          <a:srgbClr val="FFFFFF"/>
                        </a:highlight>
                      </a:endParaRPr>
                    </a:p>
                  </a:txBody>
                  <a:tcPr marL="142875" marR="142875" marT="142875" marB="142875">
                    <a:lnL w="9525" cap="flat" cmpd="sng">
                      <a:solidFill>
                        <a:srgbClr val="9E9E9E"/>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700"/>
                        <a:buFont typeface="Arial"/>
                        <a:buNone/>
                      </a:pPr>
                      <a:r>
                        <a:rPr lang="en-US" sz="2000" u="none" strike="noStrike" cap="none">
                          <a:highlight>
                            <a:srgbClr val="FFFFFF"/>
                          </a:highlight>
                        </a:rPr>
                        <a:t>Assignable Unit (AU)</a:t>
                      </a:r>
                      <a:endParaRPr sz="2000" u="none" strike="noStrike" cap="none">
                        <a:solidFill>
                          <a:srgbClr val="000000"/>
                        </a:solidFill>
                        <a:highlight>
                          <a:srgbClr val="FFFFFF"/>
                        </a:highlight>
                      </a:endParaRPr>
                    </a:p>
                  </a:txBody>
                  <a:tcPr marL="142875" marR="142875" marT="142875" marB="14287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527875">
                <a:tc>
                  <a:txBody>
                    <a:bodyPr/>
                    <a:lstStyle/>
                    <a:p>
                      <a:pPr marL="0" marR="0" lvl="0" indent="0" algn="ctr" rtl="0">
                        <a:lnSpc>
                          <a:spcPct val="115000"/>
                        </a:lnSpc>
                        <a:spcBef>
                          <a:spcPts val="0"/>
                        </a:spcBef>
                        <a:spcAft>
                          <a:spcPts val="0"/>
                        </a:spcAft>
                        <a:buClr>
                          <a:srgbClr val="000000"/>
                        </a:buClr>
                        <a:buSzPts val="2700"/>
                        <a:buFont typeface="Arial"/>
                        <a:buNone/>
                      </a:pPr>
                      <a:r>
                        <a:rPr lang="en-US" sz="2000" u="none" strike="noStrike" cap="none">
                          <a:highlight>
                            <a:srgbClr val="FFFFFF"/>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Resource</a:t>
                      </a:r>
                      <a:r>
                        <a:rPr lang="en-US" sz="2000" u="none" strike="noStrike" cap="none">
                          <a:highlight>
                            <a:srgbClr val="FFFFFF"/>
                          </a:highlight>
                        </a:rPr>
                        <a:t> HREF</a:t>
                      </a:r>
                      <a:endParaRPr sz="2000" u="none" strike="noStrike" cap="none">
                        <a:solidFill>
                          <a:srgbClr val="000000"/>
                        </a:solidFill>
                        <a:highlight>
                          <a:srgbClr val="FFFFFF"/>
                        </a:highlight>
                      </a:endParaRPr>
                    </a:p>
                  </a:txBody>
                  <a:tcPr marL="142875" marR="142875" marT="142875" marB="142875">
                    <a:lnL w="9525" cap="flat" cmpd="sng">
                      <a:solidFill>
                        <a:srgbClr val="9E9E9E"/>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700"/>
                        <a:buFont typeface="Arial"/>
                        <a:buNone/>
                      </a:pPr>
                      <a:r>
                        <a:rPr lang="en-US" sz="2000" u="none" strike="noStrike" cap="none">
                          <a:highlight>
                            <a:srgbClr val="FFFFFF"/>
                          </a:highlight>
                        </a:rPr>
                        <a:t>AU URL</a:t>
                      </a:r>
                      <a:endParaRPr sz="2000" u="none" strike="noStrike" cap="none">
                        <a:solidFill>
                          <a:srgbClr val="000000"/>
                        </a:solidFill>
                        <a:highlight>
                          <a:srgbClr val="FFFFFF"/>
                        </a:highlight>
                      </a:endParaRPr>
                    </a:p>
                  </a:txBody>
                  <a:tcPr marL="142875" marR="142875" marT="142875" marB="14287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527875">
                <a:tc>
                  <a:txBody>
                    <a:bodyPr/>
                    <a:lstStyle/>
                    <a:p>
                      <a:pPr marL="0" marR="0" lvl="0" indent="0" algn="ctr" rtl="0">
                        <a:lnSpc>
                          <a:spcPct val="115000"/>
                        </a:lnSpc>
                        <a:spcBef>
                          <a:spcPts val="0"/>
                        </a:spcBef>
                        <a:spcAft>
                          <a:spcPts val="0"/>
                        </a:spcAft>
                        <a:buClr>
                          <a:srgbClr val="000000"/>
                        </a:buClr>
                        <a:buSzPts val="2700"/>
                        <a:buFont typeface="Arial"/>
                        <a:buNone/>
                      </a:pPr>
                      <a:r>
                        <a:rPr lang="en-US" sz="2000" u="none" strike="noStrike" cap="none">
                          <a:solidFill>
                            <a:srgbClr val="000000"/>
                          </a:solidFill>
                          <a:highlight>
                            <a:srgbClr val="FFFFFF"/>
                          </a:highlight>
                        </a:rPr>
                        <a:t>Activity (SCO) Identifier</a:t>
                      </a:r>
                      <a:endParaRPr sz="2000" u="none" strike="noStrike" cap="none">
                        <a:solidFill>
                          <a:srgbClr val="38761D"/>
                        </a:solidFill>
                      </a:endParaRPr>
                    </a:p>
                  </a:txBody>
                  <a:tcPr marL="91425" marR="91425" marT="91425" marB="91425">
                    <a:lnT w="9525" cap="flat" cmpd="sng">
                      <a:solidFill>
                        <a:srgbClr val="CCCCCC"/>
                      </a:solidFill>
                      <a:prstDash val="solid"/>
                      <a:round/>
                      <a:headEnd type="none" w="sm" len="sm"/>
                      <a:tailEnd type="none" w="sm" len="sm"/>
                    </a:lnT>
                  </a:tcPr>
                </a:tc>
                <a:tc>
                  <a:txBody>
                    <a:bodyPr/>
                    <a:lstStyle/>
                    <a:p>
                      <a:pPr marL="0" marR="0" lvl="0" indent="0" algn="ctr" rtl="0">
                        <a:lnSpc>
                          <a:spcPct val="115000"/>
                        </a:lnSpc>
                        <a:spcBef>
                          <a:spcPts val="0"/>
                        </a:spcBef>
                        <a:spcAft>
                          <a:spcPts val="0"/>
                        </a:spcAft>
                        <a:buClr>
                          <a:srgbClr val="000000"/>
                        </a:buClr>
                        <a:buSzPts val="2700"/>
                        <a:buFont typeface="Arial"/>
                        <a:buNone/>
                      </a:pPr>
                      <a:r>
                        <a:rPr lang="en-US" sz="2000" u="none" strike="noStrike" cap="none">
                          <a:solidFill>
                            <a:srgbClr val="000000"/>
                          </a:solidFill>
                          <a:highlight>
                            <a:srgbClr val="FFFFFF"/>
                          </a:highlight>
                        </a:rPr>
                        <a:t>Publisher ID</a:t>
                      </a:r>
                      <a:endParaRPr sz="2000" u="none" strike="noStrike" cap="none">
                        <a:solidFill>
                          <a:srgbClr val="990000"/>
                        </a:solidFill>
                      </a:endParaRPr>
                    </a:p>
                  </a:txBody>
                  <a:tcPr marL="91425" marR="91425" marT="91425" marB="91425">
                    <a:lnT w="9525" cap="flat" cmpd="sng">
                      <a:solidFill>
                        <a:srgbClr val="CCCCCC"/>
                      </a:solidFill>
                      <a:prstDash val="solid"/>
                      <a:round/>
                      <a:headEnd type="none" w="sm" len="sm"/>
                      <a:tailEnd type="none" w="sm" len="sm"/>
                    </a:lnT>
                  </a:tcPr>
                </a:tc>
                <a:extLst>
                  <a:ext uri="{0D108BD9-81ED-4DB2-BD59-A6C34878D82A}">
                    <a16:rowId xmlns:a16="http://schemas.microsoft.com/office/drawing/2014/main" val="10004"/>
                  </a:ext>
                </a:extLst>
              </a:tr>
              <a:tr h="676375">
                <a:tc>
                  <a:txBody>
                    <a:bodyPr/>
                    <a:lstStyle/>
                    <a:p>
                      <a:pPr marL="0" marR="0" lvl="0" indent="0" algn="ctr" rtl="0">
                        <a:lnSpc>
                          <a:spcPct val="115000"/>
                        </a:lnSpc>
                        <a:spcBef>
                          <a:spcPts val="0"/>
                        </a:spcBef>
                        <a:spcAft>
                          <a:spcPts val="0"/>
                        </a:spcAft>
                        <a:buClr>
                          <a:srgbClr val="000000"/>
                        </a:buClr>
                        <a:buSzPts val="2700"/>
                        <a:buFont typeface="Arial"/>
                        <a:buNone/>
                      </a:pPr>
                      <a:r>
                        <a:rPr lang="en-US" sz="2000" u="none" strike="noStrike" cap="none">
                          <a:highlight>
                            <a:srgbClr val="FFFFFF"/>
                          </a:highlight>
                        </a:rPr>
                        <a:t>Aggregation / Cluster</a:t>
                      </a:r>
                      <a:endParaRPr sz="2000" u="none" strike="noStrike" cap="none">
                        <a:highlight>
                          <a:srgbClr val="FFFFFF"/>
                        </a:highlight>
                      </a:endParaRPr>
                    </a:p>
                  </a:txBody>
                  <a:tcPr marL="142875" marR="142875" marT="142875" marB="142875">
                    <a:lnR w="9525" cap="flat" cmpd="sng">
                      <a:solidFill>
                        <a:srgbClr val="CCCCCC"/>
                      </a:solidFill>
                      <a:prstDash val="solid"/>
                      <a:round/>
                      <a:headEnd type="none" w="sm" len="sm"/>
                      <a:tailEnd type="none" w="sm" len="sm"/>
                    </a:lnR>
                    <a:lnB w="9525"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700"/>
                        <a:buFont typeface="Arial"/>
                        <a:buNone/>
                      </a:pPr>
                      <a:r>
                        <a:rPr lang="en-US" sz="2000" u="none" strike="noStrike" cap="none">
                          <a:highlight>
                            <a:srgbClr val="FFFFFF"/>
                          </a:highlight>
                        </a:rPr>
                        <a:t>Block</a:t>
                      </a:r>
                      <a:endParaRPr sz="2000" u="none" strike="noStrike" cap="none">
                        <a:highlight>
                          <a:srgbClr val="FFFFFF"/>
                        </a:highlight>
                      </a:endParaRPr>
                    </a:p>
                  </a:txBody>
                  <a:tcPr marL="142875" marR="142875" marT="142875" marB="14287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676375">
                <a:tc>
                  <a:txBody>
                    <a:bodyPr/>
                    <a:lstStyle/>
                    <a:p>
                      <a:pPr marL="0" marR="0" lvl="0" indent="0" algn="ctr" rtl="0">
                        <a:lnSpc>
                          <a:spcPct val="115000"/>
                        </a:lnSpc>
                        <a:spcBef>
                          <a:spcPts val="0"/>
                        </a:spcBef>
                        <a:spcAft>
                          <a:spcPts val="0"/>
                        </a:spcAft>
                        <a:buClr>
                          <a:srgbClr val="000000"/>
                        </a:buClr>
                        <a:buSzPts val="2700"/>
                        <a:buFont typeface="Arial"/>
                        <a:buNone/>
                      </a:pPr>
                      <a:r>
                        <a:rPr lang="en-US" sz="2000" u="none" strike="noStrike" cap="none">
                          <a:highlight>
                            <a:srgbClr val="FFFFFF"/>
                          </a:highlight>
                        </a:rPr>
                        <a:t>Launch Data</a:t>
                      </a:r>
                      <a:endParaRPr sz="2000" u="none" strike="noStrike" cap="none">
                        <a:highlight>
                          <a:srgbClr val="FFFFFF"/>
                        </a:highlight>
                      </a:endParaRPr>
                    </a:p>
                  </a:txBody>
                  <a:tcPr marL="142875" marR="142875" marT="142875" marB="142875">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700"/>
                        <a:buFont typeface="Arial"/>
                        <a:buNone/>
                      </a:pPr>
                      <a:r>
                        <a:rPr lang="en-US" sz="2000" u="none" strike="noStrike" cap="none">
                          <a:highlight>
                            <a:srgbClr val="FFFFFF"/>
                          </a:highlight>
                        </a:rPr>
                        <a:t>launchParameters</a:t>
                      </a:r>
                      <a:endParaRPr sz="2000" u="none" strike="noStrike" cap="none">
                        <a:highlight>
                          <a:srgbClr val="FFFFFF"/>
                        </a:highlight>
                      </a:endParaRPr>
                    </a:p>
                  </a:txBody>
                  <a:tcPr marL="142875" marR="142875" marT="142875" marB="14287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676375">
                <a:tc>
                  <a:txBody>
                    <a:bodyPr/>
                    <a:lstStyle/>
                    <a:p>
                      <a:pPr marL="0" marR="0" lvl="0" indent="0" algn="ctr" rtl="0">
                        <a:lnSpc>
                          <a:spcPct val="115000"/>
                        </a:lnSpc>
                        <a:spcBef>
                          <a:spcPts val="0"/>
                        </a:spcBef>
                        <a:spcAft>
                          <a:spcPts val="0"/>
                        </a:spcAft>
                        <a:buClr>
                          <a:srgbClr val="000000"/>
                        </a:buClr>
                        <a:buSzPts val="2700"/>
                        <a:buFont typeface="Arial"/>
                        <a:buNone/>
                      </a:pPr>
                      <a:r>
                        <a:rPr lang="en-US" sz="2000" u="none" strike="noStrike" cap="none">
                          <a:highlight>
                            <a:srgbClr val="FFFFFF"/>
                          </a:highlight>
                        </a:rPr>
                        <a:t>Rollup (partial)</a:t>
                      </a:r>
                      <a:endParaRPr sz="2000" u="none" strike="noStrike" cap="none">
                        <a:highlight>
                          <a:srgbClr val="FFFFFF"/>
                        </a:highlight>
                      </a:endParaRPr>
                    </a:p>
                  </a:txBody>
                  <a:tcPr marL="142875" marR="142875" marT="142875" marB="142875">
                    <a:lnL w="9525" cap="flat" cmpd="sng">
                      <a:solidFill>
                        <a:srgbClr val="9E9E9E"/>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700"/>
                        <a:buFont typeface="Arial"/>
                        <a:buNone/>
                      </a:pPr>
                      <a:r>
                        <a:rPr lang="en-US" sz="2000" u="none" strike="noStrike" cap="none">
                          <a:highlight>
                            <a:srgbClr val="FFFFFF"/>
                          </a:highlight>
                        </a:rPr>
                        <a:t>moveOn</a:t>
                      </a:r>
                      <a:endParaRPr sz="2000" u="none" strike="noStrike" cap="none">
                        <a:highlight>
                          <a:srgbClr val="FFFFFF"/>
                        </a:highlight>
                      </a:endParaRPr>
                    </a:p>
                  </a:txBody>
                  <a:tcPr marL="142875" marR="142875" marT="142875" marB="14287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412" name="Google Shape;412;g12ef73f7b78_0_21"/>
          <p:cNvSpPr txBox="1">
            <a:spLocks noGrp="1"/>
          </p:cNvSpPr>
          <p:nvPr>
            <p:ph type="sldNum" idx="12"/>
          </p:nvPr>
        </p:nvSpPr>
        <p:spPr>
          <a:xfrm>
            <a:off x="9115288" y="6409259"/>
            <a:ext cx="821700" cy="340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2133"/>
              <a:buFont typeface="Arial"/>
              <a:buNone/>
            </a:pPr>
            <a:fld id="{00000000-1234-1234-1234-123412341234}" type="slidenum">
              <a:rPr lang="en-US"/>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g13a892cf0d3_1_27"/>
          <p:cNvSpPr txBox="1">
            <a:spLocks noGrp="1"/>
          </p:cNvSpPr>
          <p:nvPr>
            <p:ph type="title"/>
          </p:nvPr>
        </p:nvSpPr>
        <p:spPr>
          <a:xfrm>
            <a:off x="2287219" y="1"/>
            <a:ext cx="7416900" cy="834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What are eLearning Standards</a:t>
            </a:r>
            <a:endParaRPr/>
          </a:p>
        </p:txBody>
      </p:sp>
      <p:pic>
        <p:nvPicPr>
          <p:cNvPr id="87" name="Google Shape;87;g13a892cf0d3_1_27"/>
          <p:cNvPicPr preferRelativeResize="0"/>
          <p:nvPr/>
        </p:nvPicPr>
        <p:blipFill rotWithShape="1">
          <a:blip r:embed="rId3">
            <a:alphaModFix/>
          </a:blip>
          <a:srcRect t="3200" b="3210"/>
          <a:stretch/>
        </p:blipFill>
        <p:spPr>
          <a:xfrm>
            <a:off x="3044638" y="3455276"/>
            <a:ext cx="6102725" cy="3212725"/>
          </a:xfrm>
          <a:prstGeom prst="rect">
            <a:avLst/>
          </a:prstGeom>
          <a:noFill/>
          <a:ln>
            <a:noFill/>
          </a:ln>
        </p:spPr>
      </p:pic>
      <p:sp>
        <p:nvSpPr>
          <p:cNvPr id="88" name="Google Shape;88;g13a892cf0d3_1_27"/>
          <p:cNvSpPr txBox="1">
            <a:spLocks noGrp="1"/>
          </p:cNvSpPr>
          <p:nvPr>
            <p:ph type="body" idx="1"/>
          </p:nvPr>
        </p:nvSpPr>
        <p:spPr>
          <a:xfrm>
            <a:off x="508000" y="1097300"/>
            <a:ext cx="53616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800"/>
              <a:buNone/>
            </a:pPr>
            <a:r>
              <a:rPr lang="en-US" b="1">
                <a:latin typeface="Arial"/>
                <a:ea typeface="Arial"/>
                <a:cs typeface="Arial"/>
                <a:sym typeface="Arial"/>
              </a:rPr>
              <a:t>Standards</a:t>
            </a:r>
            <a:endParaRPr b="1">
              <a:latin typeface="Arial"/>
              <a:ea typeface="Arial"/>
              <a:cs typeface="Arial"/>
              <a:sym typeface="Arial"/>
            </a:endParaRPr>
          </a:p>
          <a:p>
            <a:pPr marL="0" lvl="0" indent="0" algn="l" rtl="0">
              <a:lnSpc>
                <a:spcPct val="100000"/>
              </a:lnSpc>
              <a:spcBef>
                <a:spcPts val="480"/>
              </a:spcBef>
              <a:spcAft>
                <a:spcPts val="0"/>
              </a:spcAft>
              <a:buSzPts val="1800"/>
              <a:buNone/>
            </a:pPr>
            <a:endParaRPr sz="1400">
              <a:latin typeface="Arial"/>
              <a:ea typeface="Arial"/>
              <a:cs typeface="Arial"/>
              <a:sym typeface="Arial"/>
            </a:endParaRPr>
          </a:p>
          <a:p>
            <a:pPr marL="0" lvl="0" indent="0" algn="l" rtl="0">
              <a:lnSpc>
                <a:spcPct val="115000"/>
              </a:lnSpc>
              <a:spcBef>
                <a:spcPts val="480"/>
              </a:spcBef>
              <a:spcAft>
                <a:spcPts val="0"/>
              </a:spcAft>
              <a:buSzPts val="1800"/>
              <a:buNone/>
            </a:pPr>
            <a:r>
              <a:rPr lang="en-US" sz="2000">
                <a:latin typeface="Arial"/>
                <a:ea typeface="Arial"/>
                <a:cs typeface="Arial"/>
                <a:sym typeface="Arial"/>
              </a:rPr>
              <a:t>Standards govern how different content, platforms, and systems “talk nicely” to one another and how to share and transfer information.</a:t>
            </a:r>
            <a:endParaRPr sz="2000">
              <a:latin typeface="Arial"/>
              <a:ea typeface="Arial"/>
              <a:cs typeface="Arial"/>
              <a:sym typeface="Arial"/>
            </a:endParaRPr>
          </a:p>
          <a:p>
            <a:pPr marL="0" lvl="0" indent="0" algn="l" rtl="0">
              <a:lnSpc>
                <a:spcPct val="100000"/>
              </a:lnSpc>
              <a:spcBef>
                <a:spcPts val="480"/>
              </a:spcBef>
              <a:spcAft>
                <a:spcPts val="0"/>
              </a:spcAft>
              <a:buSzPts val="1800"/>
              <a:buNone/>
            </a:pPr>
            <a:endParaRPr>
              <a:latin typeface="Arial"/>
              <a:ea typeface="Arial"/>
              <a:cs typeface="Arial"/>
              <a:sym typeface="Arial"/>
            </a:endParaRPr>
          </a:p>
        </p:txBody>
      </p:sp>
      <p:sp>
        <p:nvSpPr>
          <p:cNvPr id="89" name="Google Shape;89;g13a892cf0d3_1_27"/>
          <p:cNvSpPr txBox="1">
            <a:spLocks noGrp="1"/>
          </p:cNvSpPr>
          <p:nvPr>
            <p:ph type="body" idx="2"/>
          </p:nvPr>
        </p:nvSpPr>
        <p:spPr>
          <a:xfrm>
            <a:off x="6072718" y="1097300"/>
            <a:ext cx="53637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800"/>
              <a:buNone/>
            </a:pPr>
            <a:r>
              <a:rPr lang="en-US" b="1">
                <a:latin typeface="Arial"/>
                <a:ea typeface="Arial"/>
                <a:cs typeface="Arial"/>
                <a:sym typeface="Arial"/>
              </a:rPr>
              <a:t>Specifications</a:t>
            </a:r>
            <a:endParaRPr b="1">
              <a:latin typeface="Arial"/>
              <a:ea typeface="Arial"/>
              <a:cs typeface="Arial"/>
              <a:sym typeface="Arial"/>
            </a:endParaRPr>
          </a:p>
          <a:p>
            <a:pPr marL="0" lvl="0" indent="0" algn="l" rtl="0">
              <a:lnSpc>
                <a:spcPct val="100000"/>
              </a:lnSpc>
              <a:spcBef>
                <a:spcPts val="480"/>
              </a:spcBef>
              <a:spcAft>
                <a:spcPts val="0"/>
              </a:spcAft>
              <a:buSzPts val="1800"/>
              <a:buNone/>
            </a:pPr>
            <a:endParaRPr sz="1400" b="1">
              <a:latin typeface="Arial"/>
              <a:ea typeface="Arial"/>
              <a:cs typeface="Arial"/>
              <a:sym typeface="Arial"/>
            </a:endParaRPr>
          </a:p>
          <a:p>
            <a:pPr marL="0" lvl="0" indent="0" algn="l" rtl="0">
              <a:lnSpc>
                <a:spcPct val="115000"/>
              </a:lnSpc>
              <a:spcBef>
                <a:spcPts val="480"/>
              </a:spcBef>
              <a:spcAft>
                <a:spcPts val="0"/>
              </a:spcAft>
              <a:buSzPts val="1800"/>
              <a:buNone/>
            </a:pPr>
            <a:r>
              <a:rPr lang="en-US" sz="2000">
                <a:latin typeface="Arial"/>
                <a:ea typeface="Arial"/>
                <a:cs typeface="Arial"/>
                <a:sym typeface="Arial"/>
              </a:rPr>
              <a:t>Specifications are the rules and requirements that developers need to implement in order for courseware and systems to be interoperable.</a:t>
            </a:r>
            <a:endParaRPr sz="2000">
              <a:latin typeface="Arial"/>
              <a:ea typeface="Arial"/>
              <a:cs typeface="Arial"/>
              <a:sym typeface="Arial"/>
            </a:endParaRPr>
          </a:p>
        </p:txBody>
      </p:sp>
      <p:sp>
        <p:nvSpPr>
          <p:cNvPr id="90" name="Google Shape;90;g13a892cf0d3_1_27"/>
          <p:cNvSpPr txBox="1">
            <a:spLocks noGrp="1"/>
          </p:cNvSpPr>
          <p:nvPr>
            <p:ph type="sldNum" idx="12"/>
          </p:nvPr>
        </p:nvSpPr>
        <p:spPr>
          <a:xfrm>
            <a:off x="7095075" y="6417718"/>
            <a:ext cx="2844900" cy="2445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600"/>
              <a:buFont typeface="Arial"/>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g12ef73f7b78_0_207"/>
          <p:cNvSpPr txBox="1">
            <a:spLocks noGrp="1"/>
          </p:cNvSpPr>
          <p:nvPr>
            <p:ph type="title"/>
          </p:nvPr>
        </p:nvSpPr>
        <p:spPr>
          <a:xfrm>
            <a:off x="2287219" y="1"/>
            <a:ext cx="7416900" cy="834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Course Package</a:t>
            </a:r>
            <a:endParaRPr/>
          </a:p>
        </p:txBody>
      </p:sp>
      <p:sp>
        <p:nvSpPr>
          <p:cNvPr id="419" name="Google Shape;419;g12ef73f7b78_0_207"/>
          <p:cNvSpPr txBox="1">
            <a:spLocks noGrp="1"/>
          </p:cNvSpPr>
          <p:nvPr>
            <p:ph type="body" idx="1"/>
          </p:nvPr>
        </p:nvSpPr>
        <p:spPr>
          <a:xfrm>
            <a:off x="508000" y="1097300"/>
            <a:ext cx="53616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480"/>
              </a:spcBef>
              <a:spcAft>
                <a:spcPts val="0"/>
              </a:spcAft>
              <a:buSzPts val="1800"/>
              <a:buNone/>
            </a:pPr>
            <a:r>
              <a:rPr lang="en-US" b="1">
                <a:latin typeface="Arial"/>
                <a:ea typeface="Arial"/>
                <a:cs typeface="Arial"/>
                <a:sym typeface="Arial"/>
              </a:rPr>
              <a:t>What is the course package?</a:t>
            </a:r>
            <a:endParaRPr b="1">
              <a:latin typeface="Arial"/>
              <a:ea typeface="Arial"/>
              <a:cs typeface="Arial"/>
              <a:sym typeface="Arial"/>
            </a:endParaRPr>
          </a:p>
          <a:p>
            <a:pPr marL="0" lvl="0" indent="0" algn="l" rtl="0">
              <a:lnSpc>
                <a:spcPct val="115000"/>
              </a:lnSpc>
              <a:spcBef>
                <a:spcPts val="480"/>
              </a:spcBef>
              <a:spcAft>
                <a:spcPts val="0"/>
              </a:spcAft>
              <a:buSzPts val="1800"/>
              <a:buNone/>
            </a:pPr>
            <a:endParaRPr sz="1000" b="1">
              <a:latin typeface="Arial"/>
              <a:ea typeface="Arial"/>
              <a:cs typeface="Arial"/>
              <a:sym typeface="Arial"/>
            </a:endParaRPr>
          </a:p>
          <a:p>
            <a:pPr marL="0" lvl="0" indent="0" algn="l" rtl="0">
              <a:lnSpc>
                <a:spcPct val="115000"/>
              </a:lnSpc>
              <a:spcBef>
                <a:spcPts val="480"/>
              </a:spcBef>
              <a:spcAft>
                <a:spcPts val="0"/>
              </a:spcAft>
              <a:buClr>
                <a:schemeClr val="dk1"/>
              </a:buClr>
              <a:buSzPts val="1100"/>
              <a:buFont typeface="Arial"/>
              <a:buNone/>
            </a:pPr>
            <a:r>
              <a:rPr lang="en-US" sz="2000">
                <a:latin typeface="Arial"/>
                <a:ea typeface="Arial"/>
                <a:cs typeface="Arial"/>
                <a:sym typeface="Arial"/>
              </a:rPr>
              <a:t>An XML file with a course structure that’s a standalone file or in a ZIP file. </a:t>
            </a:r>
            <a:endParaRPr sz="2000">
              <a:latin typeface="Arial"/>
              <a:ea typeface="Arial"/>
              <a:cs typeface="Arial"/>
              <a:sym typeface="Arial"/>
            </a:endParaRPr>
          </a:p>
          <a:p>
            <a:pPr marL="0" lvl="0" indent="0" algn="l" rtl="0">
              <a:lnSpc>
                <a:spcPct val="115000"/>
              </a:lnSpc>
              <a:spcBef>
                <a:spcPts val="480"/>
              </a:spcBef>
              <a:spcAft>
                <a:spcPts val="0"/>
              </a:spcAft>
              <a:buSzPts val="1800"/>
              <a:buNone/>
            </a:pPr>
            <a:endParaRPr sz="1000">
              <a:latin typeface="Arial"/>
              <a:ea typeface="Arial"/>
              <a:cs typeface="Arial"/>
              <a:sym typeface="Arial"/>
            </a:endParaRPr>
          </a:p>
          <a:p>
            <a:pPr marL="0" lvl="0" indent="0" algn="l" rtl="0">
              <a:lnSpc>
                <a:spcPct val="115000"/>
              </a:lnSpc>
              <a:spcBef>
                <a:spcPts val="480"/>
              </a:spcBef>
              <a:spcAft>
                <a:spcPts val="0"/>
              </a:spcAft>
              <a:buSzPts val="1800"/>
              <a:buNone/>
            </a:pPr>
            <a:r>
              <a:rPr lang="en-US" b="1">
                <a:latin typeface="Arial"/>
                <a:ea typeface="Arial"/>
                <a:cs typeface="Arial"/>
                <a:sym typeface="Arial"/>
              </a:rPr>
              <a:t>Includes: </a:t>
            </a:r>
            <a:endParaRPr b="1">
              <a:latin typeface="Arial"/>
              <a:ea typeface="Arial"/>
              <a:cs typeface="Arial"/>
              <a:sym typeface="Arial"/>
            </a:endParaRPr>
          </a:p>
          <a:p>
            <a:pPr marL="457188" lvl="0" indent="-431788" algn="l" rtl="0">
              <a:lnSpc>
                <a:spcPct val="115000"/>
              </a:lnSpc>
              <a:spcBef>
                <a:spcPts val="480"/>
              </a:spcBef>
              <a:spcAft>
                <a:spcPts val="0"/>
              </a:spcAft>
              <a:buSzPts val="2000"/>
              <a:buFont typeface="Arial"/>
              <a:buChar char="•"/>
            </a:pPr>
            <a:r>
              <a:rPr lang="en-US" sz="2000">
                <a:latin typeface="Arial"/>
                <a:ea typeface="Arial"/>
                <a:cs typeface="Arial"/>
                <a:sym typeface="Arial"/>
              </a:rPr>
              <a:t>The course structure file</a:t>
            </a:r>
            <a:endParaRPr sz="2000">
              <a:latin typeface="Arial"/>
              <a:ea typeface="Arial"/>
              <a:cs typeface="Arial"/>
              <a:sym typeface="Arial"/>
            </a:endParaRPr>
          </a:p>
          <a:p>
            <a:pPr marL="457188" lvl="0" indent="-431788" algn="l" rtl="0">
              <a:lnSpc>
                <a:spcPct val="115000"/>
              </a:lnSpc>
              <a:spcBef>
                <a:spcPts val="480"/>
              </a:spcBef>
              <a:spcAft>
                <a:spcPts val="0"/>
              </a:spcAft>
              <a:buSzPts val="2000"/>
              <a:buFont typeface="Arial"/>
              <a:buChar char="•"/>
            </a:pPr>
            <a:r>
              <a:rPr lang="en-US" sz="2000">
                <a:latin typeface="Arial"/>
                <a:ea typeface="Arial"/>
                <a:cs typeface="Arial"/>
                <a:sym typeface="Arial"/>
              </a:rPr>
              <a:t>Links to Assignable Units (AUs)</a:t>
            </a:r>
            <a:endParaRPr sz="2000">
              <a:latin typeface="Arial"/>
              <a:ea typeface="Arial"/>
              <a:cs typeface="Arial"/>
              <a:sym typeface="Arial"/>
            </a:endParaRPr>
          </a:p>
          <a:p>
            <a:pPr marL="457188" lvl="0" indent="-457188" algn="l" rtl="0">
              <a:lnSpc>
                <a:spcPct val="115000"/>
              </a:lnSpc>
              <a:spcBef>
                <a:spcPts val="480"/>
              </a:spcBef>
              <a:spcAft>
                <a:spcPts val="0"/>
              </a:spcAft>
              <a:buSzPts val="2400"/>
              <a:buFont typeface="Arial"/>
              <a:buChar char="•"/>
            </a:pPr>
            <a:r>
              <a:rPr lang="en-US" sz="2000">
                <a:latin typeface="Arial"/>
                <a:ea typeface="Arial"/>
                <a:cs typeface="Arial"/>
                <a:sym typeface="Arial"/>
              </a:rPr>
              <a:t>Can include a</a:t>
            </a:r>
            <a:r>
              <a:rPr lang="en-US" sz="2000">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ny</a:t>
            </a:r>
            <a:r>
              <a:rPr lang="en-US" sz="2000">
                <a:latin typeface="Arial"/>
                <a:ea typeface="Arial"/>
                <a:cs typeface="Arial"/>
                <a:sym typeface="Arial"/>
              </a:rPr>
              <a:t> additional static </a:t>
            </a:r>
            <a:r>
              <a:rPr lang="en-US" sz="2000">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assets</a:t>
            </a:r>
            <a:r>
              <a:rPr lang="en-US" sz="2000">
                <a:latin typeface="Arial"/>
                <a:ea typeface="Arial"/>
                <a:cs typeface="Arial"/>
                <a:sym typeface="Arial"/>
              </a:rPr>
              <a:t>, like images, CSS, videos, PDFs, etc.</a:t>
            </a:r>
            <a:r>
              <a:rPr lang="en-US">
                <a:latin typeface="Arial"/>
                <a:ea typeface="Arial"/>
                <a:cs typeface="Arial"/>
                <a:sym typeface="Arial"/>
              </a:rPr>
              <a:t> </a:t>
            </a:r>
            <a:endParaRPr>
              <a:latin typeface="Arial"/>
              <a:ea typeface="Arial"/>
              <a:cs typeface="Arial"/>
              <a:sym typeface="Arial"/>
            </a:endParaRPr>
          </a:p>
          <a:p>
            <a:pPr marL="0" lvl="0" indent="0" algn="l" rtl="0">
              <a:lnSpc>
                <a:spcPct val="100000"/>
              </a:lnSpc>
              <a:spcBef>
                <a:spcPts val="480"/>
              </a:spcBef>
              <a:spcAft>
                <a:spcPts val="0"/>
              </a:spcAft>
              <a:buSzPts val="1800"/>
              <a:buNone/>
            </a:pPr>
            <a:endParaRPr>
              <a:latin typeface="Arial"/>
              <a:ea typeface="Arial"/>
              <a:cs typeface="Arial"/>
              <a:sym typeface="Arial"/>
            </a:endParaRPr>
          </a:p>
          <a:p>
            <a:pPr marL="0" lvl="0" indent="0" algn="l" rtl="0">
              <a:lnSpc>
                <a:spcPct val="100000"/>
              </a:lnSpc>
              <a:spcBef>
                <a:spcPts val="480"/>
              </a:spcBef>
              <a:spcAft>
                <a:spcPts val="0"/>
              </a:spcAft>
              <a:buSzPts val="1800"/>
              <a:buNone/>
            </a:pPr>
            <a:endParaRPr>
              <a:latin typeface="Arial"/>
              <a:ea typeface="Arial"/>
              <a:cs typeface="Arial"/>
              <a:sym typeface="Arial"/>
            </a:endParaRPr>
          </a:p>
        </p:txBody>
      </p:sp>
      <p:sp>
        <p:nvSpPr>
          <p:cNvPr id="420" name="Google Shape;420;g12ef73f7b78_0_207"/>
          <p:cNvSpPr txBox="1">
            <a:spLocks noGrp="1"/>
          </p:cNvSpPr>
          <p:nvPr>
            <p:ph type="body" idx="2"/>
          </p:nvPr>
        </p:nvSpPr>
        <p:spPr>
          <a:xfrm>
            <a:off x="6072718" y="1097300"/>
            <a:ext cx="53637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480"/>
              </a:spcBef>
              <a:spcAft>
                <a:spcPts val="0"/>
              </a:spcAft>
              <a:buSzPts val="1800"/>
              <a:buNone/>
            </a:pPr>
            <a:r>
              <a:rPr lang="en-US" b="1">
                <a:latin typeface="Arial"/>
                <a:ea typeface="Arial"/>
                <a:cs typeface="Arial"/>
                <a:sym typeface="Arial"/>
              </a:rPr>
              <a:t>How is this different from SCORM?</a:t>
            </a:r>
            <a:endParaRPr b="1">
              <a:latin typeface="Arial"/>
              <a:ea typeface="Arial"/>
              <a:cs typeface="Arial"/>
              <a:sym typeface="Arial"/>
            </a:endParaRPr>
          </a:p>
          <a:p>
            <a:pPr marL="0" lvl="0" indent="0" algn="l" rtl="0">
              <a:lnSpc>
                <a:spcPct val="115000"/>
              </a:lnSpc>
              <a:spcBef>
                <a:spcPts val="480"/>
              </a:spcBef>
              <a:spcAft>
                <a:spcPts val="0"/>
              </a:spcAft>
              <a:buClr>
                <a:schemeClr val="dk1"/>
              </a:buClr>
              <a:buSzPts val="1100"/>
              <a:buFont typeface="Arial"/>
              <a:buNone/>
            </a:pPr>
            <a:endParaRPr sz="1000">
              <a:latin typeface="Arial"/>
              <a:ea typeface="Arial"/>
              <a:cs typeface="Arial"/>
              <a:sym typeface="Arial"/>
            </a:endParaRPr>
          </a:p>
          <a:p>
            <a:pPr marL="457188" lvl="0" indent="-431788" algn="l" rtl="0">
              <a:lnSpc>
                <a:spcPct val="115000"/>
              </a:lnSpc>
              <a:spcBef>
                <a:spcPts val="480"/>
              </a:spcBef>
              <a:spcAft>
                <a:spcPts val="0"/>
              </a:spcAft>
              <a:buSzPts val="2000"/>
              <a:buFont typeface="Arial"/>
              <a:buChar char="•"/>
            </a:pPr>
            <a:r>
              <a:rPr lang="en-US" sz="2000">
                <a:latin typeface="Arial"/>
                <a:ea typeface="Arial"/>
                <a:cs typeface="Arial"/>
                <a:sym typeface="Arial"/>
              </a:rPr>
              <a:t>cmi5 allows remote content. </a:t>
            </a:r>
            <a:endParaRPr sz="2000">
              <a:latin typeface="Arial"/>
              <a:ea typeface="Arial"/>
              <a:cs typeface="Arial"/>
              <a:sym typeface="Arial"/>
            </a:endParaRPr>
          </a:p>
          <a:p>
            <a:pPr marL="457188" lvl="0" indent="-431788" algn="l" rtl="0">
              <a:lnSpc>
                <a:spcPct val="115000"/>
              </a:lnSpc>
              <a:spcBef>
                <a:spcPts val="480"/>
              </a:spcBef>
              <a:spcAft>
                <a:spcPts val="0"/>
              </a:spcAft>
              <a:buSzPts val="2000"/>
              <a:buFont typeface="Arial"/>
              <a:buChar char="•"/>
            </a:pPr>
            <a:r>
              <a:rPr lang="en-US" sz="2000">
                <a:latin typeface="Arial"/>
                <a:ea typeface="Arial"/>
                <a:cs typeface="Arial"/>
                <a:sym typeface="Arial"/>
              </a:rPr>
              <a:t>Supports 1,000s of AUs. </a:t>
            </a:r>
            <a:endParaRPr sz="2000">
              <a:latin typeface="Arial"/>
              <a:ea typeface="Arial"/>
              <a:cs typeface="Arial"/>
              <a:sym typeface="Arial"/>
            </a:endParaRPr>
          </a:p>
          <a:p>
            <a:pPr marL="457188" lvl="0" indent="-431788" algn="l" rtl="0">
              <a:lnSpc>
                <a:spcPct val="115000"/>
              </a:lnSpc>
              <a:spcBef>
                <a:spcPts val="480"/>
              </a:spcBef>
              <a:spcAft>
                <a:spcPts val="0"/>
              </a:spcAft>
              <a:buSzPts val="2000"/>
              <a:buFont typeface="Arial"/>
              <a:buChar char="•"/>
            </a:pPr>
            <a:r>
              <a:rPr lang="en-US" sz="2000">
                <a:latin typeface="Arial"/>
                <a:ea typeface="Arial"/>
                <a:cs typeface="Arial"/>
                <a:sym typeface="Arial"/>
              </a:rPr>
              <a:t>Satisfaction criteria is clearly defined. </a:t>
            </a:r>
            <a:endParaRPr sz="2000">
              <a:latin typeface="Arial"/>
              <a:ea typeface="Arial"/>
              <a:cs typeface="Arial"/>
              <a:sym typeface="Arial"/>
            </a:endParaRPr>
          </a:p>
          <a:p>
            <a:pPr marL="457188" lvl="0" indent="-431788" algn="l" rtl="0">
              <a:lnSpc>
                <a:spcPct val="115000"/>
              </a:lnSpc>
              <a:spcBef>
                <a:spcPts val="480"/>
              </a:spcBef>
              <a:spcAft>
                <a:spcPts val="0"/>
              </a:spcAft>
              <a:buSzPts val="2000"/>
              <a:buFont typeface="Arial"/>
              <a:buChar char="•"/>
            </a:pPr>
            <a:r>
              <a:rPr lang="en-US" sz="2000">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Control over how content is presented to learner</a:t>
            </a:r>
            <a:r>
              <a:rPr lang="en-US" sz="2000">
                <a:latin typeface="Arial"/>
                <a:ea typeface="Arial"/>
                <a:cs typeface="Arial"/>
                <a:sym typeface="Arial"/>
              </a:rPr>
              <a:t>.</a:t>
            </a:r>
            <a:endParaRPr sz="2000">
              <a:latin typeface="Arial"/>
              <a:ea typeface="Arial"/>
              <a:cs typeface="Arial"/>
              <a:sym typeface="Arial"/>
            </a:endParaRPr>
          </a:p>
        </p:txBody>
      </p:sp>
      <p:sp>
        <p:nvSpPr>
          <p:cNvPr id="421" name="Google Shape;421;g12ef73f7b78_0_207"/>
          <p:cNvSpPr txBox="1">
            <a:spLocks noGrp="1"/>
          </p:cNvSpPr>
          <p:nvPr>
            <p:ph type="sldNum" idx="12"/>
          </p:nvPr>
        </p:nvSpPr>
        <p:spPr>
          <a:xfrm>
            <a:off x="7095075" y="6417718"/>
            <a:ext cx="2844900" cy="2445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600"/>
              <a:buFont typeface="Arial"/>
              <a:buNone/>
            </a:pPr>
            <a:fld id="{00000000-1234-1234-1234-123412341234}" type="slidenum">
              <a:rPr lang="en-US"/>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g12ef73f7b78_0_222"/>
          <p:cNvSpPr txBox="1">
            <a:spLocks noGrp="1"/>
          </p:cNvSpPr>
          <p:nvPr>
            <p:ph type="title"/>
          </p:nvPr>
        </p:nvSpPr>
        <p:spPr>
          <a:xfrm>
            <a:off x="2287219" y="1"/>
            <a:ext cx="7416900" cy="834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Assignable Units (AUs)</a:t>
            </a:r>
            <a:endParaRPr/>
          </a:p>
        </p:txBody>
      </p:sp>
      <p:sp>
        <p:nvSpPr>
          <p:cNvPr id="428" name="Google Shape;428;g12ef73f7b78_0_222"/>
          <p:cNvSpPr txBox="1">
            <a:spLocks noGrp="1"/>
          </p:cNvSpPr>
          <p:nvPr>
            <p:ph type="body" idx="1"/>
          </p:nvPr>
        </p:nvSpPr>
        <p:spPr>
          <a:xfrm>
            <a:off x="508000" y="1097300"/>
            <a:ext cx="53616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480"/>
              </a:spcBef>
              <a:spcAft>
                <a:spcPts val="0"/>
              </a:spcAft>
              <a:buSzPts val="1800"/>
              <a:buNone/>
            </a:pPr>
            <a:r>
              <a:rPr lang="en-US" b="1">
                <a:latin typeface="Arial"/>
                <a:ea typeface="Arial"/>
                <a:cs typeface="Arial"/>
                <a:sym typeface="Arial"/>
              </a:rPr>
              <a:t>AUs are separately launchable content pieces that collect and send learner data. </a:t>
            </a:r>
            <a:endParaRPr b="1">
              <a:latin typeface="Arial"/>
              <a:ea typeface="Arial"/>
              <a:cs typeface="Arial"/>
              <a:sym typeface="Arial"/>
            </a:endParaRPr>
          </a:p>
          <a:p>
            <a:pPr marL="0" lvl="0" indent="0" algn="l" rtl="0">
              <a:lnSpc>
                <a:spcPct val="115000"/>
              </a:lnSpc>
              <a:spcBef>
                <a:spcPts val="480"/>
              </a:spcBef>
              <a:spcAft>
                <a:spcPts val="0"/>
              </a:spcAft>
              <a:buSzPts val="1800"/>
              <a:buNone/>
            </a:pPr>
            <a:endParaRPr sz="1000" b="1">
              <a:latin typeface="Arial"/>
              <a:ea typeface="Arial"/>
              <a:cs typeface="Arial"/>
              <a:sym typeface="Arial"/>
            </a:endParaRPr>
          </a:p>
          <a:p>
            <a:pPr marL="0" lvl="0" indent="0" algn="l" rtl="0">
              <a:lnSpc>
                <a:spcPct val="115000"/>
              </a:lnSpc>
              <a:spcBef>
                <a:spcPts val="480"/>
              </a:spcBef>
              <a:spcAft>
                <a:spcPts val="0"/>
              </a:spcAft>
              <a:buSzPts val="1800"/>
              <a:buNone/>
            </a:pPr>
            <a:r>
              <a:rPr lang="en-US" b="1">
                <a:latin typeface="Arial"/>
                <a:ea typeface="Arial"/>
                <a:cs typeface="Arial"/>
                <a:sym typeface="Arial"/>
              </a:rPr>
              <a:t>AUs include the concepts of:</a:t>
            </a:r>
            <a:endParaRPr b="1">
              <a:latin typeface="Arial"/>
              <a:ea typeface="Arial"/>
              <a:cs typeface="Arial"/>
              <a:sym typeface="Arial"/>
            </a:endParaRPr>
          </a:p>
          <a:p>
            <a:pPr marL="457188" lvl="0" indent="-431788" algn="l" rtl="0">
              <a:lnSpc>
                <a:spcPct val="115000"/>
              </a:lnSpc>
              <a:spcBef>
                <a:spcPts val="480"/>
              </a:spcBef>
              <a:spcAft>
                <a:spcPts val="0"/>
              </a:spcAft>
              <a:buSzPts val="2000"/>
              <a:buFont typeface="Arial"/>
              <a:buChar char="•"/>
            </a:pPr>
            <a:r>
              <a:rPr lang="en-US" sz="2000">
                <a:latin typeface="Arial"/>
                <a:ea typeface="Arial"/>
                <a:cs typeface="Arial"/>
                <a:sym typeface="Arial"/>
              </a:rPr>
              <a:t>Completion</a:t>
            </a:r>
            <a:endParaRPr sz="2000">
              <a:latin typeface="Arial"/>
              <a:ea typeface="Arial"/>
              <a:cs typeface="Arial"/>
              <a:sym typeface="Arial"/>
            </a:endParaRPr>
          </a:p>
          <a:p>
            <a:pPr marL="457188" lvl="0" indent="-431788" algn="l" rtl="0">
              <a:lnSpc>
                <a:spcPct val="115000"/>
              </a:lnSpc>
              <a:spcBef>
                <a:spcPts val="480"/>
              </a:spcBef>
              <a:spcAft>
                <a:spcPts val="0"/>
              </a:spcAft>
              <a:buSzPts val="2000"/>
              <a:buFont typeface="Arial"/>
              <a:buChar char="•"/>
            </a:pPr>
            <a:r>
              <a:rPr lang="en-US" sz="2000">
                <a:latin typeface="Arial"/>
                <a:ea typeface="Arial"/>
                <a:cs typeface="Arial"/>
                <a:sym typeface="Arial"/>
              </a:rPr>
              <a:t>Success </a:t>
            </a:r>
            <a:endParaRPr sz="2000">
              <a:latin typeface="Arial"/>
              <a:ea typeface="Arial"/>
              <a:cs typeface="Arial"/>
              <a:sym typeface="Arial"/>
            </a:endParaRPr>
          </a:p>
          <a:p>
            <a:pPr marL="457188" lvl="0" indent="-431788" algn="l" rtl="0">
              <a:lnSpc>
                <a:spcPct val="115000"/>
              </a:lnSpc>
              <a:spcBef>
                <a:spcPts val="480"/>
              </a:spcBef>
              <a:spcAft>
                <a:spcPts val="0"/>
              </a:spcAft>
              <a:buSzPts val="2000"/>
              <a:buFont typeface="Arial"/>
              <a:buChar char="•"/>
            </a:pPr>
            <a:r>
              <a:rPr lang="en-US" sz="2000">
                <a:latin typeface="Arial"/>
                <a:ea typeface="Arial"/>
                <a:cs typeface="Arial"/>
                <a:sym typeface="Arial"/>
              </a:rPr>
              <a:t>Score </a:t>
            </a:r>
            <a:endParaRPr sz="2000">
              <a:latin typeface="Arial"/>
              <a:ea typeface="Arial"/>
              <a:cs typeface="Arial"/>
              <a:sym typeface="Arial"/>
            </a:endParaRPr>
          </a:p>
          <a:p>
            <a:pPr marL="457188" lvl="0" indent="-431788" algn="l" rtl="0">
              <a:lnSpc>
                <a:spcPct val="115000"/>
              </a:lnSpc>
              <a:spcBef>
                <a:spcPts val="480"/>
              </a:spcBef>
              <a:spcAft>
                <a:spcPts val="0"/>
              </a:spcAft>
              <a:buSzPts val="2000"/>
              <a:buFont typeface="Arial"/>
              <a:buChar char="•"/>
            </a:pPr>
            <a:r>
              <a:rPr lang="en-US" sz="2000">
                <a:latin typeface="Arial"/>
                <a:ea typeface="Arial"/>
                <a:cs typeface="Arial"/>
                <a:sym typeface="Arial"/>
              </a:rPr>
              <a:t>Duration</a:t>
            </a:r>
            <a:endParaRPr sz="2000">
              <a:latin typeface="Arial"/>
              <a:ea typeface="Arial"/>
              <a:cs typeface="Arial"/>
              <a:sym typeface="Arial"/>
            </a:endParaRPr>
          </a:p>
        </p:txBody>
      </p:sp>
      <p:sp>
        <p:nvSpPr>
          <p:cNvPr id="429" name="Google Shape;429;g12ef73f7b78_0_222"/>
          <p:cNvSpPr txBox="1">
            <a:spLocks noGrp="1"/>
          </p:cNvSpPr>
          <p:nvPr>
            <p:ph type="body" idx="2"/>
          </p:nvPr>
        </p:nvSpPr>
        <p:spPr>
          <a:xfrm>
            <a:off x="6072718" y="1097300"/>
            <a:ext cx="5363700" cy="4114800"/>
          </a:xfrm>
          <a:prstGeom prst="rect">
            <a:avLst/>
          </a:prstGeom>
          <a:noFill/>
          <a:ln>
            <a:noFill/>
          </a:ln>
        </p:spPr>
        <p:txBody>
          <a:bodyPr spcFirstLastPara="1" wrap="square" lIns="91425" tIns="45700" rIns="91425" bIns="45700" anchor="t" anchorCtr="0">
            <a:noAutofit/>
          </a:bodyPr>
          <a:lstStyle/>
          <a:p>
            <a:pPr marL="0" lvl="0" indent="0" algn="l" rtl="0">
              <a:lnSpc>
                <a:spcPct val="185454"/>
              </a:lnSpc>
              <a:spcBef>
                <a:spcPts val="1500"/>
              </a:spcBef>
              <a:spcAft>
                <a:spcPts val="0"/>
              </a:spcAft>
              <a:buClr>
                <a:schemeClr val="dk1"/>
              </a:buClr>
              <a:buSzPts val="1100"/>
              <a:buFont typeface="Arial"/>
              <a:buNone/>
            </a:pPr>
            <a:r>
              <a:rPr lang="en-US" b="1">
                <a:highlight>
                  <a:srgbClr val="FFFFFF"/>
                </a:highlight>
                <a:latin typeface="Arial"/>
                <a:ea typeface="Arial"/>
                <a:cs typeface="Arial"/>
                <a:sym typeface="Arial"/>
              </a:rPr>
              <a:t>The AU:</a:t>
            </a:r>
            <a:endParaRPr b="1">
              <a:highlight>
                <a:srgbClr val="FFFFFF"/>
              </a:highlight>
              <a:latin typeface="Arial"/>
              <a:ea typeface="Arial"/>
              <a:cs typeface="Arial"/>
              <a:sym typeface="Arial"/>
            </a:endParaRPr>
          </a:p>
          <a:p>
            <a:pPr marL="457188" lvl="0" indent="-431788" algn="l" rtl="0">
              <a:lnSpc>
                <a:spcPct val="115000"/>
              </a:lnSpc>
              <a:spcBef>
                <a:spcPts val="480"/>
              </a:spcBef>
              <a:spcAft>
                <a:spcPts val="0"/>
              </a:spcAft>
              <a:buSzPts val="2000"/>
              <a:buFont typeface="Arial"/>
              <a:buChar char="•"/>
            </a:pPr>
            <a:r>
              <a:rPr lang="en-US" sz="2000">
                <a:latin typeface="Arial"/>
                <a:ea typeface="Arial"/>
                <a:cs typeface="Arial"/>
                <a:sym typeface="Arial"/>
              </a:rPr>
              <a:t>Launched from an LMS. </a:t>
            </a:r>
            <a:endParaRPr sz="2000">
              <a:latin typeface="Arial"/>
              <a:ea typeface="Arial"/>
              <a:cs typeface="Arial"/>
              <a:sym typeface="Arial"/>
            </a:endParaRPr>
          </a:p>
          <a:p>
            <a:pPr marL="457188" lvl="0" indent="-431788" algn="l" rtl="0">
              <a:lnSpc>
                <a:spcPct val="115000"/>
              </a:lnSpc>
              <a:spcBef>
                <a:spcPts val="480"/>
              </a:spcBef>
              <a:spcAft>
                <a:spcPts val="0"/>
              </a:spcAft>
              <a:buSzPts val="2000"/>
              <a:buFont typeface="Arial"/>
              <a:buChar char="•"/>
            </a:pPr>
            <a:r>
              <a:rPr lang="en-US" sz="2000">
                <a:latin typeface="Arial"/>
                <a:ea typeface="Arial"/>
                <a:cs typeface="Arial"/>
                <a:sym typeface="Arial"/>
              </a:rPr>
              <a:t>Communicates via xAPI directly with the LRS.</a:t>
            </a:r>
            <a:endParaRPr sz="2000">
              <a:latin typeface="Arial"/>
              <a:ea typeface="Arial"/>
              <a:cs typeface="Arial"/>
              <a:sym typeface="Arial"/>
            </a:endParaRPr>
          </a:p>
          <a:p>
            <a:pPr marL="457188" lvl="0" indent="-431788" algn="l" rtl="0">
              <a:lnSpc>
                <a:spcPct val="115000"/>
              </a:lnSpc>
              <a:spcBef>
                <a:spcPts val="480"/>
              </a:spcBef>
              <a:spcAft>
                <a:spcPts val="0"/>
              </a:spcAft>
              <a:buSzPts val="2000"/>
              <a:buFont typeface="Arial"/>
              <a:buChar char="•"/>
            </a:pPr>
            <a:r>
              <a:rPr lang="en-US" sz="2000">
                <a:latin typeface="Arial"/>
                <a:ea typeface="Arial"/>
                <a:cs typeface="Arial"/>
                <a:sym typeface="Arial"/>
              </a:rPr>
              <a:t>Formats all data according to the defined vocabularies. </a:t>
            </a:r>
            <a:endParaRPr sz="2000">
              <a:latin typeface="Arial"/>
              <a:ea typeface="Arial"/>
              <a:cs typeface="Arial"/>
              <a:sym typeface="Arial"/>
            </a:endParaRPr>
          </a:p>
          <a:p>
            <a:pPr marL="457188" lvl="0" indent="-431788" algn="l" rtl="0">
              <a:lnSpc>
                <a:spcPct val="115000"/>
              </a:lnSpc>
              <a:spcBef>
                <a:spcPts val="480"/>
              </a:spcBef>
              <a:spcAft>
                <a:spcPts val="0"/>
              </a:spcAft>
              <a:buSzPts val="2000"/>
              <a:buFont typeface="Arial"/>
              <a:buChar char="•"/>
            </a:pPr>
            <a:r>
              <a:rPr lang="en-US" sz="2000">
                <a:latin typeface="Arial"/>
                <a:ea typeface="Arial"/>
                <a:cs typeface="Arial"/>
                <a:sym typeface="Arial"/>
              </a:rPr>
              <a:t>Sends an “Initialized” and “Terminated” statement to mark the learner’s session.</a:t>
            </a:r>
            <a:endParaRPr sz="2000">
              <a:latin typeface="Arial"/>
              <a:ea typeface="Arial"/>
              <a:cs typeface="Arial"/>
              <a:sym typeface="Arial"/>
            </a:endParaRPr>
          </a:p>
          <a:p>
            <a:pPr marL="0" lvl="0" indent="0" algn="l" rtl="0">
              <a:lnSpc>
                <a:spcPct val="100000"/>
              </a:lnSpc>
              <a:spcBef>
                <a:spcPts val="1200"/>
              </a:spcBef>
              <a:spcAft>
                <a:spcPts val="0"/>
              </a:spcAft>
              <a:buSzPts val="1800"/>
              <a:buNone/>
            </a:pPr>
            <a:endParaRPr/>
          </a:p>
        </p:txBody>
      </p:sp>
      <p:sp>
        <p:nvSpPr>
          <p:cNvPr id="430" name="Google Shape;430;g12ef73f7b78_0_222"/>
          <p:cNvSpPr txBox="1">
            <a:spLocks noGrp="1"/>
          </p:cNvSpPr>
          <p:nvPr>
            <p:ph type="sldNum" idx="12"/>
          </p:nvPr>
        </p:nvSpPr>
        <p:spPr>
          <a:xfrm>
            <a:off x="7095075" y="6417718"/>
            <a:ext cx="2844900" cy="2445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600"/>
              <a:buFont typeface="Arial"/>
              <a:buNone/>
            </a:pPr>
            <a:fld id="{00000000-1234-1234-1234-123412341234}" type="slidenum">
              <a:rPr lang="en-US"/>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g12ef73f7b78_0_230"/>
          <p:cNvSpPr txBox="1">
            <a:spLocks noGrp="1"/>
          </p:cNvSpPr>
          <p:nvPr>
            <p:ph type="title"/>
          </p:nvPr>
        </p:nvSpPr>
        <p:spPr>
          <a:xfrm>
            <a:off x="2287219" y="1"/>
            <a:ext cx="7416900" cy="834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moveOn Criteria</a:t>
            </a:r>
            <a:endParaRPr/>
          </a:p>
        </p:txBody>
      </p:sp>
      <p:sp>
        <p:nvSpPr>
          <p:cNvPr id="437" name="Google Shape;437;g12ef73f7b78_0_230"/>
          <p:cNvSpPr txBox="1">
            <a:spLocks noGrp="1"/>
          </p:cNvSpPr>
          <p:nvPr>
            <p:ph type="body" idx="1"/>
          </p:nvPr>
        </p:nvSpPr>
        <p:spPr>
          <a:xfrm>
            <a:off x="508000" y="1097300"/>
            <a:ext cx="111849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800"/>
              <a:buNone/>
            </a:pPr>
            <a:r>
              <a:rPr lang="en-US" b="1">
                <a:latin typeface="Arial"/>
                <a:ea typeface="Arial"/>
                <a:cs typeface="Arial"/>
                <a:sym typeface="Arial"/>
              </a:rPr>
              <a:t>moveOn criteria determines overall course satisfaction or if prerequisites were met. </a:t>
            </a:r>
            <a:endParaRPr b="1">
              <a:latin typeface="Arial"/>
              <a:ea typeface="Arial"/>
              <a:cs typeface="Arial"/>
              <a:sym typeface="Arial"/>
            </a:endParaRPr>
          </a:p>
          <a:p>
            <a:pPr marL="0" lvl="0" indent="0" algn="l" rtl="0">
              <a:lnSpc>
                <a:spcPct val="100000"/>
              </a:lnSpc>
              <a:spcBef>
                <a:spcPts val="480"/>
              </a:spcBef>
              <a:spcAft>
                <a:spcPts val="0"/>
              </a:spcAft>
              <a:buSzPts val="1800"/>
              <a:buNone/>
            </a:pPr>
            <a:endParaRPr sz="1000" b="1">
              <a:latin typeface="Arial"/>
              <a:ea typeface="Arial"/>
              <a:cs typeface="Arial"/>
              <a:sym typeface="Arial"/>
            </a:endParaRPr>
          </a:p>
          <a:p>
            <a:pPr marL="0" lvl="0" indent="0" algn="l" rtl="0">
              <a:lnSpc>
                <a:spcPct val="100000"/>
              </a:lnSpc>
              <a:spcBef>
                <a:spcPts val="480"/>
              </a:spcBef>
              <a:spcAft>
                <a:spcPts val="0"/>
              </a:spcAft>
              <a:buSzPts val="1800"/>
              <a:buNone/>
            </a:pPr>
            <a:r>
              <a:rPr lang="en-US" sz="2000">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This criteria tells the LMS that the learner has satisfied the AU or Block and can “move on” to the next AU.</a:t>
            </a:r>
            <a:endParaRPr sz="2000">
              <a:latin typeface="Arial"/>
              <a:ea typeface="Arial"/>
              <a:cs typeface="Arial"/>
              <a:sym typeface="Arial"/>
            </a:endParaRPr>
          </a:p>
          <a:p>
            <a:pPr marL="0" lvl="0" indent="0" algn="l" rtl="0">
              <a:lnSpc>
                <a:spcPct val="100000"/>
              </a:lnSpc>
              <a:spcBef>
                <a:spcPts val="480"/>
              </a:spcBef>
              <a:spcAft>
                <a:spcPts val="0"/>
              </a:spcAft>
              <a:buSzPts val="1800"/>
              <a:buNone/>
            </a:pPr>
            <a:endParaRPr sz="1000">
              <a:latin typeface="Arial"/>
              <a:ea typeface="Arial"/>
              <a:cs typeface="Arial"/>
              <a:sym typeface="Arial"/>
            </a:endParaRPr>
          </a:p>
          <a:p>
            <a:pPr marL="0" lvl="0" indent="0" algn="l" rtl="0">
              <a:lnSpc>
                <a:spcPct val="100000"/>
              </a:lnSpc>
              <a:spcBef>
                <a:spcPts val="480"/>
              </a:spcBef>
              <a:spcAft>
                <a:spcPts val="0"/>
              </a:spcAft>
              <a:buClr>
                <a:schemeClr val="dk1"/>
              </a:buClr>
              <a:buSzPts val="1100"/>
              <a:buFont typeface="Arial"/>
              <a:buNone/>
            </a:pPr>
            <a:r>
              <a:rPr lang="en-US" sz="2000">
                <a:latin typeface="Arial"/>
                <a:ea typeface="Arial"/>
                <a:cs typeface="Arial"/>
                <a:sym typeface="Arial"/>
              </a:rPr>
              <a:t>Include moveOn criteria for each AU in a course structure.</a:t>
            </a:r>
            <a:endParaRPr sz="2000">
              <a:latin typeface="Arial"/>
              <a:ea typeface="Arial"/>
              <a:cs typeface="Arial"/>
              <a:sym typeface="Arial"/>
            </a:endParaRPr>
          </a:p>
          <a:p>
            <a:pPr marL="0" lvl="0" indent="0" algn="l" rtl="0">
              <a:lnSpc>
                <a:spcPct val="100000"/>
              </a:lnSpc>
              <a:spcBef>
                <a:spcPts val="480"/>
              </a:spcBef>
              <a:spcAft>
                <a:spcPts val="0"/>
              </a:spcAft>
              <a:buClr>
                <a:schemeClr val="dk1"/>
              </a:buClr>
              <a:buSzPts val="1100"/>
              <a:buFont typeface="Arial"/>
              <a:buNone/>
            </a:pPr>
            <a:endParaRPr sz="2000">
              <a:latin typeface="Arial"/>
              <a:ea typeface="Arial"/>
              <a:cs typeface="Arial"/>
              <a:sym typeface="Arial"/>
            </a:endParaRPr>
          </a:p>
          <a:p>
            <a:pPr marL="0" lvl="0" indent="0" algn="l" rtl="0">
              <a:spcBef>
                <a:spcPts val="480"/>
              </a:spcBef>
              <a:spcAft>
                <a:spcPts val="0"/>
              </a:spcAft>
              <a:buClr>
                <a:schemeClr val="dk1"/>
              </a:buClr>
              <a:buSzPts val="1800"/>
              <a:buFont typeface="Arial"/>
              <a:buNone/>
            </a:pPr>
            <a:r>
              <a:rPr lang="en-US" b="1">
                <a:latin typeface="Arial"/>
                <a:ea typeface="Arial"/>
                <a:cs typeface="Arial"/>
                <a:sym typeface="Arial"/>
              </a:rPr>
              <a:t>Not specifying the moveOn criteria will:</a:t>
            </a:r>
            <a:endParaRPr b="1">
              <a:latin typeface="Arial"/>
              <a:ea typeface="Arial"/>
              <a:cs typeface="Arial"/>
              <a:sym typeface="Arial"/>
            </a:endParaRPr>
          </a:p>
          <a:p>
            <a:pPr marL="0" lvl="0" indent="0" algn="l" rtl="0">
              <a:spcBef>
                <a:spcPts val="480"/>
              </a:spcBef>
              <a:spcAft>
                <a:spcPts val="0"/>
              </a:spcAft>
              <a:buClr>
                <a:schemeClr val="dk1"/>
              </a:buClr>
              <a:buSzPts val="1800"/>
              <a:buFont typeface="Arial"/>
              <a:buNone/>
            </a:pPr>
            <a:endParaRPr sz="1000">
              <a:latin typeface="Arial"/>
              <a:ea typeface="Arial"/>
              <a:cs typeface="Arial"/>
              <a:sym typeface="Arial"/>
            </a:endParaRPr>
          </a:p>
          <a:p>
            <a:pPr marL="457200" lvl="0" indent="-355600" algn="l" rtl="0">
              <a:lnSpc>
                <a:spcPct val="115000"/>
              </a:lnSpc>
              <a:spcBef>
                <a:spcPts val="360"/>
              </a:spcBef>
              <a:spcAft>
                <a:spcPts val="0"/>
              </a:spcAft>
              <a:buSzPts val="2000"/>
              <a:buFont typeface="Arial"/>
              <a:buChar char="•"/>
            </a:pPr>
            <a:r>
              <a:rPr lang="en-US" sz="2000">
                <a:latin typeface="Arial"/>
                <a:ea typeface="Arial"/>
                <a:cs typeface="Arial"/>
                <a:sym typeface="Arial"/>
              </a:rPr>
              <a:t>Mark the AU satisfied during registration creation.</a:t>
            </a:r>
            <a:endParaRPr sz="2000">
              <a:latin typeface="Arial"/>
              <a:ea typeface="Arial"/>
              <a:cs typeface="Arial"/>
              <a:sym typeface="Arial"/>
            </a:endParaRPr>
          </a:p>
          <a:p>
            <a:pPr marL="457200" lvl="0" indent="-355600" algn="l" rtl="0">
              <a:lnSpc>
                <a:spcPct val="115000"/>
              </a:lnSpc>
              <a:spcBef>
                <a:spcPts val="360"/>
              </a:spcBef>
              <a:spcAft>
                <a:spcPts val="0"/>
              </a:spcAft>
              <a:buSzPts val="2000"/>
              <a:buFont typeface="Arial"/>
              <a:buChar char="•"/>
            </a:pPr>
            <a:r>
              <a:rPr lang="en-US" sz="2000">
                <a:latin typeface="Arial"/>
                <a:ea typeface="Arial"/>
                <a:cs typeface="Arial"/>
                <a:sym typeface="Arial"/>
              </a:rPr>
              <a:t>If an AU does not have a moveOn criteria specified, and the course only has a single AU, then the course would be satisfied at registration creation.</a:t>
            </a:r>
            <a:endParaRPr sz="2000">
              <a:latin typeface="Arial"/>
              <a:ea typeface="Arial"/>
              <a:cs typeface="Arial"/>
              <a:sym typeface="Arial"/>
            </a:endParaRPr>
          </a:p>
        </p:txBody>
      </p:sp>
      <p:sp>
        <p:nvSpPr>
          <p:cNvPr id="438" name="Google Shape;438;g12ef73f7b78_0_230"/>
          <p:cNvSpPr txBox="1">
            <a:spLocks noGrp="1"/>
          </p:cNvSpPr>
          <p:nvPr>
            <p:ph type="sldNum" idx="12"/>
          </p:nvPr>
        </p:nvSpPr>
        <p:spPr>
          <a:xfrm>
            <a:off x="7095075" y="6417718"/>
            <a:ext cx="2844900" cy="2445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600"/>
              <a:buFont typeface="Arial"/>
              <a:buNone/>
            </a:pPr>
            <a:fld id="{00000000-1234-1234-1234-123412341234}" type="slidenum">
              <a:rPr lang="en-US"/>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g14a2b4508c2_0_5"/>
          <p:cNvSpPr txBox="1">
            <a:spLocks noGrp="1"/>
          </p:cNvSpPr>
          <p:nvPr>
            <p:ph type="title"/>
          </p:nvPr>
        </p:nvSpPr>
        <p:spPr>
          <a:xfrm>
            <a:off x="2287219" y="1"/>
            <a:ext cx="7416900" cy="834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400"/>
              <a:buFont typeface="Arial"/>
              <a:buNone/>
            </a:pPr>
            <a:r>
              <a:rPr lang="en-US"/>
              <a:t>“masteryScore”</a:t>
            </a:r>
            <a:endParaRPr/>
          </a:p>
        </p:txBody>
      </p:sp>
      <p:sp>
        <p:nvSpPr>
          <p:cNvPr id="445" name="Google Shape;445;g14a2b4508c2_0_5"/>
          <p:cNvSpPr txBox="1">
            <a:spLocks noGrp="1"/>
          </p:cNvSpPr>
          <p:nvPr>
            <p:ph type="body" idx="2"/>
          </p:nvPr>
        </p:nvSpPr>
        <p:spPr>
          <a:xfrm>
            <a:off x="551807" y="1097300"/>
            <a:ext cx="10884600" cy="4114800"/>
          </a:xfrm>
          <a:prstGeom prst="rect">
            <a:avLst/>
          </a:prstGeom>
          <a:noFill/>
          <a:ln>
            <a:noFill/>
          </a:ln>
        </p:spPr>
        <p:txBody>
          <a:bodyPr spcFirstLastPara="1" wrap="square" lIns="91425" tIns="45700" rIns="91425" bIns="45700" anchor="t" anchorCtr="0">
            <a:noAutofit/>
          </a:bodyPr>
          <a:lstStyle/>
          <a:p>
            <a:pPr marL="0" lvl="0" indent="0" algn="l" rtl="0">
              <a:spcBef>
                <a:spcPts val="560"/>
              </a:spcBef>
              <a:spcAft>
                <a:spcPts val="0"/>
              </a:spcAft>
              <a:buNone/>
            </a:pPr>
            <a:r>
              <a:rPr lang="en-US" b="1">
                <a:latin typeface="Arial"/>
                <a:ea typeface="Arial"/>
                <a:cs typeface="Arial"/>
                <a:sym typeface="Arial"/>
              </a:rPr>
              <a:t>Optional mechanism to control passed or failed status.</a:t>
            </a:r>
            <a:endParaRPr>
              <a:latin typeface="Arial"/>
              <a:ea typeface="Arial"/>
              <a:cs typeface="Arial"/>
              <a:sym typeface="Arial"/>
            </a:endParaRPr>
          </a:p>
          <a:p>
            <a:pPr marL="0" lvl="0" indent="0" algn="l" rtl="0">
              <a:spcBef>
                <a:spcPts val="560"/>
              </a:spcBef>
              <a:spcAft>
                <a:spcPts val="0"/>
              </a:spcAft>
              <a:buNone/>
            </a:pPr>
            <a:endParaRPr sz="1000">
              <a:latin typeface="Arial"/>
              <a:ea typeface="Arial"/>
              <a:cs typeface="Arial"/>
              <a:sym typeface="Arial"/>
            </a:endParaRPr>
          </a:p>
          <a:p>
            <a:pPr marL="0" lvl="0" indent="0" algn="l" rtl="0">
              <a:lnSpc>
                <a:spcPct val="115000"/>
              </a:lnSpc>
              <a:spcBef>
                <a:spcPts val="560"/>
              </a:spcBef>
              <a:spcAft>
                <a:spcPts val="0"/>
              </a:spcAft>
              <a:buNone/>
            </a:pPr>
            <a:r>
              <a:rPr lang="en-US">
                <a:latin typeface="Arial"/>
                <a:ea typeface="Arial"/>
                <a:cs typeface="Arial"/>
                <a:sym typeface="Arial"/>
              </a:rPr>
              <a:t>If the course is scored and has a “masteryScore” then:</a:t>
            </a:r>
            <a:endParaRPr>
              <a:latin typeface="Arial"/>
              <a:ea typeface="Arial"/>
              <a:cs typeface="Arial"/>
              <a:sym typeface="Arial"/>
            </a:endParaRPr>
          </a:p>
          <a:p>
            <a:pPr marL="457188" lvl="0" indent="-431788" algn="l" rtl="0">
              <a:lnSpc>
                <a:spcPct val="115000"/>
              </a:lnSpc>
              <a:spcBef>
                <a:spcPts val="360"/>
              </a:spcBef>
              <a:spcAft>
                <a:spcPts val="0"/>
              </a:spcAft>
              <a:buSzPts val="2000"/>
              <a:buFont typeface="Arial"/>
              <a:buChar char="•"/>
            </a:pPr>
            <a:r>
              <a:rPr lang="en-US">
                <a:latin typeface="Arial"/>
                <a:ea typeface="Arial"/>
                <a:cs typeface="Arial"/>
                <a:sym typeface="Arial"/>
              </a:rPr>
              <a:t>“masteryScore” must be between 0.0 and 1.0. </a:t>
            </a:r>
            <a:endParaRPr>
              <a:latin typeface="Arial"/>
              <a:ea typeface="Arial"/>
              <a:cs typeface="Arial"/>
              <a:sym typeface="Arial"/>
            </a:endParaRPr>
          </a:p>
          <a:p>
            <a:pPr marL="457188" lvl="0" indent="-431788" algn="l" rtl="0">
              <a:lnSpc>
                <a:spcPct val="115000"/>
              </a:lnSpc>
              <a:spcBef>
                <a:spcPts val="360"/>
              </a:spcBef>
              <a:spcAft>
                <a:spcPts val="0"/>
              </a:spcAft>
              <a:buSzPts val="2000"/>
              <a:buFont typeface="Arial"/>
              <a:buChar char="•"/>
            </a:pPr>
            <a:r>
              <a:rPr lang="en-US">
                <a:latin typeface="Arial"/>
                <a:ea typeface="Arial"/>
                <a:cs typeface="Arial"/>
                <a:sym typeface="Arial"/>
              </a:rPr>
              <a:t>AU sends a “Passed” statement if the learner met or exceeded the “masteryScore”.</a:t>
            </a:r>
            <a:endParaRPr>
              <a:latin typeface="Arial"/>
              <a:ea typeface="Arial"/>
              <a:cs typeface="Arial"/>
              <a:sym typeface="Arial"/>
            </a:endParaRPr>
          </a:p>
          <a:p>
            <a:pPr marL="457188" lvl="0" indent="-431788" algn="l" rtl="0">
              <a:lnSpc>
                <a:spcPct val="115000"/>
              </a:lnSpc>
              <a:spcBef>
                <a:spcPts val="360"/>
              </a:spcBef>
              <a:spcAft>
                <a:spcPts val="0"/>
              </a:spcAft>
              <a:buSzPts val="2000"/>
              <a:buFont typeface="Arial"/>
              <a:buChar char="•"/>
            </a:pPr>
            <a:r>
              <a:rPr lang="en-US">
                <a:latin typeface="Arial"/>
                <a:ea typeface="Arial"/>
                <a:cs typeface="Arial"/>
                <a:sym typeface="Arial"/>
              </a:rPr>
              <a:t>AU sends a  “Failed” statement if the learner did not meet the “masteryScore”.</a:t>
            </a:r>
            <a:endParaRPr b="1">
              <a:latin typeface="Arial"/>
              <a:ea typeface="Arial"/>
              <a:cs typeface="Arial"/>
              <a:sym typeface="Arial"/>
            </a:endParaRPr>
          </a:p>
        </p:txBody>
      </p:sp>
      <p:sp>
        <p:nvSpPr>
          <p:cNvPr id="446" name="Google Shape;446;g14a2b4508c2_0_5"/>
          <p:cNvSpPr txBox="1">
            <a:spLocks noGrp="1"/>
          </p:cNvSpPr>
          <p:nvPr>
            <p:ph type="sldNum" idx="12"/>
          </p:nvPr>
        </p:nvSpPr>
        <p:spPr>
          <a:xfrm>
            <a:off x="7095075" y="6417718"/>
            <a:ext cx="2844900" cy="2445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600"/>
              <a:buFont typeface="Arial"/>
              <a:buNone/>
            </a:pPr>
            <a:fld id="{00000000-1234-1234-1234-123412341234}" type="slidenum">
              <a:rPr lang="en-US"/>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g12ef73f7b78_0_125"/>
          <p:cNvSpPr txBox="1">
            <a:spLocks noGrp="1"/>
          </p:cNvSpPr>
          <p:nvPr>
            <p:ph type="title"/>
          </p:nvPr>
        </p:nvSpPr>
        <p:spPr>
          <a:xfrm>
            <a:off x="2345741" y="0"/>
            <a:ext cx="7416900" cy="841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Session Structure</a:t>
            </a:r>
            <a:endParaRPr/>
          </a:p>
        </p:txBody>
      </p:sp>
      <p:pic>
        <p:nvPicPr>
          <p:cNvPr id="453" name="Google Shape;453;g12ef73f7b78_0_125"/>
          <p:cNvPicPr preferRelativeResize="0"/>
          <p:nvPr/>
        </p:nvPicPr>
        <p:blipFill rotWithShape="1">
          <a:blip r:embed="rId3">
            <a:alphaModFix/>
          </a:blip>
          <a:srcRect b="25996"/>
          <a:stretch/>
        </p:blipFill>
        <p:spPr>
          <a:xfrm>
            <a:off x="5942625" y="750275"/>
            <a:ext cx="3233300" cy="5916248"/>
          </a:xfrm>
          <a:prstGeom prst="rect">
            <a:avLst/>
          </a:prstGeom>
          <a:noFill/>
          <a:ln>
            <a:noFill/>
          </a:ln>
        </p:spPr>
      </p:pic>
      <p:pic>
        <p:nvPicPr>
          <p:cNvPr id="454" name="Google Shape;454;g12ef73f7b78_0_125"/>
          <p:cNvPicPr preferRelativeResize="0"/>
          <p:nvPr/>
        </p:nvPicPr>
        <p:blipFill rotWithShape="1">
          <a:blip r:embed="rId4">
            <a:alphaModFix/>
          </a:blip>
          <a:srcRect/>
          <a:stretch/>
        </p:blipFill>
        <p:spPr>
          <a:xfrm>
            <a:off x="2364500" y="1956200"/>
            <a:ext cx="3233300" cy="2746282"/>
          </a:xfrm>
          <a:prstGeom prst="rect">
            <a:avLst/>
          </a:prstGeom>
          <a:noFill/>
          <a:ln>
            <a:noFill/>
          </a:ln>
        </p:spPr>
      </p:pic>
      <p:sp>
        <p:nvSpPr>
          <p:cNvPr id="455" name="Google Shape;455;g12ef73f7b78_0_125"/>
          <p:cNvSpPr txBox="1">
            <a:spLocks noGrp="1"/>
          </p:cNvSpPr>
          <p:nvPr>
            <p:ph type="sldNum" idx="12"/>
          </p:nvPr>
        </p:nvSpPr>
        <p:spPr>
          <a:xfrm>
            <a:off x="7086600" y="6400800"/>
            <a:ext cx="2844900" cy="2445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600"/>
              <a:buFont typeface="Arial"/>
              <a:buNone/>
            </a:pPr>
            <a:fld id="{00000000-1234-1234-1234-123412341234}" type="slidenum">
              <a:rPr lang="en-US"/>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b67dd23c81_0_372"/>
          <p:cNvSpPr txBox="1">
            <a:spLocks noGrp="1"/>
          </p:cNvSpPr>
          <p:nvPr>
            <p:ph type="title"/>
          </p:nvPr>
        </p:nvSpPr>
        <p:spPr>
          <a:xfrm>
            <a:off x="2287219" y="1"/>
            <a:ext cx="7416900" cy="834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Extensibility</a:t>
            </a:r>
            <a:endParaRPr/>
          </a:p>
        </p:txBody>
      </p:sp>
      <p:sp>
        <p:nvSpPr>
          <p:cNvPr id="461" name="Google Shape;461;gb67dd23c81_0_372"/>
          <p:cNvSpPr txBox="1">
            <a:spLocks noGrp="1"/>
          </p:cNvSpPr>
          <p:nvPr>
            <p:ph type="body" idx="1"/>
          </p:nvPr>
        </p:nvSpPr>
        <p:spPr>
          <a:xfrm>
            <a:off x="508000" y="1097300"/>
            <a:ext cx="5361600" cy="4114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350"/>
              <a:buNone/>
            </a:pPr>
            <a:r>
              <a:rPr lang="en-US" b="1">
                <a:latin typeface="Arial"/>
                <a:ea typeface="Arial"/>
                <a:cs typeface="Arial"/>
                <a:sym typeface="Arial"/>
              </a:rPr>
              <a:t>Extensibility</a:t>
            </a:r>
            <a:endParaRPr>
              <a:latin typeface="Arial"/>
              <a:ea typeface="Arial"/>
              <a:cs typeface="Arial"/>
              <a:sym typeface="Arial"/>
            </a:endParaRPr>
          </a:p>
          <a:p>
            <a:pPr marL="0" lvl="0" indent="0" algn="l" rtl="0">
              <a:lnSpc>
                <a:spcPct val="90000"/>
              </a:lnSpc>
              <a:spcBef>
                <a:spcPts val="400"/>
              </a:spcBef>
              <a:spcAft>
                <a:spcPts val="0"/>
              </a:spcAft>
              <a:buSzPts val="1350"/>
              <a:buNone/>
            </a:pPr>
            <a:endParaRPr sz="1000">
              <a:latin typeface="Arial"/>
              <a:ea typeface="Arial"/>
              <a:cs typeface="Arial"/>
              <a:sym typeface="Arial"/>
            </a:endParaRPr>
          </a:p>
          <a:p>
            <a:pPr marL="457200" lvl="0" indent="-355600" algn="l" rtl="0">
              <a:lnSpc>
                <a:spcPct val="115000"/>
              </a:lnSpc>
              <a:spcBef>
                <a:spcPts val="360"/>
              </a:spcBef>
              <a:spcAft>
                <a:spcPts val="0"/>
              </a:spcAft>
              <a:buSzPts val="2000"/>
              <a:buFont typeface="Arial"/>
              <a:buChar char="•"/>
            </a:pPr>
            <a:r>
              <a:rPr lang="en-US" sz="2000">
                <a:latin typeface="Arial"/>
                <a:ea typeface="Arial"/>
                <a:cs typeface="Arial"/>
                <a:sym typeface="Arial"/>
              </a:rPr>
              <a:t>cmi5 has “defined” statements for specific purposes.</a:t>
            </a:r>
            <a:endParaRPr sz="2000">
              <a:latin typeface="Arial"/>
              <a:ea typeface="Arial"/>
              <a:cs typeface="Arial"/>
              <a:sym typeface="Arial"/>
            </a:endParaRPr>
          </a:p>
          <a:p>
            <a:pPr marL="457200" lvl="0" indent="-355600" algn="l" rtl="0">
              <a:lnSpc>
                <a:spcPct val="115000"/>
              </a:lnSpc>
              <a:spcBef>
                <a:spcPts val="360"/>
              </a:spcBef>
              <a:spcAft>
                <a:spcPts val="0"/>
              </a:spcAft>
              <a:buSzPts val="2000"/>
              <a:buFont typeface="Arial"/>
              <a:buChar char="•"/>
            </a:pPr>
            <a:r>
              <a:rPr lang="en-US" sz="2000">
                <a:latin typeface="Arial"/>
                <a:ea typeface="Arial"/>
                <a:cs typeface="Arial"/>
                <a:sym typeface="Arial"/>
              </a:rPr>
              <a:t>The AU may send additional “allowed” (custom) statements.</a:t>
            </a:r>
            <a:endParaRPr sz="2000">
              <a:latin typeface="Arial"/>
              <a:ea typeface="Arial"/>
              <a:cs typeface="Arial"/>
              <a:sym typeface="Arial"/>
            </a:endParaRPr>
          </a:p>
          <a:p>
            <a:pPr marL="457200" lvl="0" indent="-355600" algn="l" rtl="0">
              <a:lnSpc>
                <a:spcPct val="115000"/>
              </a:lnSpc>
              <a:spcBef>
                <a:spcPts val="360"/>
              </a:spcBef>
              <a:spcAft>
                <a:spcPts val="0"/>
              </a:spcAft>
              <a:buSzPts val="2000"/>
              <a:buFont typeface="Arial"/>
              <a:buChar char="•"/>
            </a:pPr>
            <a:r>
              <a:rPr lang="en-US" sz="2000">
                <a:latin typeface="Arial"/>
                <a:ea typeface="Arial"/>
                <a:cs typeface="Arial"/>
                <a:sym typeface="Arial"/>
              </a:rPr>
              <a:t>All statements must contain cmi5 identification and be issued during the session.</a:t>
            </a:r>
            <a:endParaRPr sz="2000">
              <a:latin typeface="Arial"/>
              <a:ea typeface="Arial"/>
              <a:cs typeface="Arial"/>
              <a:sym typeface="Arial"/>
            </a:endParaRPr>
          </a:p>
        </p:txBody>
      </p:sp>
      <p:pic>
        <p:nvPicPr>
          <p:cNvPr id="462" name="Google Shape;462;gb67dd23c81_0_372"/>
          <p:cNvPicPr preferRelativeResize="0"/>
          <p:nvPr/>
        </p:nvPicPr>
        <p:blipFill rotWithShape="1">
          <a:blip r:embed="rId3">
            <a:alphaModFix/>
          </a:blip>
          <a:srcRect/>
          <a:stretch/>
        </p:blipFill>
        <p:spPr>
          <a:xfrm>
            <a:off x="6265550" y="747850"/>
            <a:ext cx="5467599" cy="5625425"/>
          </a:xfrm>
          <a:prstGeom prst="rect">
            <a:avLst/>
          </a:prstGeom>
          <a:noFill/>
          <a:ln>
            <a:noFill/>
          </a:ln>
        </p:spPr>
      </p:pic>
      <p:sp>
        <p:nvSpPr>
          <p:cNvPr id="463" name="Google Shape;463;gb67dd23c81_0_372"/>
          <p:cNvSpPr txBox="1">
            <a:spLocks noGrp="1"/>
          </p:cNvSpPr>
          <p:nvPr>
            <p:ph type="sldNum" idx="12"/>
          </p:nvPr>
        </p:nvSpPr>
        <p:spPr>
          <a:xfrm>
            <a:off x="7095075" y="6417718"/>
            <a:ext cx="2844900" cy="2445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600"/>
              <a:buFont typeface="Arial"/>
              <a:buNone/>
            </a:pPr>
            <a:fld id="{00000000-1234-1234-1234-123412341234}" type="slidenum">
              <a:rPr lang="en-US"/>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gb67dd23c81_0_88"/>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cmi5 and Sequencing</a:t>
            </a:r>
            <a:endParaRPr/>
          </a:p>
        </p:txBody>
      </p:sp>
      <p:sp>
        <p:nvSpPr>
          <p:cNvPr id="469" name="Google Shape;469;gb67dd23c81_0_88"/>
          <p:cNvSpPr txBox="1">
            <a:spLocks noGrp="1"/>
          </p:cNvSpPr>
          <p:nvPr>
            <p:ph type="body" idx="1"/>
          </p:nvPr>
        </p:nvSpPr>
        <p:spPr>
          <a:xfrm>
            <a:off x="480132" y="1046715"/>
            <a:ext cx="11250600" cy="50751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350"/>
              <a:buNone/>
            </a:pPr>
            <a:r>
              <a:rPr lang="en-US" sz="2400" b="1">
                <a:latin typeface="Arial"/>
                <a:ea typeface="Arial"/>
                <a:cs typeface="Arial"/>
                <a:sym typeface="Arial"/>
              </a:rPr>
              <a:t>Two extensions to cmi5 allow behaviors from “sequencing”</a:t>
            </a:r>
            <a:endParaRPr sz="2400">
              <a:latin typeface="Arial"/>
              <a:ea typeface="Arial"/>
              <a:cs typeface="Arial"/>
              <a:sym typeface="Arial"/>
            </a:endParaRPr>
          </a:p>
          <a:p>
            <a:pPr marL="0" lvl="0" indent="0" algn="l" rtl="0">
              <a:lnSpc>
                <a:spcPct val="115000"/>
              </a:lnSpc>
              <a:spcBef>
                <a:spcPts val="400"/>
              </a:spcBef>
              <a:spcAft>
                <a:spcPts val="0"/>
              </a:spcAft>
              <a:buSzPts val="1350"/>
              <a:buNone/>
            </a:pPr>
            <a:endParaRPr sz="1400">
              <a:latin typeface="Arial"/>
              <a:ea typeface="Arial"/>
              <a:cs typeface="Arial"/>
              <a:sym typeface="Arial"/>
            </a:endParaRPr>
          </a:p>
          <a:p>
            <a:pPr marL="0" lvl="0" indent="0" algn="l" rtl="0">
              <a:lnSpc>
                <a:spcPct val="115000"/>
              </a:lnSpc>
              <a:spcBef>
                <a:spcPts val="360"/>
              </a:spcBef>
              <a:spcAft>
                <a:spcPts val="0"/>
              </a:spcAft>
              <a:buSzPts val="1350"/>
              <a:buNone/>
            </a:pPr>
            <a:r>
              <a:rPr lang="en-US" sz="2400" b="1">
                <a:latin typeface="Arial"/>
                <a:ea typeface="Arial"/>
                <a:cs typeface="Arial"/>
                <a:sym typeface="Arial"/>
              </a:rPr>
              <a:t>Requires</a:t>
            </a:r>
            <a:endParaRPr sz="2400" b="1">
              <a:latin typeface="Arial"/>
              <a:ea typeface="Arial"/>
              <a:cs typeface="Arial"/>
              <a:sym typeface="Arial"/>
            </a:endParaRPr>
          </a:p>
          <a:p>
            <a:pPr marL="457200" lvl="0" indent="-355600" algn="l" rtl="0">
              <a:lnSpc>
                <a:spcPct val="115000"/>
              </a:lnSpc>
              <a:spcBef>
                <a:spcPts val="360"/>
              </a:spcBef>
              <a:spcAft>
                <a:spcPts val="0"/>
              </a:spcAft>
              <a:buSzPts val="2000"/>
              <a:buFont typeface="Arial"/>
              <a:buChar char="•"/>
            </a:pPr>
            <a:r>
              <a:rPr lang="en-US" sz="2000">
                <a:latin typeface="Arial"/>
                <a:ea typeface="Arial"/>
                <a:cs typeface="Arial"/>
                <a:sym typeface="Arial"/>
              </a:rPr>
              <a:t>A property that defines a specified list of AU’s must have met their moveOn criteria before a given AU is accessible by the learner</a:t>
            </a:r>
            <a:endParaRPr sz="2000">
              <a:latin typeface="Arial"/>
              <a:ea typeface="Arial"/>
              <a:cs typeface="Arial"/>
              <a:sym typeface="Arial"/>
            </a:endParaRPr>
          </a:p>
          <a:p>
            <a:pPr marL="457200" lvl="0" indent="-355600" algn="l" rtl="0">
              <a:lnSpc>
                <a:spcPct val="115000"/>
              </a:lnSpc>
              <a:spcBef>
                <a:spcPts val="360"/>
              </a:spcBef>
              <a:spcAft>
                <a:spcPts val="0"/>
              </a:spcAft>
              <a:buSzPts val="2000"/>
              <a:buFont typeface="Arial"/>
              <a:buChar char="•"/>
            </a:pPr>
            <a:r>
              <a:rPr lang="en-US" sz="2000">
                <a:latin typeface="Arial"/>
                <a:ea typeface="Arial"/>
                <a:cs typeface="Arial"/>
                <a:sym typeface="Arial"/>
              </a:rPr>
              <a:t>Effectively allows for an LMS to interpret and “gate” content</a:t>
            </a:r>
            <a:endParaRPr sz="2000">
              <a:latin typeface="Arial"/>
              <a:ea typeface="Arial"/>
              <a:cs typeface="Arial"/>
              <a:sym typeface="Arial"/>
            </a:endParaRPr>
          </a:p>
          <a:p>
            <a:pPr marL="914400" lvl="1" indent="-355600" algn="l" rtl="0">
              <a:lnSpc>
                <a:spcPct val="115000"/>
              </a:lnSpc>
              <a:spcBef>
                <a:spcPts val="360"/>
              </a:spcBef>
              <a:spcAft>
                <a:spcPts val="0"/>
              </a:spcAft>
              <a:buSzPts val="2000"/>
              <a:buFont typeface="Arial"/>
              <a:buChar char="–"/>
            </a:pPr>
            <a:r>
              <a:rPr lang="en-US" sz="2000">
                <a:latin typeface="Arial"/>
                <a:ea typeface="Arial"/>
                <a:cs typeface="Arial"/>
                <a:sym typeface="Arial"/>
              </a:rPr>
              <a:t>Can’t access an AU or Block UNTIL set of “requires” are met</a:t>
            </a:r>
            <a:endParaRPr sz="2000">
              <a:latin typeface="Arial"/>
              <a:ea typeface="Arial"/>
              <a:cs typeface="Arial"/>
              <a:sym typeface="Arial"/>
            </a:endParaRPr>
          </a:p>
          <a:p>
            <a:pPr marL="0" lvl="0" indent="0" algn="l" rtl="0">
              <a:lnSpc>
                <a:spcPct val="115000"/>
              </a:lnSpc>
              <a:spcBef>
                <a:spcPts val="360"/>
              </a:spcBef>
              <a:spcAft>
                <a:spcPts val="0"/>
              </a:spcAft>
              <a:buSzPts val="1350"/>
              <a:buNone/>
            </a:pPr>
            <a:r>
              <a:rPr lang="en-US" sz="2400" b="1">
                <a:latin typeface="Arial"/>
                <a:ea typeface="Arial"/>
                <a:cs typeface="Arial"/>
                <a:sym typeface="Arial"/>
              </a:rPr>
              <a:t>Collateral credit</a:t>
            </a:r>
            <a:endParaRPr sz="2400" b="1">
              <a:latin typeface="Arial"/>
              <a:ea typeface="Arial"/>
              <a:cs typeface="Arial"/>
              <a:sym typeface="Arial"/>
            </a:endParaRPr>
          </a:p>
          <a:p>
            <a:pPr marL="457200" lvl="0" indent="-355600" algn="l" rtl="0">
              <a:lnSpc>
                <a:spcPct val="115000"/>
              </a:lnSpc>
              <a:spcBef>
                <a:spcPts val="360"/>
              </a:spcBef>
              <a:spcAft>
                <a:spcPts val="0"/>
              </a:spcAft>
              <a:buSzPts val="2000"/>
              <a:buFont typeface="Arial"/>
              <a:buChar char="•"/>
            </a:pPr>
            <a:r>
              <a:rPr lang="en-US" sz="2000">
                <a:latin typeface="Arial"/>
                <a:ea typeface="Arial"/>
                <a:cs typeface="Arial"/>
                <a:sym typeface="Arial"/>
              </a:rPr>
              <a:t>A property that defines a List of Block and AUs that the LMS MUST</a:t>
            </a:r>
            <a:endParaRPr sz="2000">
              <a:latin typeface="Arial"/>
              <a:ea typeface="Arial"/>
              <a:cs typeface="Arial"/>
              <a:sym typeface="Arial"/>
            </a:endParaRPr>
          </a:p>
          <a:p>
            <a:pPr marL="457200" lvl="0" indent="0" algn="l" rtl="0">
              <a:lnSpc>
                <a:spcPct val="115000"/>
              </a:lnSpc>
              <a:spcBef>
                <a:spcPts val="360"/>
              </a:spcBef>
              <a:spcAft>
                <a:spcPts val="0"/>
              </a:spcAft>
              <a:buSzPts val="1350"/>
              <a:buNone/>
            </a:pPr>
            <a:r>
              <a:rPr lang="en-US" sz="2000">
                <a:latin typeface="Arial"/>
                <a:ea typeface="Arial"/>
                <a:cs typeface="Arial"/>
                <a:sym typeface="Arial"/>
              </a:rPr>
              <a:t>issue Waived statements when a given AU is satisfied</a:t>
            </a:r>
            <a:endParaRPr sz="2000">
              <a:latin typeface="Arial"/>
              <a:ea typeface="Arial"/>
              <a:cs typeface="Arial"/>
              <a:sym typeface="Arial"/>
            </a:endParaRPr>
          </a:p>
          <a:p>
            <a:pPr marL="457200" lvl="0" indent="-355600" algn="l" rtl="0">
              <a:lnSpc>
                <a:spcPct val="115000"/>
              </a:lnSpc>
              <a:spcBef>
                <a:spcPts val="360"/>
              </a:spcBef>
              <a:spcAft>
                <a:spcPts val="0"/>
              </a:spcAft>
              <a:buSzPts val="2000"/>
              <a:buFont typeface="Arial"/>
              <a:buChar char="•"/>
            </a:pPr>
            <a:r>
              <a:rPr lang="en-US" sz="2000">
                <a:latin typeface="Arial"/>
                <a:ea typeface="Arial"/>
                <a:cs typeface="Arial"/>
                <a:sym typeface="Arial"/>
              </a:rPr>
              <a:t>Effectively allows the LMS to grant credit for satisfied content</a:t>
            </a:r>
            <a:endParaRPr sz="2000">
              <a:latin typeface="Arial"/>
              <a:ea typeface="Arial"/>
              <a:cs typeface="Arial"/>
              <a:sym typeface="Arial"/>
            </a:endParaRPr>
          </a:p>
          <a:p>
            <a:pPr marL="914400" lvl="1" indent="-355600" algn="l" rtl="0">
              <a:lnSpc>
                <a:spcPct val="115000"/>
              </a:lnSpc>
              <a:spcBef>
                <a:spcPts val="360"/>
              </a:spcBef>
              <a:spcAft>
                <a:spcPts val="0"/>
              </a:spcAft>
              <a:buSzPts val="2000"/>
              <a:buFont typeface="Arial"/>
              <a:buChar char="–"/>
            </a:pPr>
            <a:r>
              <a:rPr lang="en-US" sz="2000">
                <a:latin typeface="Arial"/>
                <a:ea typeface="Arial"/>
                <a:cs typeface="Arial"/>
                <a:sym typeface="Arial"/>
              </a:rPr>
              <a:t>Enables Testing Out or Alternate Delivery Mechanisms</a:t>
            </a:r>
            <a:endParaRPr sz="2000">
              <a:latin typeface="Arial"/>
              <a:ea typeface="Arial"/>
              <a:cs typeface="Arial"/>
              <a:sym typeface="Arial"/>
            </a:endParaRPr>
          </a:p>
          <a:p>
            <a:pPr marL="0" lvl="0" indent="0" algn="l" rtl="0">
              <a:lnSpc>
                <a:spcPct val="90000"/>
              </a:lnSpc>
              <a:spcBef>
                <a:spcPts val="360"/>
              </a:spcBef>
              <a:spcAft>
                <a:spcPts val="0"/>
              </a:spcAft>
              <a:buSzPts val="1350"/>
              <a:buNone/>
            </a:pPr>
            <a:endParaRPr>
              <a:latin typeface="Arial"/>
              <a:ea typeface="Arial"/>
              <a:cs typeface="Arial"/>
              <a:sym typeface="Arial"/>
            </a:endParaRPr>
          </a:p>
        </p:txBody>
      </p:sp>
      <p:sp>
        <p:nvSpPr>
          <p:cNvPr id="470" name="Google Shape;470;gb67dd23c81_0_88"/>
          <p:cNvSpPr txBox="1">
            <a:spLocks noGrp="1"/>
          </p:cNvSpPr>
          <p:nvPr>
            <p:ph type="sldNum" idx="12"/>
          </p:nvPr>
        </p:nvSpPr>
        <p:spPr>
          <a:xfrm>
            <a:off x="9115288" y="6409259"/>
            <a:ext cx="821700" cy="340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2133"/>
              <a:buFont typeface="Arial"/>
              <a:buNone/>
            </a:pPr>
            <a:fld id="{00000000-1234-1234-1234-123412341234}" type="slidenum">
              <a:rPr lang="en-US"/>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g1354339bdad_0_7"/>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Tools for Migrating to cmi5</a:t>
            </a:r>
            <a:endParaRPr/>
          </a:p>
        </p:txBody>
      </p:sp>
      <p:sp>
        <p:nvSpPr>
          <p:cNvPr id="477" name="Google Shape;477;g1354339bdad_0_7"/>
          <p:cNvSpPr txBox="1">
            <a:spLocks noGrp="1"/>
          </p:cNvSpPr>
          <p:nvPr>
            <p:ph type="body" idx="1"/>
          </p:nvPr>
        </p:nvSpPr>
        <p:spPr>
          <a:xfrm>
            <a:off x="410817" y="990774"/>
            <a:ext cx="5446200" cy="489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350"/>
              <a:buNone/>
            </a:pPr>
            <a:r>
              <a:rPr lang="en-US" sz="2400" b="1">
                <a:latin typeface="Arial"/>
                <a:ea typeface="Arial"/>
                <a:cs typeface="Arial"/>
                <a:sym typeface="Arial"/>
              </a:rPr>
              <a:t>Learning objective 5</a:t>
            </a:r>
            <a:endParaRPr sz="2400" b="1">
              <a:latin typeface="Arial"/>
              <a:ea typeface="Arial"/>
              <a:cs typeface="Arial"/>
              <a:sym typeface="Arial"/>
            </a:endParaRPr>
          </a:p>
          <a:p>
            <a:pPr marL="0" lvl="0" indent="0" algn="l" rtl="0">
              <a:lnSpc>
                <a:spcPct val="90000"/>
              </a:lnSpc>
              <a:spcBef>
                <a:spcPts val="360"/>
              </a:spcBef>
              <a:spcAft>
                <a:spcPts val="0"/>
              </a:spcAft>
              <a:buSzPts val="1350"/>
              <a:buNone/>
            </a:pPr>
            <a:endParaRPr>
              <a:latin typeface="Arial"/>
              <a:ea typeface="Arial"/>
              <a:cs typeface="Arial"/>
              <a:sym typeface="Arial"/>
            </a:endParaRPr>
          </a:p>
          <a:p>
            <a:pPr marL="0" lvl="0" indent="0" algn="l" rtl="0">
              <a:lnSpc>
                <a:spcPct val="115000"/>
              </a:lnSpc>
              <a:spcBef>
                <a:spcPts val="360"/>
              </a:spcBef>
              <a:spcAft>
                <a:spcPts val="0"/>
              </a:spcAft>
              <a:buSzPts val="1350"/>
              <a:buNone/>
            </a:pPr>
            <a:r>
              <a:rPr lang="en-US" sz="2000">
                <a:latin typeface="Arial"/>
                <a:ea typeface="Arial"/>
                <a:cs typeface="Arial"/>
                <a:sym typeface="Arial"/>
              </a:rPr>
              <a:t>Discover open source cmi5 tools that are freely available and will help you with creating learning and training content. </a:t>
            </a:r>
            <a:endParaRPr sz="2000">
              <a:latin typeface="Arial"/>
              <a:ea typeface="Arial"/>
              <a:cs typeface="Arial"/>
              <a:sym typeface="Arial"/>
            </a:endParaRPr>
          </a:p>
          <a:p>
            <a:pPr marL="0" lvl="0" indent="0" algn="l" rtl="0">
              <a:lnSpc>
                <a:spcPct val="90000"/>
              </a:lnSpc>
              <a:spcBef>
                <a:spcPts val="360"/>
              </a:spcBef>
              <a:spcAft>
                <a:spcPts val="0"/>
              </a:spcAft>
              <a:buSzPts val="1350"/>
              <a:buNone/>
            </a:pPr>
            <a:endParaRPr>
              <a:latin typeface="Arial"/>
              <a:ea typeface="Arial"/>
              <a:cs typeface="Arial"/>
              <a:sym typeface="Arial"/>
            </a:endParaRPr>
          </a:p>
          <a:p>
            <a:pPr marL="0" lvl="0" indent="0" algn="l" rtl="0">
              <a:lnSpc>
                <a:spcPct val="90000"/>
              </a:lnSpc>
              <a:spcBef>
                <a:spcPts val="360"/>
              </a:spcBef>
              <a:spcAft>
                <a:spcPts val="0"/>
              </a:spcAft>
              <a:buSzPts val="1350"/>
              <a:buNone/>
            </a:pPr>
            <a:endParaRPr>
              <a:latin typeface="Arial"/>
              <a:ea typeface="Arial"/>
              <a:cs typeface="Arial"/>
              <a:sym typeface="Arial"/>
            </a:endParaRPr>
          </a:p>
        </p:txBody>
      </p:sp>
      <p:pic>
        <p:nvPicPr>
          <p:cNvPr id="478" name="Google Shape;478;g1354339bdad_0_7"/>
          <p:cNvPicPr preferRelativeResize="0"/>
          <p:nvPr/>
        </p:nvPicPr>
        <p:blipFill rotWithShape="1">
          <a:blip r:embed="rId3">
            <a:alphaModFix/>
          </a:blip>
          <a:srcRect t="159" b="167"/>
          <a:stretch/>
        </p:blipFill>
        <p:spPr>
          <a:xfrm>
            <a:off x="6009417" y="1281637"/>
            <a:ext cx="6030184" cy="4294720"/>
          </a:xfrm>
          <a:prstGeom prst="rect">
            <a:avLst/>
          </a:prstGeom>
          <a:noFill/>
          <a:ln>
            <a:noFill/>
          </a:ln>
        </p:spPr>
      </p:pic>
      <p:sp>
        <p:nvSpPr>
          <p:cNvPr id="479" name="Google Shape;479;g1354339bdad_0_7"/>
          <p:cNvSpPr txBox="1">
            <a:spLocks noGrp="1"/>
          </p:cNvSpPr>
          <p:nvPr>
            <p:ph type="sldNum" idx="12"/>
          </p:nvPr>
        </p:nvSpPr>
        <p:spPr>
          <a:xfrm>
            <a:off x="9115688" y="6401601"/>
            <a:ext cx="821700" cy="340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2133"/>
              <a:buFont typeface="Arial"/>
              <a:buNone/>
            </a:pPr>
            <a:fld id="{00000000-1234-1234-1234-123412341234}" type="slidenum">
              <a:rPr lang="en-US"/>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g13a892cf0d3_0_6"/>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Authoring Tools</a:t>
            </a:r>
            <a:endParaRPr/>
          </a:p>
        </p:txBody>
      </p:sp>
      <p:pic>
        <p:nvPicPr>
          <p:cNvPr id="486" name="Google Shape;486;g13a892cf0d3_0_6"/>
          <p:cNvPicPr preferRelativeResize="0">
            <a:picLocks noGrp="1"/>
          </p:cNvPicPr>
          <p:nvPr>
            <p:ph type="pic" idx="2"/>
          </p:nvPr>
        </p:nvPicPr>
        <p:blipFill rotWithShape="1">
          <a:blip r:embed="rId3">
            <a:alphaModFix/>
          </a:blip>
          <a:srcRect l="17641" r="17641"/>
          <a:stretch/>
        </p:blipFill>
        <p:spPr>
          <a:xfrm>
            <a:off x="6105439" y="989946"/>
            <a:ext cx="5609401" cy="4896599"/>
          </a:xfrm>
          <a:prstGeom prst="rect">
            <a:avLst/>
          </a:prstGeom>
          <a:noFill/>
          <a:ln>
            <a:noFill/>
          </a:ln>
        </p:spPr>
      </p:pic>
      <p:sp>
        <p:nvSpPr>
          <p:cNvPr id="487" name="Google Shape;487;g13a892cf0d3_0_6"/>
          <p:cNvSpPr txBox="1">
            <a:spLocks noGrp="1"/>
          </p:cNvSpPr>
          <p:nvPr>
            <p:ph type="body" idx="1"/>
          </p:nvPr>
        </p:nvSpPr>
        <p:spPr>
          <a:xfrm>
            <a:off x="410817" y="990774"/>
            <a:ext cx="5446200" cy="489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350"/>
              <a:buNone/>
            </a:pPr>
            <a:r>
              <a:rPr lang="en-US" sz="2400" b="1">
                <a:latin typeface="Arial"/>
                <a:ea typeface="Arial"/>
                <a:cs typeface="Arial"/>
                <a:sym typeface="Arial"/>
              </a:rPr>
              <a:t>Starting the process</a:t>
            </a:r>
            <a:endParaRPr sz="2400" b="1">
              <a:latin typeface="Arial"/>
              <a:ea typeface="Arial"/>
              <a:cs typeface="Arial"/>
              <a:sym typeface="Arial"/>
            </a:endParaRPr>
          </a:p>
          <a:p>
            <a:pPr marL="0" lvl="0" indent="0" algn="l" rtl="0">
              <a:lnSpc>
                <a:spcPct val="100000"/>
              </a:lnSpc>
              <a:spcBef>
                <a:spcPts val="360"/>
              </a:spcBef>
              <a:spcAft>
                <a:spcPts val="0"/>
              </a:spcAft>
              <a:buSzPts val="1350"/>
              <a:buNone/>
            </a:pPr>
            <a:endParaRPr sz="1400" b="1">
              <a:latin typeface="Arial"/>
              <a:ea typeface="Arial"/>
              <a:cs typeface="Arial"/>
              <a:sym typeface="Arial"/>
            </a:endParaRPr>
          </a:p>
          <a:p>
            <a:pPr marL="0" lvl="0" indent="0" algn="l" rtl="0">
              <a:lnSpc>
                <a:spcPct val="115000"/>
              </a:lnSpc>
              <a:spcBef>
                <a:spcPts val="360"/>
              </a:spcBef>
              <a:spcAft>
                <a:spcPts val="0"/>
              </a:spcAft>
              <a:buSzPts val="1350"/>
              <a:buNone/>
            </a:pPr>
            <a:r>
              <a:rPr lang="en-US" sz="2000">
                <a:latin typeface="Arial"/>
                <a:ea typeface="Arial"/>
                <a:cs typeface="Arial"/>
                <a:sym typeface="Arial"/>
              </a:rPr>
              <a:t>If your content is already in a tool where it can be re-exported, that’s the simplest path.</a:t>
            </a:r>
            <a:endParaRPr sz="2000">
              <a:latin typeface="Arial"/>
              <a:ea typeface="Arial"/>
              <a:cs typeface="Arial"/>
              <a:sym typeface="Arial"/>
            </a:endParaRPr>
          </a:p>
        </p:txBody>
      </p:sp>
      <p:sp>
        <p:nvSpPr>
          <p:cNvPr id="488" name="Google Shape;488;g13a892cf0d3_0_6"/>
          <p:cNvSpPr txBox="1">
            <a:spLocks noGrp="1"/>
          </p:cNvSpPr>
          <p:nvPr>
            <p:ph type="sldNum" idx="12"/>
          </p:nvPr>
        </p:nvSpPr>
        <p:spPr>
          <a:xfrm>
            <a:off x="9115688" y="6401601"/>
            <a:ext cx="821700" cy="340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2133"/>
              <a:buFont typeface="Arial"/>
              <a:buNone/>
            </a:pPr>
            <a:fld id="{00000000-1234-1234-1234-123412341234}" type="slidenum">
              <a:rPr lang="en-US"/>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g13a892cf0d3_0_19"/>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Open Source Libraries</a:t>
            </a:r>
            <a:endParaRPr/>
          </a:p>
        </p:txBody>
      </p:sp>
      <p:sp>
        <p:nvSpPr>
          <p:cNvPr id="495" name="Google Shape;495;g13a892cf0d3_0_19"/>
          <p:cNvSpPr txBox="1">
            <a:spLocks noGrp="1"/>
          </p:cNvSpPr>
          <p:nvPr>
            <p:ph type="body" idx="1"/>
          </p:nvPr>
        </p:nvSpPr>
        <p:spPr>
          <a:xfrm>
            <a:off x="480132" y="1046715"/>
            <a:ext cx="11250600" cy="5075100"/>
          </a:xfrm>
          <a:prstGeom prst="rect">
            <a:avLst/>
          </a:prstGeom>
          <a:noFill/>
          <a:ln>
            <a:noFill/>
          </a:ln>
        </p:spPr>
        <p:txBody>
          <a:bodyPr spcFirstLastPara="1" wrap="square" lIns="91425" tIns="45700" rIns="91425" bIns="45700" anchor="t" anchorCtr="0">
            <a:noAutofit/>
          </a:bodyPr>
          <a:lstStyle/>
          <a:p>
            <a:pPr marL="457200" lvl="0" indent="-355600" algn="l" rtl="0">
              <a:lnSpc>
                <a:spcPct val="115000"/>
              </a:lnSpc>
              <a:spcBef>
                <a:spcPts val="0"/>
              </a:spcBef>
              <a:spcAft>
                <a:spcPts val="0"/>
              </a:spcAft>
              <a:buClr>
                <a:srgbClr val="595959"/>
              </a:buClr>
              <a:buSzPts val="2000"/>
              <a:buFont typeface="Arial"/>
              <a:buChar char="●"/>
            </a:pPr>
            <a:r>
              <a:rPr lang="en-US" sz="2000" b="1">
                <a:solidFill>
                  <a:srgbClr val="1E3654"/>
                </a:solidFill>
                <a:latin typeface="Arial"/>
                <a:ea typeface="Arial"/>
                <a:cs typeface="Arial"/>
                <a:sym typeface="Arial"/>
              </a:rPr>
              <a:t>cmi5 Client Library. </a:t>
            </a:r>
            <a:r>
              <a:rPr lang="en-US" sz="2000">
                <a:latin typeface="Arial"/>
                <a:ea typeface="Arial"/>
                <a:cs typeface="Arial"/>
                <a:sym typeface="Arial"/>
              </a:rPr>
              <a:t>The client library for creating cmi5 content to work with a cmi5 conformant LMS. </a:t>
            </a:r>
            <a:r>
              <a:rPr lang="en-US" sz="2000" u="sng">
                <a:solidFill>
                  <a:srgbClr val="0097A7"/>
                </a:solidFill>
                <a:latin typeface="Arial"/>
                <a:ea typeface="Arial"/>
                <a:cs typeface="Arial"/>
                <a:sym typeface="Arial"/>
                <a:hlinkClick r:id="rId3">
                  <a:extLst>
                    <a:ext uri="{A12FA001-AC4F-418D-AE19-62706E023703}">
                      <ahyp:hlinkClr xmlns:ahyp="http://schemas.microsoft.com/office/drawing/2018/hyperlinkcolor" val="tx"/>
                    </a:ext>
                  </a:extLst>
                </a:hlinkClick>
              </a:rPr>
              <a:t>https://github.com/adlnet/cmi5-Client-Library</a:t>
            </a:r>
            <a:r>
              <a:rPr lang="en-US" sz="2000">
                <a:solidFill>
                  <a:srgbClr val="0097A7"/>
                </a:solidFill>
                <a:latin typeface="Arial"/>
                <a:ea typeface="Arial"/>
                <a:cs typeface="Arial"/>
                <a:sym typeface="Arial"/>
              </a:rPr>
              <a:t> </a:t>
            </a:r>
            <a:endParaRPr sz="2000">
              <a:solidFill>
                <a:srgbClr val="1E3654"/>
              </a:solidFill>
              <a:latin typeface="Arial"/>
              <a:ea typeface="Arial"/>
              <a:cs typeface="Arial"/>
              <a:sym typeface="Arial"/>
            </a:endParaRPr>
          </a:p>
          <a:p>
            <a:pPr marL="457200" lvl="0" indent="-355600" algn="l" rtl="0">
              <a:lnSpc>
                <a:spcPct val="115000"/>
              </a:lnSpc>
              <a:spcBef>
                <a:spcPts val="1600"/>
              </a:spcBef>
              <a:spcAft>
                <a:spcPts val="0"/>
              </a:spcAft>
              <a:buClr>
                <a:srgbClr val="1E3654"/>
              </a:buClr>
              <a:buSzPts val="2000"/>
              <a:buFont typeface="Arial"/>
              <a:buChar char="●"/>
            </a:pPr>
            <a:r>
              <a:rPr lang="en-US" sz="2000" b="1">
                <a:solidFill>
                  <a:srgbClr val="1E3654"/>
                </a:solidFill>
                <a:latin typeface="Arial"/>
                <a:ea typeface="Arial"/>
                <a:cs typeface="Arial"/>
                <a:sym typeface="Arial"/>
              </a:rPr>
              <a:t>cmi5.js. </a:t>
            </a:r>
            <a:r>
              <a:rPr lang="en-US" sz="2000">
                <a:solidFill>
                  <a:srgbClr val="1E3654"/>
                </a:solidFill>
                <a:latin typeface="Arial"/>
                <a:ea typeface="Arial"/>
                <a:cs typeface="Arial"/>
                <a:sym typeface="Arial"/>
              </a:rPr>
              <a:t>JavaScript implementation of cmi5 AU runtime. </a:t>
            </a:r>
            <a:r>
              <a:rPr lang="en-US" sz="2000" u="sng">
                <a:solidFill>
                  <a:srgbClr val="0097A7"/>
                </a:solidFill>
                <a:latin typeface="Arial"/>
                <a:ea typeface="Arial"/>
                <a:cs typeface="Arial"/>
                <a:sym typeface="Arial"/>
                <a:hlinkClick r:id="rId4">
                  <a:extLst>
                    <a:ext uri="{A12FA001-AC4F-418D-AE19-62706E023703}">
                      <ahyp:hlinkClr xmlns:ahyp="http://schemas.microsoft.com/office/drawing/2018/hyperlinkcolor" val="tx"/>
                    </a:ext>
                  </a:extLst>
                </a:hlinkClick>
              </a:rPr>
              <a:t>https://github.com/RusticiSoftware/cmi5.js</a:t>
            </a:r>
            <a:r>
              <a:rPr lang="en-US" sz="2000">
                <a:solidFill>
                  <a:srgbClr val="0097A7"/>
                </a:solidFill>
                <a:latin typeface="Arial"/>
                <a:ea typeface="Arial"/>
                <a:cs typeface="Arial"/>
                <a:sym typeface="Arial"/>
              </a:rPr>
              <a:t> </a:t>
            </a:r>
            <a:endParaRPr sz="2000" b="1">
              <a:solidFill>
                <a:srgbClr val="1E3654"/>
              </a:solidFill>
              <a:latin typeface="Arial"/>
              <a:ea typeface="Arial"/>
              <a:cs typeface="Arial"/>
              <a:sym typeface="Arial"/>
            </a:endParaRPr>
          </a:p>
          <a:p>
            <a:pPr marL="457200" lvl="0" indent="-355600" algn="l" rtl="0">
              <a:lnSpc>
                <a:spcPct val="115000"/>
              </a:lnSpc>
              <a:spcBef>
                <a:spcPts val="1600"/>
              </a:spcBef>
              <a:spcAft>
                <a:spcPts val="0"/>
              </a:spcAft>
              <a:buClr>
                <a:srgbClr val="1E3654"/>
              </a:buClr>
              <a:buSzPts val="2000"/>
              <a:buFont typeface="Arial"/>
              <a:buChar char="●"/>
            </a:pPr>
            <a:r>
              <a:rPr lang="en-US" sz="2000" b="1">
                <a:solidFill>
                  <a:srgbClr val="1E3654"/>
                </a:solidFill>
                <a:latin typeface="Arial"/>
                <a:ea typeface="Arial"/>
                <a:cs typeface="Arial"/>
                <a:sym typeface="Arial"/>
              </a:rPr>
              <a:t>cmi5 Profile Library. </a:t>
            </a:r>
            <a:r>
              <a:rPr lang="en-US" sz="2000">
                <a:solidFill>
                  <a:srgbClr val="1E3654"/>
                </a:solidFill>
                <a:latin typeface="Arial"/>
                <a:ea typeface="Arial"/>
                <a:cs typeface="Arial"/>
                <a:sym typeface="Arial"/>
              </a:rPr>
              <a:t>A JavaScript library for enabling learning content to speak to learning systems. </a:t>
            </a:r>
            <a:r>
              <a:rPr lang="en-US" sz="2000" u="sng">
                <a:solidFill>
                  <a:srgbClr val="0097A7"/>
                </a:solidFill>
                <a:latin typeface="Arial"/>
                <a:ea typeface="Arial"/>
                <a:cs typeface="Arial"/>
                <a:sym typeface="Arial"/>
                <a:hlinkClick r:id="rId5">
                  <a:extLst>
                    <a:ext uri="{A12FA001-AC4F-418D-AE19-62706E023703}">
                      <ahyp:hlinkClr xmlns:ahyp="http://schemas.microsoft.com/office/drawing/2018/hyperlinkcolor" val="tx"/>
                    </a:ext>
                  </a:extLst>
                </a:hlinkClick>
              </a:rPr>
              <a:t>https://github.com/xapijs/cmi5</a:t>
            </a:r>
            <a:r>
              <a:rPr lang="en-US" sz="2000">
                <a:solidFill>
                  <a:srgbClr val="0097A7"/>
                </a:solidFill>
                <a:latin typeface="Arial"/>
                <a:ea typeface="Arial"/>
                <a:cs typeface="Arial"/>
                <a:sym typeface="Arial"/>
              </a:rPr>
              <a:t> </a:t>
            </a:r>
            <a:endParaRPr sz="2000">
              <a:solidFill>
                <a:srgbClr val="0097A7"/>
              </a:solidFill>
              <a:latin typeface="Arial"/>
              <a:ea typeface="Arial"/>
              <a:cs typeface="Arial"/>
              <a:sym typeface="Arial"/>
            </a:endParaRPr>
          </a:p>
          <a:p>
            <a:pPr marL="0" lvl="0" indent="0" algn="l" rtl="0">
              <a:lnSpc>
                <a:spcPct val="100000"/>
              </a:lnSpc>
              <a:spcBef>
                <a:spcPts val="360"/>
              </a:spcBef>
              <a:spcAft>
                <a:spcPts val="0"/>
              </a:spcAft>
              <a:buSzPts val="1350"/>
              <a:buNone/>
            </a:pPr>
            <a:endParaRPr/>
          </a:p>
        </p:txBody>
      </p:sp>
      <p:sp>
        <p:nvSpPr>
          <p:cNvPr id="496" name="Google Shape;496;g13a892cf0d3_0_19"/>
          <p:cNvSpPr txBox="1"/>
          <p:nvPr/>
        </p:nvSpPr>
        <p:spPr>
          <a:xfrm>
            <a:off x="3251700" y="6339600"/>
            <a:ext cx="56886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36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All tools are open source</a:t>
            </a:r>
            <a:endParaRPr sz="800" b="0" i="0" u="none" strike="noStrike" cap="none">
              <a:solidFill>
                <a:srgbClr val="000000"/>
              </a:solidFill>
              <a:latin typeface="Arial Narrow"/>
              <a:ea typeface="Arial Narrow"/>
              <a:cs typeface="Arial Narrow"/>
              <a:sym typeface="Arial Narrow"/>
            </a:endParaRPr>
          </a:p>
        </p:txBody>
      </p:sp>
      <p:sp>
        <p:nvSpPr>
          <p:cNvPr id="497" name="Google Shape;497;g13a892cf0d3_0_19"/>
          <p:cNvSpPr txBox="1">
            <a:spLocks noGrp="1"/>
          </p:cNvSpPr>
          <p:nvPr>
            <p:ph type="sldNum" idx="12"/>
          </p:nvPr>
        </p:nvSpPr>
        <p:spPr>
          <a:xfrm>
            <a:off x="9115288" y="6409259"/>
            <a:ext cx="821700" cy="340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2133"/>
              <a:buFont typeface="Arial"/>
              <a:buNone/>
            </a:pPr>
            <a:fld id="{00000000-1234-1234-1234-123412341234}" type="slidenum">
              <a:rPr lang="en-US"/>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g133b476e2fa_0_3"/>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What are the eLearning Standards</a:t>
            </a:r>
            <a:endParaRPr/>
          </a:p>
        </p:txBody>
      </p:sp>
      <p:sp>
        <p:nvSpPr>
          <p:cNvPr id="97" name="Google Shape;97;g133b476e2fa_0_3"/>
          <p:cNvSpPr txBox="1">
            <a:spLocks noGrp="1"/>
          </p:cNvSpPr>
          <p:nvPr>
            <p:ph type="body" idx="1"/>
          </p:nvPr>
        </p:nvSpPr>
        <p:spPr>
          <a:xfrm>
            <a:off x="410817" y="990774"/>
            <a:ext cx="5446200" cy="489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350"/>
              <a:buNone/>
            </a:pPr>
            <a:r>
              <a:rPr lang="en-US" sz="3200" b="1">
                <a:latin typeface="Arial"/>
                <a:ea typeface="Arial"/>
                <a:cs typeface="Arial"/>
                <a:sym typeface="Arial"/>
              </a:rPr>
              <a:t>Learning objective 1</a:t>
            </a:r>
            <a:endParaRPr sz="3200" b="1">
              <a:latin typeface="Arial"/>
              <a:ea typeface="Arial"/>
              <a:cs typeface="Arial"/>
              <a:sym typeface="Arial"/>
            </a:endParaRPr>
          </a:p>
          <a:p>
            <a:pPr marL="0" lvl="0" indent="0" algn="l" rtl="0">
              <a:lnSpc>
                <a:spcPct val="90000"/>
              </a:lnSpc>
              <a:spcBef>
                <a:spcPts val="360"/>
              </a:spcBef>
              <a:spcAft>
                <a:spcPts val="0"/>
              </a:spcAft>
              <a:buSzPts val="1350"/>
              <a:buNone/>
            </a:pPr>
            <a:endParaRPr>
              <a:latin typeface="Arial"/>
              <a:ea typeface="Arial"/>
              <a:cs typeface="Arial"/>
              <a:sym typeface="Arial"/>
            </a:endParaRPr>
          </a:p>
          <a:p>
            <a:pPr marL="0" lvl="0" indent="0" algn="l" rtl="0">
              <a:lnSpc>
                <a:spcPct val="115000"/>
              </a:lnSpc>
              <a:spcBef>
                <a:spcPts val="360"/>
              </a:spcBef>
              <a:spcAft>
                <a:spcPts val="0"/>
              </a:spcAft>
              <a:buSzPts val="1350"/>
              <a:buNone/>
            </a:pPr>
            <a:r>
              <a:rPr lang="en-US" sz="2000">
                <a:latin typeface="Arial"/>
                <a:ea typeface="Arial"/>
                <a:cs typeface="Arial"/>
                <a:sym typeface="Arial"/>
              </a:rPr>
              <a:t>Describe what cmi5 is, how it relates to SCORM (Sharable Content Object Reference Model®) and xAPI (Experience API), and the state of adoption today.</a:t>
            </a:r>
            <a:endParaRPr sz="2000">
              <a:latin typeface="Arial"/>
              <a:ea typeface="Arial"/>
              <a:cs typeface="Arial"/>
              <a:sym typeface="Arial"/>
            </a:endParaRPr>
          </a:p>
        </p:txBody>
      </p:sp>
      <p:pic>
        <p:nvPicPr>
          <p:cNvPr id="98" name="Google Shape;98;g133b476e2fa_0_3"/>
          <p:cNvPicPr preferRelativeResize="0"/>
          <p:nvPr/>
        </p:nvPicPr>
        <p:blipFill rotWithShape="1">
          <a:blip r:embed="rId3">
            <a:alphaModFix/>
          </a:blip>
          <a:srcRect/>
          <a:stretch/>
        </p:blipFill>
        <p:spPr>
          <a:xfrm>
            <a:off x="5933217" y="1328400"/>
            <a:ext cx="6030183" cy="4327165"/>
          </a:xfrm>
          <a:prstGeom prst="rect">
            <a:avLst/>
          </a:prstGeom>
          <a:noFill/>
          <a:ln>
            <a:noFill/>
          </a:ln>
        </p:spPr>
      </p:pic>
      <p:sp>
        <p:nvSpPr>
          <p:cNvPr id="99" name="Google Shape;99;g133b476e2fa_0_3"/>
          <p:cNvSpPr txBox="1">
            <a:spLocks noGrp="1"/>
          </p:cNvSpPr>
          <p:nvPr>
            <p:ph type="sldNum" idx="12"/>
          </p:nvPr>
        </p:nvSpPr>
        <p:spPr>
          <a:xfrm>
            <a:off x="9115688" y="6401601"/>
            <a:ext cx="821700" cy="340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2133"/>
              <a:buFont typeface="Arial"/>
              <a:buNone/>
            </a:pPr>
            <a:fld id="{00000000-1234-1234-1234-123412341234}" type="slidenum">
              <a:rPr lang="en-US"/>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gb67dd23c81_0_277"/>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Migrating Legacy Content</a:t>
            </a:r>
            <a:endParaRPr/>
          </a:p>
        </p:txBody>
      </p:sp>
      <p:sp>
        <p:nvSpPr>
          <p:cNvPr id="503" name="Google Shape;503;gb67dd23c81_0_277"/>
          <p:cNvSpPr txBox="1">
            <a:spLocks noGrp="1"/>
          </p:cNvSpPr>
          <p:nvPr>
            <p:ph type="body" idx="1"/>
          </p:nvPr>
        </p:nvSpPr>
        <p:spPr>
          <a:xfrm>
            <a:off x="480132" y="894315"/>
            <a:ext cx="11250600" cy="50751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360"/>
              </a:spcBef>
              <a:spcAft>
                <a:spcPts val="0"/>
              </a:spcAft>
              <a:buSzPts val="1350"/>
              <a:buNone/>
            </a:pPr>
            <a:r>
              <a:rPr lang="en-US" sz="2400" b="1">
                <a:latin typeface="Arial"/>
                <a:ea typeface="Arial"/>
                <a:cs typeface="Arial"/>
                <a:sym typeface="Arial"/>
              </a:rPr>
              <a:t>Course Templates</a:t>
            </a:r>
            <a:r>
              <a:rPr lang="en-US" b="1">
                <a:latin typeface="Arial"/>
                <a:ea typeface="Arial"/>
                <a:cs typeface="Arial"/>
                <a:sym typeface="Arial"/>
              </a:rPr>
              <a:t> </a:t>
            </a:r>
            <a:endParaRPr b="1">
              <a:latin typeface="Arial"/>
              <a:ea typeface="Arial"/>
              <a:cs typeface="Arial"/>
              <a:sym typeface="Arial"/>
            </a:endParaRPr>
          </a:p>
        </p:txBody>
      </p:sp>
      <p:pic>
        <p:nvPicPr>
          <p:cNvPr id="504" name="Google Shape;504;gb67dd23c81_0_277"/>
          <p:cNvPicPr preferRelativeResize="0"/>
          <p:nvPr/>
        </p:nvPicPr>
        <p:blipFill rotWithShape="1">
          <a:blip r:embed="rId3">
            <a:alphaModFix/>
          </a:blip>
          <a:srcRect/>
          <a:stretch/>
        </p:blipFill>
        <p:spPr>
          <a:xfrm>
            <a:off x="1872053" y="1390175"/>
            <a:ext cx="8466877" cy="4791125"/>
          </a:xfrm>
          <a:prstGeom prst="rect">
            <a:avLst/>
          </a:prstGeom>
          <a:noFill/>
          <a:ln>
            <a:noFill/>
          </a:ln>
        </p:spPr>
      </p:pic>
      <p:sp>
        <p:nvSpPr>
          <p:cNvPr id="505" name="Google Shape;505;gb67dd23c81_0_277"/>
          <p:cNvSpPr txBox="1"/>
          <p:nvPr/>
        </p:nvSpPr>
        <p:spPr>
          <a:xfrm>
            <a:off x="3251700" y="6339600"/>
            <a:ext cx="5688600" cy="4617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360"/>
              </a:spcBef>
              <a:spcAft>
                <a:spcPts val="0"/>
              </a:spcAft>
              <a:buClr>
                <a:schemeClr val="dk1"/>
              </a:buClr>
              <a:buSzPts val="1100"/>
              <a:buFont typeface="Arial"/>
              <a:buNone/>
            </a:pPr>
            <a:r>
              <a:rPr lang="en-US" sz="2000" b="0" i="0" u="none" strike="noStrike" cap="none">
                <a:solidFill>
                  <a:schemeClr val="dk1"/>
                </a:solidFill>
                <a:latin typeface="Arial"/>
                <a:ea typeface="Arial"/>
                <a:cs typeface="Arial"/>
                <a:sym typeface="Arial"/>
              </a:rPr>
              <a:t>Licensed under the Apache License, Version 2.0</a:t>
            </a:r>
            <a:endParaRPr sz="800" b="0" i="0" u="none" strike="noStrike" cap="none">
              <a:solidFill>
                <a:srgbClr val="000000"/>
              </a:solidFill>
              <a:latin typeface="Arial Narrow"/>
              <a:ea typeface="Arial Narrow"/>
              <a:cs typeface="Arial Narrow"/>
              <a:sym typeface="Arial Narrow"/>
            </a:endParaRPr>
          </a:p>
        </p:txBody>
      </p:sp>
      <p:sp>
        <p:nvSpPr>
          <p:cNvPr id="506" name="Google Shape;506;gb67dd23c81_0_277"/>
          <p:cNvSpPr txBox="1">
            <a:spLocks noGrp="1"/>
          </p:cNvSpPr>
          <p:nvPr>
            <p:ph type="sldNum" idx="12"/>
          </p:nvPr>
        </p:nvSpPr>
        <p:spPr>
          <a:xfrm>
            <a:off x="9115288" y="6409259"/>
            <a:ext cx="821700" cy="340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2133"/>
              <a:buFont typeface="Arial"/>
              <a:buNone/>
            </a:pPr>
            <a:fld id="{00000000-1234-1234-1234-123412341234}" type="slidenum">
              <a:rPr lang="en-US"/>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g12ef73f7b78_0_138"/>
          <p:cNvSpPr txBox="1">
            <a:spLocks noGrp="1"/>
          </p:cNvSpPr>
          <p:nvPr>
            <p:ph type="title"/>
          </p:nvPr>
        </p:nvSpPr>
        <p:spPr>
          <a:xfrm>
            <a:off x="2287219" y="1"/>
            <a:ext cx="7416900" cy="834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1400"/>
              <a:buFont typeface="Arial"/>
              <a:buNone/>
            </a:pPr>
            <a:r>
              <a:rPr lang="en-US" sz="2800"/>
              <a:t>Migrating Legacy Content</a:t>
            </a:r>
            <a:endParaRPr/>
          </a:p>
        </p:txBody>
      </p:sp>
      <p:sp>
        <p:nvSpPr>
          <p:cNvPr id="513" name="Google Shape;513;g12ef73f7b78_0_138"/>
          <p:cNvSpPr txBox="1">
            <a:spLocks noGrp="1"/>
          </p:cNvSpPr>
          <p:nvPr>
            <p:ph type="body" idx="1"/>
          </p:nvPr>
        </p:nvSpPr>
        <p:spPr>
          <a:xfrm>
            <a:off x="508000" y="1097300"/>
            <a:ext cx="53616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800"/>
              <a:buNone/>
            </a:pPr>
            <a:r>
              <a:rPr lang="en-US" b="1">
                <a:latin typeface="Arial"/>
                <a:ea typeface="Arial"/>
                <a:cs typeface="Arial"/>
                <a:sym typeface="Arial"/>
              </a:rPr>
              <a:t>Simple Single AU Template</a:t>
            </a:r>
            <a:endParaRPr b="1">
              <a:latin typeface="Arial"/>
              <a:ea typeface="Arial"/>
              <a:cs typeface="Arial"/>
              <a:sym typeface="Arial"/>
            </a:endParaRPr>
          </a:p>
          <a:p>
            <a:pPr marL="0" lvl="0" indent="0" algn="l" rtl="0">
              <a:lnSpc>
                <a:spcPct val="90000"/>
              </a:lnSpc>
              <a:spcBef>
                <a:spcPts val="360"/>
              </a:spcBef>
              <a:spcAft>
                <a:spcPts val="0"/>
              </a:spcAft>
              <a:buSzPts val="1800"/>
              <a:buNone/>
            </a:pPr>
            <a:endParaRPr sz="1000">
              <a:latin typeface="Arial"/>
              <a:ea typeface="Arial"/>
              <a:cs typeface="Arial"/>
              <a:sym typeface="Arial"/>
            </a:endParaRPr>
          </a:p>
          <a:p>
            <a:pPr marL="457200" lvl="0" indent="-355600" algn="l" rtl="0">
              <a:lnSpc>
                <a:spcPct val="115000"/>
              </a:lnSpc>
              <a:spcBef>
                <a:spcPts val="360"/>
              </a:spcBef>
              <a:spcAft>
                <a:spcPts val="0"/>
              </a:spcAft>
              <a:buSzPts val="2000"/>
              <a:buFont typeface="Arial"/>
              <a:buChar char="•"/>
            </a:pPr>
            <a:r>
              <a:rPr lang="en-US" sz="2000">
                <a:latin typeface="Arial"/>
                <a:ea typeface="Arial"/>
                <a:cs typeface="Arial"/>
                <a:sym typeface="Arial"/>
              </a:rPr>
              <a:t>Best for very basic, traditional courses with a quiz at the end.</a:t>
            </a:r>
            <a:endParaRPr sz="2000">
              <a:latin typeface="Arial"/>
              <a:ea typeface="Arial"/>
              <a:cs typeface="Arial"/>
              <a:sym typeface="Arial"/>
            </a:endParaRPr>
          </a:p>
          <a:p>
            <a:pPr marL="457200" lvl="0" indent="-355600" algn="l" rtl="0">
              <a:lnSpc>
                <a:spcPct val="115000"/>
              </a:lnSpc>
              <a:spcBef>
                <a:spcPts val="360"/>
              </a:spcBef>
              <a:spcAft>
                <a:spcPts val="0"/>
              </a:spcAft>
              <a:buSzPts val="2000"/>
              <a:buFont typeface="Arial"/>
              <a:buChar char="•"/>
            </a:pPr>
            <a:r>
              <a:rPr lang="en-US" sz="2000">
                <a:latin typeface="Arial"/>
                <a:ea typeface="Arial"/>
                <a:cs typeface="Arial"/>
                <a:sym typeface="Arial"/>
              </a:rPr>
              <a:t>Can be used with a video module.</a:t>
            </a:r>
            <a:endParaRPr sz="2000">
              <a:latin typeface="Arial"/>
              <a:ea typeface="Arial"/>
              <a:cs typeface="Arial"/>
              <a:sym typeface="Arial"/>
            </a:endParaRPr>
          </a:p>
          <a:p>
            <a:pPr marL="457200" lvl="0" indent="-355600" algn="l" rtl="0">
              <a:lnSpc>
                <a:spcPct val="115000"/>
              </a:lnSpc>
              <a:spcBef>
                <a:spcPts val="360"/>
              </a:spcBef>
              <a:spcAft>
                <a:spcPts val="0"/>
              </a:spcAft>
              <a:buSzPts val="2000"/>
              <a:buFont typeface="Arial"/>
              <a:buChar char="•"/>
            </a:pPr>
            <a:r>
              <a:rPr lang="en-US" sz="2000">
                <a:latin typeface="Arial"/>
                <a:ea typeface="Arial"/>
                <a:cs typeface="Arial"/>
                <a:sym typeface="Arial"/>
              </a:rPr>
              <a:t>Course is “Satisfied” when the course is “Completed” or “Passed”.</a:t>
            </a:r>
            <a:endParaRPr sz="2000">
              <a:latin typeface="Arial"/>
              <a:ea typeface="Arial"/>
              <a:cs typeface="Arial"/>
              <a:sym typeface="Arial"/>
            </a:endParaRPr>
          </a:p>
          <a:p>
            <a:pPr marL="457200" lvl="0" indent="-355600" algn="l" rtl="0">
              <a:lnSpc>
                <a:spcPct val="115000"/>
              </a:lnSpc>
              <a:spcBef>
                <a:spcPts val="360"/>
              </a:spcBef>
              <a:spcAft>
                <a:spcPts val="0"/>
              </a:spcAft>
              <a:buSzPts val="2000"/>
              <a:buFont typeface="Arial"/>
              <a:buChar char="•"/>
            </a:pPr>
            <a:r>
              <a:rPr lang="en-US" sz="2000">
                <a:latin typeface="Arial"/>
                <a:ea typeface="Arial"/>
                <a:cs typeface="Arial"/>
                <a:sym typeface="Arial"/>
              </a:rPr>
              <a:t>Available in Framed and Responsive styles. </a:t>
            </a:r>
            <a:endParaRPr sz="2000">
              <a:latin typeface="Arial"/>
              <a:ea typeface="Arial"/>
              <a:cs typeface="Arial"/>
              <a:sym typeface="Arial"/>
            </a:endParaRPr>
          </a:p>
        </p:txBody>
      </p:sp>
      <p:pic>
        <p:nvPicPr>
          <p:cNvPr id="514" name="Google Shape;514;g12ef73f7b78_0_138"/>
          <p:cNvPicPr preferRelativeResize="0"/>
          <p:nvPr/>
        </p:nvPicPr>
        <p:blipFill rotWithShape="1">
          <a:blip r:embed="rId3">
            <a:alphaModFix/>
          </a:blip>
          <a:srcRect t="7027" b="2874"/>
          <a:stretch/>
        </p:blipFill>
        <p:spPr>
          <a:xfrm>
            <a:off x="5640050" y="1710100"/>
            <a:ext cx="6066852" cy="3701799"/>
          </a:xfrm>
          <a:prstGeom prst="rect">
            <a:avLst/>
          </a:prstGeom>
          <a:noFill/>
          <a:ln>
            <a:noFill/>
          </a:ln>
        </p:spPr>
      </p:pic>
      <p:sp>
        <p:nvSpPr>
          <p:cNvPr id="515" name="Google Shape;515;g12ef73f7b78_0_138"/>
          <p:cNvSpPr txBox="1"/>
          <p:nvPr/>
        </p:nvSpPr>
        <p:spPr>
          <a:xfrm>
            <a:off x="3251700" y="6339600"/>
            <a:ext cx="5688600" cy="4617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36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Licensed under the Apache License, Version 2.0</a:t>
            </a:r>
            <a:endParaRPr sz="800" b="0" i="0" u="none" strike="noStrike" cap="none">
              <a:solidFill>
                <a:srgbClr val="000000"/>
              </a:solidFill>
              <a:latin typeface="Arial Narrow"/>
              <a:ea typeface="Arial Narrow"/>
              <a:cs typeface="Arial Narrow"/>
              <a:sym typeface="Arial Narrow"/>
            </a:endParaRPr>
          </a:p>
        </p:txBody>
      </p:sp>
      <p:sp>
        <p:nvSpPr>
          <p:cNvPr id="516" name="Google Shape;516;g12ef73f7b78_0_138"/>
          <p:cNvSpPr txBox="1">
            <a:spLocks noGrp="1"/>
          </p:cNvSpPr>
          <p:nvPr>
            <p:ph type="sldNum" idx="12"/>
          </p:nvPr>
        </p:nvSpPr>
        <p:spPr>
          <a:xfrm>
            <a:off x="7095075" y="6417718"/>
            <a:ext cx="2844900" cy="2445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600"/>
              <a:buFont typeface="Arial"/>
              <a:buNone/>
            </a:pPr>
            <a:fld id="{00000000-1234-1234-1234-123412341234}" type="slidenum">
              <a:rPr lang="en-US"/>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g12ef73f7b78_0_145"/>
          <p:cNvSpPr txBox="1">
            <a:spLocks noGrp="1"/>
          </p:cNvSpPr>
          <p:nvPr>
            <p:ph type="title"/>
          </p:nvPr>
        </p:nvSpPr>
        <p:spPr>
          <a:xfrm>
            <a:off x="2287219" y="1"/>
            <a:ext cx="7416900" cy="834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2800"/>
              <a:t>Migrating Legacy Content</a:t>
            </a:r>
            <a:endParaRPr/>
          </a:p>
        </p:txBody>
      </p:sp>
      <p:sp>
        <p:nvSpPr>
          <p:cNvPr id="523" name="Google Shape;523;g12ef73f7b78_0_145"/>
          <p:cNvSpPr txBox="1">
            <a:spLocks noGrp="1"/>
          </p:cNvSpPr>
          <p:nvPr>
            <p:ph type="body" idx="2"/>
          </p:nvPr>
        </p:nvSpPr>
        <p:spPr>
          <a:xfrm>
            <a:off x="6072718" y="1097300"/>
            <a:ext cx="53637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Clr>
                <a:schemeClr val="dk1"/>
              </a:buClr>
              <a:buSzPts val="1100"/>
              <a:buFont typeface="Arial"/>
              <a:buNone/>
            </a:pPr>
            <a:r>
              <a:rPr lang="en-US" b="1">
                <a:latin typeface="Arial"/>
                <a:ea typeface="Arial"/>
                <a:cs typeface="Arial"/>
                <a:sym typeface="Arial"/>
              </a:rPr>
              <a:t>“masteryScore” Template</a:t>
            </a:r>
            <a:endParaRPr b="1">
              <a:latin typeface="Arial"/>
              <a:ea typeface="Arial"/>
              <a:cs typeface="Arial"/>
              <a:sym typeface="Arial"/>
            </a:endParaRPr>
          </a:p>
          <a:p>
            <a:pPr marL="0" lvl="0" indent="0" algn="l" rtl="0">
              <a:lnSpc>
                <a:spcPct val="100000"/>
              </a:lnSpc>
              <a:spcBef>
                <a:spcPts val="480"/>
              </a:spcBef>
              <a:spcAft>
                <a:spcPts val="0"/>
              </a:spcAft>
              <a:buClr>
                <a:schemeClr val="dk1"/>
              </a:buClr>
              <a:buSzPts val="1100"/>
              <a:buFont typeface="Arial"/>
              <a:buNone/>
            </a:pPr>
            <a:endParaRPr sz="1000" b="1"/>
          </a:p>
          <a:p>
            <a:pPr marL="457200" lvl="0" indent="-355600" algn="l" rtl="0">
              <a:lnSpc>
                <a:spcPct val="115000"/>
              </a:lnSpc>
              <a:spcBef>
                <a:spcPts val="360"/>
              </a:spcBef>
              <a:spcAft>
                <a:spcPts val="0"/>
              </a:spcAft>
              <a:buSzPts val="2000"/>
              <a:buFont typeface="Arial"/>
              <a:buChar char="•"/>
            </a:pPr>
            <a:r>
              <a:rPr lang="en-US" sz="2000">
                <a:latin typeface="Arial"/>
                <a:ea typeface="Arial"/>
                <a:cs typeface="Arial"/>
                <a:sym typeface="Arial"/>
              </a:rPr>
              <a:t>Controls the course’s behavior relative to determining passed or failed status.</a:t>
            </a:r>
            <a:endParaRPr sz="2000">
              <a:latin typeface="Arial"/>
              <a:ea typeface="Arial"/>
              <a:cs typeface="Arial"/>
              <a:sym typeface="Arial"/>
            </a:endParaRPr>
          </a:p>
          <a:p>
            <a:pPr marL="457200" lvl="0" indent="-355600" algn="l" rtl="0">
              <a:lnSpc>
                <a:spcPct val="115000"/>
              </a:lnSpc>
              <a:spcBef>
                <a:spcPts val="360"/>
              </a:spcBef>
              <a:spcAft>
                <a:spcPts val="0"/>
              </a:spcAft>
              <a:buSzPts val="2000"/>
              <a:buFont typeface="Arial"/>
              <a:buChar char="•"/>
            </a:pPr>
            <a:r>
              <a:rPr lang="en-US" sz="2000">
                <a:latin typeface="Arial"/>
                <a:ea typeface="Arial"/>
                <a:cs typeface="Arial"/>
                <a:sym typeface="Arial"/>
              </a:rPr>
              <a:t>Has a simple quiz and requires a certain score.</a:t>
            </a:r>
            <a:endParaRPr sz="2000">
              <a:latin typeface="Arial"/>
              <a:ea typeface="Arial"/>
              <a:cs typeface="Arial"/>
              <a:sym typeface="Arial"/>
            </a:endParaRPr>
          </a:p>
          <a:p>
            <a:pPr marL="457200" lvl="0" indent="-355600" algn="l" rtl="0">
              <a:lnSpc>
                <a:spcPct val="115000"/>
              </a:lnSpc>
              <a:spcBef>
                <a:spcPts val="360"/>
              </a:spcBef>
              <a:spcAft>
                <a:spcPts val="0"/>
              </a:spcAft>
              <a:buSzPts val="2000"/>
              <a:buFont typeface="Arial"/>
              <a:buChar char="•"/>
            </a:pPr>
            <a:r>
              <a:rPr lang="en-US" sz="2000">
                <a:latin typeface="Arial"/>
                <a:ea typeface="Arial"/>
                <a:cs typeface="Arial"/>
                <a:sym typeface="Arial"/>
              </a:rPr>
              <a:t>Several quiz interactions are captured, including simple fill-in and multiple choice.</a:t>
            </a:r>
            <a:endParaRPr sz="2000">
              <a:latin typeface="Arial"/>
              <a:ea typeface="Arial"/>
              <a:cs typeface="Arial"/>
              <a:sym typeface="Arial"/>
            </a:endParaRPr>
          </a:p>
          <a:p>
            <a:pPr marL="457200" lvl="0" indent="-355600" algn="l" rtl="0">
              <a:lnSpc>
                <a:spcPct val="115000"/>
              </a:lnSpc>
              <a:spcBef>
                <a:spcPts val="360"/>
              </a:spcBef>
              <a:spcAft>
                <a:spcPts val="0"/>
              </a:spcAft>
              <a:buSzPts val="2000"/>
              <a:buFont typeface="Arial"/>
              <a:buChar char="•"/>
            </a:pPr>
            <a:r>
              <a:rPr lang="en-US" sz="2000">
                <a:latin typeface="Arial"/>
                <a:ea typeface="Arial"/>
                <a:cs typeface="Arial"/>
                <a:sym typeface="Arial"/>
              </a:rPr>
              <a:t>Available in Framed and Responsive styles. </a:t>
            </a:r>
            <a:endParaRPr sz="2000">
              <a:latin typeface="Arial"/>
              <a:ea typeface="Arial"/>
              <a:cs typeface="Arial"/>
              <a:sym typeface="Arial"/>
            </a:endParaRPr>
          </a:p>
        </p:txBody>
      </p:sp>
      <p:pic>
        <p:nvPicPr>
          <p:cNvPr id="524" name="Google Shape;524;g12ef73f7b78_0_145"/>
          <p:cNvPicPr preferRelativeResize="0"/>
          <p:nvPr/>
        </p:nvPicPr>
        <p:blipFill rotWithShape="1">
          <a:blip r:embed="rId3">
            <a:alphaModFix/>
          </a:blip>
          <a:srcRect t="7028"/>
          <a:stretch/>
        </p:blipFill>
        <p:spPr>
          <a:xfrm>
            <a:off x="105350" y="1748625"/>
            <a:ext cx="6066852" cy="3326962"/>
          </a:xfrm>
          <a:prstGeom prst="rect">
            <a:avLst/>
          </a:prstGeom>
          <a:noFill/>
          <a:ln>
            <a:noFill/>
          </a:ln>
        </p:spPr>
      </p:pic>
      <p:sp>
        <p:nvSpPr>
          <p:cNvPr id="525" name="Google Shape;525;g12ef73f7b78_0_145"/>
          <p:cNvSpPr txBox="1"/>
          <p:nvPr/>
        </p:nvSpPr>
        <p:spPr>
          <a:xfrm>
            <a:off x="3251700" y="6339600"/>
            <a:ext cx="5688600" cy="4617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36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Licensed under the Apache License, Version 2.0</a:t>
            </a:r>
            <a:endParaRPr sz="800" b="0" i="0" u="none" strike="noStrike" cap="none">
              <a:solidFill>
                <a:srgbClr val="000000"/>
              </a:solidFill>
              <a:latin typeface="Arial Narrow"/>
              <a:ea typeface="Arial Narrow"/>
              <a:cs typeface="Arial Narrow"/>
              <a:sym typeface="Arial Narrow"/>
            </a:endParaRPr>
          </a:p>
        </p:txBody>
      </p:sp>
      <p:sp>
        <p:nvSpPr>
          <p:cNvPr id="526" name="Google Shape;526;g12ef73f7b78_0_145"/>
          <p:cNvSpPr txBox="1">
            <a:spLocks noGrp="1"/>
          </p:cNvSpPr>
          <p:nvPr>
            <p:ph type="sldNum" idx="12"/>
          </p:nvPr>
        </p:nvSpPr>
        <p:spPr>
          <a:xfrm>
            <a:off x="7095075" y="6417718"/>
            <a:ext cx="2844900" cy="2445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600"/>
              <a:buFont typeface="Arial"/>
              <a:buNone/>
            </a:pPr>
            <a:fld id="{00000000-1234-1234-1234-123412341234}" type="slidenum">
              <a:rPr lang="en-US"/>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g12ef73f7b78_0_156"/>
          <p:cNvSpPr txBox="1">
            <a:spLocks noGrp="1"/>
          </p:cNvSpPr>
          <p:nvPr>
            <p:ph type="title"/>
          </p:nvPr>
        </p:nvSpPr>
        <p:spPr>
          <a:xfrm>
            <a:off x="2287219" y="1"/>
            <a:ext cx="7416900" cy="834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2800"/>
              <a:t>Migrating Legacy Content</a:t>
            </a:r>
            <a:endParaRPr/>
          </a:p>
        </p:txBody>
      </p:sp>
      <p:sp>
        <p:nvSpPr>
          <p:cNvPr id="533" name="Google Shape;533;g12ef73f7b78_0_156"/>
          <p:cNvSpPr txBox="1">
            <a:spLocks noGrp="1"/>
          </p:cNvSpPr>
          <p:nvPr>
            <p:ph type="body" idx="1"/>
          </p:nvPr>
        </p:nvSpPr>
        <p:spPr>
          <a:xfrm>
            <a:off x="508000" y="1097300"/>
            <a:ext cx="53616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800"/>
              <a:buNone/>
            </a:pPr>
            <a:r>
              <a:rPr lang="en-US" b="1">
                <a:latin typeface="Arial"/>
                <a:ea typeface="Arial"/>
                <a:cs typeface="Arial"/>
                <a:sym typeface="Arial"/>
              </a:rPr>
              <a:t>Multiple Top-Level AU Template</a:t>
            </a:r>
            <a:endParaRPr b="1">
              <a:latin typeface="Arial"/>
              <a:ea typeface="Arial"/>
              <a:cs typeface="Arial"/>
              <a:sym typeface="Arial"/>
            </a:endParaRPr>
          </a:p>
          <a:p>
            <a:pPr marL="0" lvl="0" indent="0" algn="l" rtl="0">
              <a:lnSpc>
                <a:spcPct val="115000"/>
              </a:lnSpc>
              <a:spcBef>
                <a:spcPts val="360"/>
              </a:spcBef>
              <a:spcAft>
                <a:spcPts val="0"/>
              </a:spcAft>
              <a:buSzPts val="1800"/>
              <a:buNone/>
            </a:pPr>
            <a:endParaRPr sz="1000">
              <a:latin typeface="Arial"/>
              <a:ea typeface="Arial"/>
              <a:cs typeface="Arial"/>
              <a:sym typeface="Arial"/>
            </a:endParaRPr>
          </a:p>
          <a:p>
            <a:pPr marL="457200" lvl="0" indent="-355600" algn="l" rtl="0">
              <a:lnSpc>
                <a:spcPct val="115000"/>
              </a:lnSpc>
              <a:spcBef>
                <a:spcPts val="360"/>
              </a:spcBef>
              <a:spcAft>
                <a:spcPts val="0"/>
              </a:spcAft>
              <a:buSzPts val="2000"/>
              <a:buFont typeface="Arial"/>
              <a:buChar char="•"/>
            </a:pPr>
            <a:r>
              <a:rPr lang="en-US" sz="2000">
                <a:latin typeface="Arial"/>
                <a:ea typeface="Arial"/>
                <a:cs typeface="Arial"/>
                <a:sym typeface="Arial"/>
              </a:rPr>
              <a:t>Spreads the “masteryScore” template contents across several AUs nested at the topmost level of the course structure. </a:t>
            </a:r>
            <a:endParaRPr sz="2000">
              <a:latin typeface="Arial"/>
              <a:ea typeface="Arial"/>
              <a:cs typeface="Arial"/>
              <a:sym typeface="Arial"/>
            </a:endParaRPr>
          </a:p>
          <a:p>
            <a:pPr marL="457200" lvl="0" indent="-355600" algn="l" rtl="0">
              <a:lnSpc>
                <a:spcPct val="115000"/>
              </a:lnSpc>
              <a:spcBef>
                <a:spcPts val="360"/>
              </a:spcBef>
              <a:spcAft>
                <a:spcPts val="0"/>
              </a:spcAft>
              <a:buSzPts val="2000"/>
              <a:buFont typeface="Arial"/>
              <a:buChar char="•"/>
            </a:pPr>
            <a:r>
              <a:rPr lang="en-US" sz="2000">
                <a:latin typeface="Arial"/>
                <a:ea typeface="Arial"/>
                <a:cs typeface="Arial"/>
                <a:sym typeface="Arial"/>
              </a:rPr>
              <a:t>AUs have appropriate moveOn criteria.</a:t>
            </a:r>
            <a:endParaRPr sz="2000">
              <a:latin typeface="Arial"/>
              <a:ea typeface="Arial"/>
              <a:cs typeface="Arial"/>
              <a:sym typeface="Arial"/>
            </a:endParaRPr>
          </a:p>
          <a:p>
            <a:pPr marL="457188" lvl="0" indent="0" algn="l" rtl="0">
              <a:lnSpc>
                <a:spcPct val="90000"/>
              </a:lnSpc>
              <a:spcBef>
                <a:spcPts val="360"/>
              </a:spcBef>
              <a:spcAft>
                <a:spcPts val="0"/>
              </a:spcAft>
              <a:buSzPts val="1800"/>
              <a:buNone/>
            </a:pPr>
            <a:endParaRPr sz="2600">
              <a:latin typeface="Arial"/>
              <a:ea typeface="Arial"/>
              <a:cs typeface="Arial"/>
              <a:sym typeface="Arial"/>
            </a:endParaRPr>
          </a:p>
        </p:txBody>
      </p:sp>
      <p:pic>
        <p:nvPicPr>
          <p:cNvPr id="534" name="Google Shape;534;g12ef73f7b78_0_156"/>
          <p:cNvPicPr preferRelativeResize="0"/>
          <p:nvPr/>
        </p:nvPicPr>
        <p:blipFill rotWithShape="1">
          <a:blip r:embed="rId3">
            <a:alphaModFix/>
          </a:blip>
          <a:srcRect/>
          <a:stretch/>
        </p:blipFill>
        <p:spPr>
          <a:xfrm>
            <a:off x="6096000" y="986400"/>
            <a:ext cx="5943598" cy="4463499"/>
          </a:xfrm>
          <a:prstGeom prst="rect">
            <a:avLst/>
          </a:prstGeom>
          <a:noFill/>
          <a:ln>
            <a:noFill/>
          </a:ln>
        </p:spPr>
      </p:pic>
      <p:sp>
        <p:nvSpPr>
          <p:cNvPr id="535" name="Google Shape;535;g12ef73f7b78_0_156"/>
          <p:cNvSpPr txBox="1"/>
          <p:nvPr/>
        </p:nvSpPr>
        <p:spPr>
          <a:xfrm>
            <a:off x="3251700" y="6339600"/>
            <a:ext cx="5688600" cy="4617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36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Licensed under the Apache License, Version 2.0</a:t>
            </a:r>
            <a:endParaRPr sz="800" b="0" i="0" u="none" strike="noStrike" cap="none">
              <a:solidFill>
                <a:srgbClr val="000000"/>
              </a:solidFill>
              <a:latin typeface="Arial Narrow"/>
              <a:ea typeface="Arial Narrow"/>
              <a:cs typeface="Arial Narrow"/>
              <a:sym typeface="Arial Narrow"/>
            </a:endParaRPr>
          </a:p>
        </p:txBody>
      </p:sp>
      <p:sp>
        <p:nvSpPr>
          <p:cNvPr id="536" name="Google Shape;536;g12ef73f7b78_0_156"/>
          <p:cNvSpPr txBox="1">
            <a:spLocks noGrp="1"/>
          </p:cNvSpPr>
          <p:nvPr>
            <p:ph type="sldNum" idx="12"/>
          </p:nvPr>
        </p:nvSpPr>
        <p:spPr>
          <a:xfrm>
            <a:off x="7095075" y="6417718"/>
            <a:ext cx="2844900" cy="2445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600"/>
              <a:buFont typeface="Arial"/>
              <a:buNone/>
            </a:pPr>
            <a:fld id="{00000000-1234-1234-1234-123412341234}" type="slidenum">
              <a:rPr lang="en-US"/>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g12ef73f7b78_0_165"/>
          <p:cNvSpPr txBox="1">
            <a:spLocks noGrp="1"/>
          </p:cNvSpPr>
          <p:nvPr>
            <p:ph type="title"/>
          </p:nvPr>
        </p:nvSpPr>
        <p:spPr>
          <a:xfrm>
            <a:off x="2287219" y="1"/>
            <a:ext cx="7416900" cy="834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2800"/>
              <a:t>Migrating Legacy Content</a:t>
            </a:r>
            <a:endParaRPr/>
          </a:p>
        </p:txBody>
      </p:sp>
      <p:sp>
        <p:nvSpPr>
          <p:cNvPr id="543" name="Google Shape;543;g12ef73f7b78_0_165"/>
          <p:cNvSpPr txBox="1">
            <a:spLocks noGrp="1"/>
          </p:cNvSpPr>
          <p:nvPr>
            <p:ph type="body" idx="2"/>
          </p:nvPr>
        </p:nvSpPr>
        <p:spPr>
          <a:xfrm>
            <a:off x="6072718" y="1097300"/>
            <a:ext cx="53637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800"/>
              <a:buNone/>
            </a:pPr>
            <a:r>
              <a:rPr lang="en-US" b="1">
                <a:latin typeface="Arial"/>
                <a:ea typeface="Arial"/>
                <a:cs typeface="Arial"/>
                <a:sym typeface="Arial"/>
              </a:rPr>
              <a:t>Pre/Post Test Template</a:t>
            </a:r>
            <a:endParaRPr b="1">
              <a:latin typeface="Arial"/>
              <a:ea typeface="Arial"/>
              <a:cs typeface="Arial"/>
              <a:sym typeface="Arial"/>
            </a:endParaRPr>
          </a:p>
          <a:p>
            <a:pPr marL="0" lvl="0" indent="0" algn="l" rtl="0">
              <a:lnSpc>
                <a:spcPct val="100000"/>
              </a:lnSpc>
              <a:spcBef>
                <a:spcPts val="480"/>
              </a:spcBef>
              <a:spcAft>
                <a:spcPts val="0"/>
              </a:spcAft>
              <a:buSzPts val="1800"/>
              <a:buNone/>
            </a:pPr>
            <a:endParaRPr sz="1000" b="1"/>
          </a:p>
          <a:p>
            <a:pPr marL="457188" lvl="0" indent="-425438" algn="l" rtl="0">
              <a:lnSpc>
                <a:spcPct val="115000"/>
              </a:lnSpc>
              <a:spcBef>
                <a:spcPts val="360"/>
              </a:spcBef>
              <a:spcAft>
                <a:spcPts val="0"/>
              </a:spcAft>
              <a:buSzPts val="2000"/>
              <a:buFont typeface="Arial"/>
              <a:buChar char="•"/>
            </a:pPr>
            <a:r>
              <a:rPr lang="en-US" sz="2000">
                <a:latin typeface="Arial"/>
                <a:ea typeface="Arial"/>
                <a:cs typeface="Arial"/>
                <a:sym typeface="Arial"/>
              </a:rPr>
              <a:t>Demonstrates a course structure of blocks.</a:t>
            </a:r>
            <a:endParaRPr sz="2000">
              <a:latin typeface="Arial"/>
              <a:ea typeface="Arial"/>
              <a:cs typeface="Arial"/>
              <a:sym typeface="Arial"/>
            </a:endParaRPr>
          </a:p>
          <a:p>
            <a:pPr marL="457188" lvl="0" indent="-425438" algn="l" rtl="0">
              <a:lnSpc>
                <a:spcPct val="115000"/>
              </a:lnSpc>
              <a:spcBef>
                <a:spcPts val="360"/>
              </a:spcBef>
              <a:spcAft>
                <a:spcPts val="0"/>
              </a:spcAft>
              <a:buSzPts val="2000"/>
              <a:buFont typeface="Arial"/>
              <a:buChar char="•"/>
            </a:pPr>
            <a:r>
              <a:rPr lang="en-US" sz="2000">
                <a:latin typeface="Arial"/>
                <a:ea typeface="Arial"/>
                <a:cs typeface="Arial"/>
                <a:sym typeface="Arial"/>
              </a:rPr>
              <a:t>Includes a </a:t>
            </a:r>
            <a:r>
              <a:rPr lang="en-US" sz="2000" i="1">
                <a:latin typeface="Arial"/>
                <a:ea typeface="Arial"/>
                <a:cs typeface="Arial"/>
                <a:sym typeface="Arial"/>
              </a:rPr>
              <a:t>requires</a:t>
            </a:r>
            <a:r>
              <a:rPr lang="en-US" sz="2000">
                <a:latin typeface="Arial"/>
                <a:ea typeface="Arial"/>
                <a:cs typeface="Arial"/>
                <a:sym typeface="Arial"/>
              </a:rPr>
              <a:t> extension.</a:t>
            </a:r>
            <a:endParaRPr sz="2000">
              <a:latin typeface="Arial"/>
              <a:ea typeface="Arial"/>
              <a:cs typeface="Arial"/>
              <a:sym typeface="Arial"/>
            </a:endParaRPr>
          </a:p>
          <a:p>
            <a:pPr marL="457188" lvl="0" indent="-425438" algn="l" rtl="0">
              <a:lnSpc>
                <a:spcPct val="115000"/>
              </a:lnSpc>
              <a:spcBef>
                <a:spcPts val="360"/>
              </a:spcBef>
              <a:spcAft>
                <a:spcPts val="0"/>
              </a:spcAft>
              <a:buSzPts val="2000"/>
              <a:buFont typeface="Arial"/>
              <a:buChar char="•"/>
            </a:pPr>
            <a:r>
              <a:rPr lang="en-US" sz="2000">
                <a:latin typeface="Arial"/>
                <a:ea typeface="Arial"/>
                <a:cs typeface="Arial"/>
                <a:sym typeface="Arial"/>
              </a:rPr>
              <a:t>Extensions are not core to cmi5, so LMSs may choose not to implement this behavior. </a:t>
            </a:r>
            <a:endParaRPr sz="2000">
              <a:latin typeface="Arial"/>
              <a:ea typeface="Arial"/>
              <a:cs typeface="Arial"/>
              <a:sym typeface="Arial"/>
            </a:endParaRPr>
          </a:p>
        </p:txBody>
      </p:sp>
      <p:pic>
        <p:nvPicPr>
          <p:cNvPr id="544" name="Google Shape;544;g12ef73f7b78_0_165"/>
          <p:cNvPicPr preferRelativeResize="0"/>
          <p:nvPr/>
        </p:nvPicPr>
        <p:blipFill rotWithShape="1">
          <a:blip r:embed="rId3">
            <a:alphaModFix/>
          </a:blip>
          <a:srcRect/>
          <a:stretch/>
        </p:blipFill>
        <p:spPr>
          <a:xfrm>
            <a:off x="197200" y="1453775"/>
            <a:ext cx="5740575" cy="3879349"/>
          </a:xfrm>
          <a:prstGeom prst="rect">
            <a:avLst/>
          </a:prstGeom>
          <a:noFill/>
          <a:ln>
            <a:noFill/>
          </a:ln>
        </p:spPr>
      </p:pic>
      <p:sp>
        <p:nvSpPr>
          <p:cNvPr id="545" name="Google Shape;545;g12ef73f7b78_0_165"/>
          <p:cNvSpPr txBox="1"/>
          <p:nvPr/>
        </p:nvSpPr>
        <p:spPr>
          <a:xfrm>
            <a:off x="3251700" y="6339600"/>
            <a:ext cx="5688600" cy="4617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36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Licensed under the Apache License, Version 2.0</a:t>
            </a:r>
            <a:endParaRPr sz="800" b="0" i="0" u="none" strike="noStrike" cap="none">
              <a:solidFill>
                <a:srgbClr val="000000"/>
              </a:solidFill>
              <a:latin typeface="Arial Narrow"/>
              <a:ea typeface="Arial Narrow"/>
              <a:cs typeface="Arial Narrow"/>
              <a:sym typeface="Arial Narrow"/>
            </a:endParaRPr>
          </a:p>
        </p:txBody>
      </p:sp>
      <p:sp>
        <p:nvSpPr>
          <p:cNvPr id="546" name="Google Shape;546;g12ef73f7b78_0_165"/>
          <p:cNvSpPr txBox="1">
            <a:spLocks noGrp="1"/>
          </p:cNvSpPr>
          <p:nvPr>
            <p:ph type="sldNum" idx="12"/>
          </p:nvPr>
        </p:nvSpPr>
        <p:spPr>
          <a:xfrm>
            <a:off x="7095075" y="6417718"/>
            <a:ext cx="2844900" cy="2445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600"/>
              <a:buFont typeface="Arial"/>
              <a:buNone/>
            </a:pPr>
            <a:fld id="{00000000-1234-1234-1234-123412341234}" type="slidenum">
              <a:rPr lang="en-US"/>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g12ef73f7b78_0_181"/>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Special Migration Considerations</a:t>
            </a:r>
            <a:endParaRPr/>
          </a:p>
        </p:txBody>
      </p:sp>
      <p:sp>
        <p:nvSpPr>
          <p:cNvPr id="553" name="Google Shape;553;g12ef73f7b78_0_181"/>
          <p:cNvSpPr txBox="1">
            <a:spLocks noGrp="1"/>
          </p:cNvSpPr>
          <p:nvPr>
            <p:ph type="body" idx="1"/>
          </p:nvPr>
        </p:nvSpPr>
        <p:spPr>
          <a:xfrm>
            <a:off x="480132" y="1046715"/>
            <a:ext cx="11250600" cy="50751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350"/>
              <a:buNone/>
            </a:pPr>
            <a:r>
              <a:rPr lang="en-US" sz="2400" b="1">
                <a:latin typeface="Arial"/>
                <a:ea typeface="Arial"/>
                <a:cs typeface="Arial"/>
                <a:sym typeface="Arial"/>
              </a:rPr>
              <a:t>Repeat statements</a:t>
            </a:r>
            <a:endParaRPr sz="2400" b="1">
              <a:latin typeface="Arial"/>
              <a:ea typeface="Arial"/>
              <a:cs typeface="Arial"/>
              <a:sym typeface="Arial"/>
            </a:endParaRPr>
          </a:p>
          <a:p>
            <a:pPr marL="0" lvl="0" indent="0" algn="l" rtl="0">
              <a:lnSpc>
                <a:spcPct val="115000"/>
              </a:lnSpc>
              <a:spcBef>
                <a:spcPts val="0"/>
              </a:spcBef>
              <a:spcAft>
                <a:spcPts val="0"/>
              </a:spcAft>
              <a:buSzPts val="1350"/>
              <a:buNone/>
            </a:pPr>
            <a:endParaRPr sz="1000" b="1">
              <a:latin typeface="Arial"/>
              <a:ea typeface="Arial"/>
              <a:cs typeface="Arial"/>
              <a:sym typeface="Arial"/>
            </a:endParaRPr>
          </a:p>
          <a:p>
            <a:pPr marL="457200" lvl="0" indent="-355600" algn="l" rtl="0">
              <a:lnSpc>
                <a:spcPct val="115000"/>
              </a:lnSpc>
              <a:spcBef>
                <a:spcPts val="1600"/>
              </a:spcBef>
              <a:spcAft>
                <a:spcPts val="0"/>
              </a:spcAft>
              <a:buClr>
                <a:schemeClr val="dk1"/>
              </a:buClr>
              <a:buSzPts val="2000"/>
              <a:buFont typeface="Arial"/>
              <a:buChar char="●"/>
            </a:pPr>
            <a:r>
              <a:rPr lang="en-US" sz="2000">
                <a:latin typeface="Arial"/>
                <a:ea typeface="Arial"/>
                <a:cs typeface="Arial"/>
                <a:sym typeface="Arial"/>
              </a:rPr>
              <a:t>“Passed” / “Completed” / “Failed” repeats: </a:t>
            </a:r>
            <a:endParaRPr sz="2000">
              <a:latin typeface="Arial"/>
              <a:ea typeface="Arial"/>
              <a:cs typeface="Arial"/>
              <a:sym typeface="Arial"/>
            </a:endParaRPr>
          </a:p>
          <a:p>
            <a:pPr marL="914400" lvl="1" indent="-355600" algn="l" rtl="0">
              <a:lnSpc>
                <a:spcPct val="115000"/>
              </a:lnSpc>
              <a:spcBef>
                <a:spcPts val="0"/>
              </a:spcBef>
              <a:spcAft>
                <a:spcPts val="0"/>
              </a:spcAft>
              <a:buClr>
                <a:schemeClr val="dk1"/>
              </a:buClr>
              <a:buSzPts val="2000"/>
              <a:buFont typeface="Arial"/>
              <a:buChar char="○"/>
            </a:pPr>
            <a:r>
              <a:rPr lang="en-US" sz="2000">
                <a:latin typeface="Arial"/>
                <a:ea typeface="Arial"/>
                <a:cs typeface="Arial"/>
                <a:sym typeface="Arial"/>
              </a:rPr>
              <a:t>Worked in SCORM</a:t>
            </a:r>
            <a:endParaRPr sz="2000">
              <a:latin typeface="Arial"/>
              <a:ea typeface="Arial"/>
              <a:cs typeface="Arial"/>
              <a:sym typeface="Arial"/>
            </a:endParaRPr>
          </a:p>
          <a:p>
            <a:pPr marL="914400" lvl="1" indent="-355600" algn="l" rtl="0">
              <a:lnSpc>
                <a:spcPct val="115000"/>
              </a:lnSpc>
              <a:spcBef>
                <a:spcPts val="0"/>
              </a:spcBef>
              <a:spcAft>
                <a:spcPts val="0"/>
              </a:spcAft>
              <a:buClr>
                <a:schemeClr val="dk1"/>
              </a:buClr>
              <a:buSzPts val="2000"/>
              <a:buFont typeface="Arial"/>
              <a:buChar char="○"/>
            </a:pPr>
            <a:r>
              <a:rPr lang="en-US" sz="2000">
                <a:latin typeface="Arial"/>
                <a:ea typeface="Arial"/>
                <a:cs typeface="Arial"/>
                <a:sym typeface="Arial"/>
              </a:rPr>
              <a:t>Doesn’t work in cmi5</a:t>
            </a:r>
            <a:endParaRPr sz="2000">
              <a:latin typeface="Arial"/>
              <a:ea typeface="Arial"/>
              <a:cs typeface="Arial"/>
              <a:sym typeface="Arial"/>
            </a:endParaRPr>
          </a:p>
          <a:p>
            <a:pPr marL="914400" lvl="1" indent="-355600" algn="l" rtl="0">
              <a:lnSpc>
                <a:spcPct val="115000"/>
              </a:lnSpc>
              <a:spcBef>
                <a:spcPts val="0"/>
              </a:spcBef>
              <a:spcAft>
                <a:spcPts val="0"/>
              </a:spcAft>
              <a:buClr>
                <a:schemeClr val="dk1"/>
              </a:buClr>
              <a:buSzPts val="2000"/>
              <a:buFont typeface="Arial"/>
              <a:buChar char="○"/>
            </a:pPr>
            <a:r>
              <a:rPr lang="en-US" sz="2000">
                <a:latin typeface="Arial"/>
                <a:ea typeface="Arial"/>
                <a:cs typeface="Arial"/>
                <a:sym typeface="Arial"/>
              </a:rPr>
              <a:t>cmi5 does not allow duplicate statements. A “Failed” statement cannot come after a “Passed” statement. </a:t>
            </a:r>
            <a:endParaRPr sz="2000">
              <a:latin typeface="Arial"/>
              <a:ea typeface="Arial"/>
              <a:cs typeface="Arial"/>
              <a:sym typeface="Arial"/>
            </a:endParaRPr>
          </a:p>
          <a:p>
            <a:pPr marL="457200" lvl="0" indent="0" algn="l" rtl="0">
              <a:lnSpc>
                <a:spcPct val="115000"/>
              </a:lnSpc>
              <a:spcBef>
                <a:spcPts val="0"/>
              </a:spcBef>
              <a:spcAft>
                <a:spcPts val="0"/>
              </a:spcAft>
              <a:buSzPts val="1350"/>
              <a:buNone/>
            </a:pPr>
            <a:endParaRPr sz="2400">
              <a:latin typeface="Arial"/>
              <a:ea typeface="Arial"/>
              <a:cs typeface="Arial"/>
              <a:sym typeface="Arial"/>
            </a:endParaRPr>
          </a:p>
        </p:txBody>
      </p:sp>
      <p:sp>
        <p:nvSpPr>
          <p:cNvPr id="554" name="Google Shape;554;g12ef73f7b78_0_181"/>
          <p:cNvSpPr txBox="1">
            <a:spLocks noGrp="1"/>
          </p:cNvSpPr>
          <p:nvPr>
            <p:ph type="sldNum" idx="12"/>
          </p:nvPr>
        </p:nvSpPr>
        <p:spPr>
          <a:xfrm>
            <a:off x="9115288" y="6409259"/>
            <a:ext cx="821700" cy="340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2133"/>
              <a:buFont typeface="Arial"/>
              <a:buNone/>
            </a:pPr>
            <a:fld id="{00000000-1234-1234-1234-123412341234}" type="slidenum">
              <a:rPr lang="en-US"/>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g13a892cf0d3_1_211"/>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Special Migration Considerations</a:t>
            </a:r>
            <a:endParaRPr/>
          </a:p>
        </p:txBody>
      </p:sp>
      <p:sp>
        <p:nvSpPr>
          <p:cNvPr id="561" name="Google Shape;561;g13a892cf0d3_1_211"/>
          <p:cNvSpPr txBox="1">
            <a:spLocks noGrp="1"/>
          </p:cNvSpPr>
          <p:nvPr>
            <p:ph type="body" idx="1"/>
          </p:nvPr>
        </p:nvSpPr>
        <p:spPr>
          <a:xfrm>
            <a:off x="480132" y="1046715"/>
            <a:ext cx="11250600" cy="50751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350"/>
              <a:buNone/>
            </a:pPr>
            <a:r>
              <a:rPr lang="en-US" sz="2400" b="1">
                <a:latin typeface="Arial"/>
                <a:ea typeface="Arial"/>
                <a:cs typeface="Arial"/>
                <a:sym typeface="Arial"/>
              </a:rPr>
              <a:t>“masteryScore”</a:t>
            </a:r>
            <a:endParaRPr sz="2400" b="1">
              <a:latin typeface="Arial"/>
              <a:ea typeface="Arial"/>
              <a:cs typeface="Arial"/>
              <a:sym typeface="Arial"/>
            </a:endParaRPr>
          </a:p>
          <a:p>
            <a:pPr marL="0" lvl="0" indent="0" algn="l" rtl="0">
              <a:lnSpc>
                <a:spcPct val="115000"/>
              </a:lnSpc>
              <a:spcBef>
                <a:spcPts val="0"/>
              </a:spcBef>
              <a:spcAft>
                <a:spcPts val="0"/>
              </a:spcAft>
              <a:buSzPts val="1350"/>
              <a:buNone/>
            </a:pPr>
            <a:endParaRPr sz="1000" b="1">
              <a:latin typeface="Arial"/>
              <a:ea typeface="Arial"/>
              <a:cs typeface="Arial"/>
              <a:sym typeface="Arial"/>
            </a:endParaRPr>
          </a:p>
          <a:p>
            <a:pPr marL="457200" lvl="0" indent="-355600" algn="l" rtl="0">
              <a:lnSpc>
                <a:spcPct val="115000"/>
              </a:lnSpc>
              <a:spcBef>
                <a:spcPts val="0"/>
              </a:spcBef>
              <a:spcAft>
                <a:spcPts val="0"/>
              </a:spcAft>
              <a:buClr>
                <a:schemeClr val="dk1"/>
              </a:buClr>
              <a:buSzPts val="2000"/>
              <a:buFont typeface="Arial"/>
              <a:buChar char="●"/>
            </a:pPr>
            <a:r>
              <a:rPr lang="en-US" sz="2400">
                <a:latin typeface="Arial"/>
                <a:ea typeface="Arial"/>
                <a:cs typeface="Arial"/>
                <a:sym typeface="Arial"/>
              </a:rPr>
              <a:t>SCORM: Evaluates and overwrites status after usage</a:t>
            </a:r>
            <a:endParaRPr sz="2400">
              <a:latin typeface="Arial"/>
              <a:ea typeface="Arial"/>
              <a:cs typeface="Arial"/>
              <a:sym typeface="Arial"/>
            </a:endParaRPr>
          </a:p>
          <a:p>
            <a:pPr marL="457200" lvl="0" indent="-355600" algn="l" rtl="0">
              <a:lnSpc>
                <a:spcPct val="115000"/>
              </a:lnSpc>
              <a:spcBef>
                <a:spcPts val="0"/>
              </a:spcBef>
              <a:spcAft>
                <a:spcPts val="0"/>
              </a:spcAft>
              <a:buClr>
                <a:schemeClr val="dk1"/>
              </a:buClr>
              <a:buSzPts val="2000"/>
              <a:buFont typeface="Arial"/>
              <a:buChar char="●"/>
            </a:pPr>
            <a:r>
              <a:rPr lang="en-US" sz="2400">
                <a:latin typeface="Arial"/>
                <a:ea typeface="Arial"/>
                <a:cs typeface="Arial"/>
                <a:sym typeface="Arial"/>
              </a:rPr>
              <a:t>cmi5: Checks at success statement time, MUST reject if mismatched</a:t>
            </a:r>
            <a:endParaRPr sz="2400">
              <a:latin typeface="Arial"/>
              <a:ea typeface="Arial"/>
              <a:cs typeface="Arial"/>
              <a:sym typeface="Arial"/>
            </a:endParaRPr>
          </a:p>
          <a:p>
            <a:pPr marL="0" lvl="0" indent="0" algn="l" rtl="0">
              <a:lnSpc>
                <a:spcPct val="115000"/>
              </a:lnSpc>
              <a:spcBef>
                <a:spcPts val="0"/>
              </a:spcBef>
              <a:spcAft>
                <a:spcPts val="0"/>
              </a:spcAft>
              <a:buSzPts val="1350"/>
              <a:buNone/>
            </a:pPr>
            <a:endParaRPr sz="2400">
              <a:latin typeface="Arial"/>
              <a:ea typeface="Arial"/>
              <a:cs typeface="Arial"/>
              <a:sym typeface="Arial"/>
            </a:endParaRPr>
          </a:p>
        </p:txBody>
      </p:sp>
      <p:sp>
        <p:nvSpPr>
          <p:cNvPr id="562" name="Google Shape;562;g13a892cf0d3_1_211"/>
          <p:cNvSpPr txBox="1">
            <a:spLocks noGrp="1"/>
          </p:cNvSpPr>
          <p:nvPr>
            <p:ph type="sldNum" idx="12"/>
          </p:nvPr>
        </p:nvSpPr>
        <p:spPr>
          <a:xfrm>
            <a:off x="9115288" y="6409259"/>
            <a:ext cx="821700" cy="340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2133"/>
              <a:buFont typeface="Arial"/>
              <a:buNone/>
            </a:pPr>
            <a:fld id="{00000000-1234-1234-1234-123412341234}" type="slidenum">
              <a:rPr lang="en-US"/>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g13a892cf0d3_1_205"/>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Special Migration Considerations</a:t>
            </a:r>
            <a:endParaRPr/>
          </a:p>
        </p:txBody>
      </p:sp>
      <p:sp>
        <p:nvSpPr>
          <p:cNvPr id="569" name="Google Shape;569;g13a892cf0d3_1_205"/>
          <p:cNvSpPr txBox="1">
            <a:spLocks noGrp="1"/>
          </p:cNvSpPr>
          <p:nvPr>
            <p:ph type="body" idx="1"/>
          </p:nvPr>
        </p:nvSpPr>
        <p:spPr>
          <a:xfrm>
            <a:off x="480132" y="1046715"/>
            <a:ext cx="11250600" cy="50751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350"/>
              <a:buNone/>
            </a:pPr>
            <a:r>
              <a:rPr lang="en-US" sz="2400" b="1">
                <a:latin typeface="Arial"/>
                <a:ea typeface="Arial"/>
                <a:cs typeface="Arial"/>
                <a:sym typeface="Arial"/>
              </a:rPr>
              <a:t>Sequencing</a:t>
            </a:r>
            <a:endParaRPr sz="2400" b="1">
              <a:latin typeface="Arial"/>
              <a:ea typeface="Arial"/>
              <a:cs typeface="Arial"/>
              <a:sym typeface="Arial"/>
            </a:endParaRPr>
          </a:p>
          <a:p>
            <a:pPr marL="0" lvl="0" indent="0" algn="l" rtl="0">
              <a:lnSpc>
                <a:spcPct val="115000"/>
              </a:lnSpc>
              <a:spcBef>
                <a:spcPts val="0"/>
              </a:spcBef>
              <a:spcAft>
                <a:spcPts val="0"/>
              </a:spcAft>
              <a:buSzPts val="1350"/>
              <a:buNone/>
            </a:pPr>
            <a:endParaRPr sz="1000" b="1">
              <a:latin typeface="Arial"/>
              <a:ea typeface="Arial"/>
              <a:cs typeface="Arial"/>
              <a:sym typeface="Arial"/>
            </a:endParaRPr>
          </a:p>
          <a:p>
            <a:pPr marL="457200" lvl="0" indent="-355600" algn="l" rtl="0">
              <a:lnSpc>
                <a:spcPct val="115000"/>
              </a:lnSpc>
              <a:spcBef>
                <a:spcPts val="0"/>
              </a:spcBef>
              <a:spcAft>
                <a:spcPts val="0"/>
              </a:spcAft>
              <a:buClr>
                <a:schemeClr val="dk1"/>
              </a:buClr>
              <a:buSzPts val="2000"/>
              <a:buFont typeface="Arial"/>
              <a:buChar char="●"/>
            </a:pPr>
            <a:r>
              <a:rPr lang="en-US" sz="2000">
                <a:latin typeface="Arial"/>
                <a:ea typeface="Arial"/>
                <a:cs typeface="Arial"/>
                <a:sym typeface="Arial"/>
              </a:rPr>
              <a:t>SCORM: Only supported in 2004, manifest-based</a:t>
            </a:r>
            <a:endParaRPr sz="2000">
              <a:latin typeface="Arial"/>
              <a:ea typeface="Arial"/>
              <a:cs typeface="Arial"/>
              <a:sym typeface="Arial"/>
            </a:endParaRPr>
          </a:p>
          <a:p>
            <a:pPr marL="457200" lvl="0" indent="-355600" algn="l" rtl="0">
              <a:lnSpc>
                <a:spcPct val="115000"/>
              </a:lnSpc>
              <a:spcBef>
                <a:spcPts val="0"/>
              </a:spcBef>
              <a:spcAft>
                <a:spcPts val="0"/>
              </a:spcAft>
              <a:buClr>
                <a:schemeClr val="dk1"/>
              </a:buClr>
              <a:buSzPts val="2000"/>
              <a:buFont typeface="Arial"/>
              <a:buChar char="●"/>
            </a:pPr>
            <a:r>
              <a:rPr lang="en-US" sz="2000">
                <a:latin typeface="Arial"/>
                <a:ea typeface="Arial"/>
                <a:cs typeface="Arial"/>
                <a:sym typeface="Arial"/>
              </a:rPr>
              <a:t>cmi5: No manifest-based sequencing, can only be done at runtime</a:t>
            </a:r>
            <a:endParaRPr sz="2000">
              <a:latin typeface="Arial"/>
              <a:ea typeface="Arial"/>
              <a:cs typeface="Arial"/>
              <a:sym typeface="Arial"/>
            </a:endParaRPr>
          </a:p>
          <a:p>
            <a:pPr marL="914400" lvl="1" indent="-355600" algn="l" rtl="0">
              <a:lnSpc>
                <a:spcPct val="115000"/>
              </a:lnSpc>
              <a:spcBef>
                <a:spcPts val="0"/>
              </a:spcBef>
              <a:spcAft>
                <a:spcPts val="0"/>
              </a:spcAft>
              <a:buClr>
                <a:schemeClr val="dk1"/>
              </a:buClr>
              <a:buSzPts val="2000"/>
              <a:buFont typeface="Arial"/>
              <a:buChar char="○"/>
            </a:pPr>
            <a:r>
              <a:rPr lang="en-US" sz="2000">
                <a:latin typeface="Arial"/>
                <a:ea typeface="Arial"/>
                <a:cs typeface="Arial"/>
                <a:sym typeface="Arial"/>
              </a:rPr>
              <a:t>Extensions: “</a:t>
            </a:r>
            <a:r>
              <a:rPr lang="en-US" sz="2000" i="1">
                <a:latin typeface="Arial"/>
                <a:ea typeface="Arial"/>
                <a:cs typeface="Arial"/>
                <a:sym typeface="Arial"/>
              </a:rPr>
              <a:t>requires</a:t>
            </a:r>
            <a:r>
              <a:rPr lang="en-US" sz="2000">
                <a:latin typeface="Arial"/>
                <a:ea typeface="Arial"/>
                <a:cs typeface="Arial"/>
                <a:sym typeface="Arial"/>
              </a:rPr>
              <a:t>”, “</a:t>
            </a:r>
            <a:r>
              <a:rPr lang="en-US" sz="2000" i="1">
                <a:latin typeface="Arial"/>
                <a:ea typeface="Arial"/>
                <a:cs typeface="Arial"/>
                <a:sym typeface="Arial"/>
              </a:rPr>
              <a:t>equivalences</a:t>
            </a:r>
            <a:r>
              <a:rPr lang="en-US" sz="2000">
                <a:latin typeface="Arial"/>
                <a:ea typeface="Arial"/>
                <a:cs typeface="Arial"/>
                <a:sym typeface="Arial"/>
              </a:rPr>
              <a:t>”</a:t>
            </a:r>
            <a:endParaRPr sz="2000">
              <a:latin typeface="Arial"/>
              <a:ea typeface="Arial"/>
              <a:cs typeface="Arial"/>
              <a:sym typeface="Arial"/>
            </a:endParaRPr>
          </a:p>
        </p:txBody>
      </p:sp>
      <p:sp>
        <p:nvSpPr>
          <p:cNvPr id="570" name="Google Shape;570;g13a892cf0d3_1_205"/>
          <p:cNvSpPr txBox="1">
            <a:spLocks noGrp="1"/>
          </p:cNvSpPr>
          <p:nvPr>
            <p:ph type="sldNum" idx="12"/>
          </p:nvPr>
        </p:nvSpPr>
        <p:spPr>
          <a:xfrm>
            <a:off x="9115288" y="6409259"/>
            <a:ext cx="821700" cy="340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2133"/>
              <a:buFont typeface="Arial"/>
              <a:buNone/>
            </a:pPr>
            <a:fld id="{00000000-1234-1234-1234-123412341234}" type="slidenum">
              <a:rPr lang="en-US"/>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g12ef73f7b78_0_175"/>
          <p:cNvSpPr txBox="1">
            <a:spLocks noGrp="1"/>
          </p:cNvSpPr>
          <p:nvPr>
            <p:ph type="title"/>
          </p:nvPr>
        </p:nvSpPr>
        <p:spPr>
          <a:xfrm>
            <a:off x="2287219" y="1"/>
            <a:ext cx="7416900" cy="834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The Importance of Testing</a:t>
            </a:r>
            <a:endParaRPr/>
          </a:p>
        </p:txBody>
      </p:sp>
      <p:sp>
        <p:nvSpPr>
          <p:cNvPr id="577" name="Google Shape;577;g12ef73f7b78_0_175"/>
          <p:cNvSpPr txBox="1">
            <a:spLocks noGrp="1"/>
          </p:cNvSpPr>
          <p:nvPr>
            <p:ph type="body" idx="1"/>
          </p:nvPr>
        </p:nvSpPr>
        <p:spPr>
          <a:xfrm>
            <a:off x="508000" y="1097300"/>
            <a:ext cx="56553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800"/>
              <a:buNone/>
            </a:pPr>
            <a:r>
              <a:rPr lang="en-US" b="1">
                <a:latin typeface="Arial"/>
                <a:ea typeface="Arial"/>
                <a:cs typeface="Arial"/>
                <a:sym typeface="Arial"/>
              </a:rPr>
              <a:t>Conformance brings compatibility with other systems</a:t>
            </a:r>
            <a:endParaRPr b="1">
              <a:latin typeface="Arial"/>
              <a:ea typeface="Arial"/>
              <a:cs typeface="Arial"/>
              <a:sym typeface="Arial"/>
            </a:endParaRPr>
          </a:p>
          <a:p>
            <a:pPr marL="457188" lvl="0" indent="0" algn="l" rtl="0">
              <a:lnSpc>
                <a:spcPct val="90000"/>
              </a:lnSpc>
              <a:spcBef>
                <a:spcPts val="360"/>
              </a:spcBef>
              <a:spcAft>
                <a:spcPts val="0"/>
              </a:spcAft>
              <a:buSzPts val="1800"/>
              <a:buNone/>
            </a:pPr>
            <a:endParaRPr sz="1000">
              <a:latin typeface="Arial"/>
              <a:ea typeface="Arial"/>
              <a:cs typeface="Arial"/>
              <a:sym typeface="Arial"/>
            </a:endParaRPr>
          </a:p>
          <a:p>
            <a:pPr marL="457200" lvl="0" indent="-355600" algn="l" rtl="0">
              <a:lnSpc>
                <a:spcPct val="115000"/>
              </a:lnSpc>
              <a:spcBef>
                <a:spcPts val="0"/>
              </a:spcBef>
              <a:spcAft>
                <a:spcPts val="0"/>
              </a:spcAft>
              <a:buSzPts val="2000"/>
              <a:buFont typeface="Arial"/>
              <a:buChar char="●"/>
            </a:pPr>
            <a:r>
              <a:rPr lang="en-US" sz="2000">
                <a:latin typeface="Arial"/>
                <a:ea typeface="Arial"/>
                <a:cs typeface="Arial"/>
                <a:sym typeface="Arial"/>
              </a:rPr>
              <a:t>Without testing in the cmi5 Conformance Test Suite (CTS), the content creator won’t know what is causing any issues should they arise.</a:t>
            </a:r>
            <a:endParaRPr sz="2000">
              <a:latin typeface="Arial"/>
              <a:ea typeface="Arial"/>
              <a:cs typeface="Arial"/>
              <a:sym typeface="Arial"/>
            </a:endParaRPr>
          </a:p>
          <a:p>
            <a:pPr marL="457200" lvl="0" indent="-355600" algn="l" rtl="0">
              <a:lnSpc>
                <a:spcPct val="115000"/>
              </a:lnSpc>
              <a:spcBef>
                <a:spcPts val="0"/>
              </a:spcBef>
              <a:spcAft>
                <a:spcPts val="0"/>
              </a:spcAft>
              <a:buSzPts val="2000"/>
              <a:buFont typeface="Arial"/>
              <a:buChar char="●"/>
            </a:pPr>
            <a:r>
              <a:rPr lang="en-US" sz="2000">
                <a:latin typeface="Arial"/>
                <a:ea typeface="Arial"/>
                <a:cs typeface="Arial"/>
                <a:sym typeface="Arial"/>
              </a:rPr>
              <a:t>Not using the CTS to test learning activities could result in interoperability issues when launched from different LMSs.</a:t>
            </a:r>
            <a:endParaRPr sz="2000">
              <a:latin typeface="Arial"/>
              <a:ea typeface="Arial"/>
              <a:cs typeface="Arial"/>
              <a:sym typeface="Arial"/>
            </a:endParaRPr>
          </a:p>
          <a:p>
            <a:pPr marL="0" lvl="0" indent="0" algn="l" rtl="0">
              <a:lnSpc>
                <a:spcPct val="100000"/>
              </a:lnSpc>
              <a:spcBef>
                <a:spcPts val="480"/>
              </a:spcBef>
              <a:spcAft>
                <a:spcPts val="0"/>
              </a:spcAft>
              <a:buSzPts val="1800"/>
              <a:buNone/>
            </a:pPr>
            <a:endParaRPr/>
          </a:p>
        </p:txBody>
      </p:sp>
      <p:pic>
        <p:nvPicPr>
          <p:cNvPr id="578" name="Google Shape;578;g12ef73f7b78_0_175"/>
          <p:cNvPicPr preferRelativeResize="0"/>
          <p:nvPr/>
        </p:nvPicPr>
        <p:blipFill rotWithShape="1">
          <a:blip r:embed="rId3">
            <a:alphaModFix/>
          </a:blip>
          <a:srcRect/>
          <a:stretch/>
        </p:blipFill>
        <p:spPr>
          <a:xfrm>
            <a:off x="6296701" y="1524000"/>
            <a:ext cx="5655250" cy="4114801"/>
          </a:xfrm>
          <a:prstGeom prst="rect">
            <a:avLst/>
          </a:prstGeom>
          <a:noFill/>
          <a:ln>
            <a:noFill/>
          </a:ln>
        </p:spPr>
      </p:pic>
      <p:sp>
        <p:nvSpPr>
          <p:cNvPr id="579" name="Google Shape;579;g12ef73f7b78_0_175"/>
          <p:cNvSpPr txBox="1">
            <a:spLocks noGrp="1"/>
          </p:cNvSpPr>
          <p:nvPr>
            <p:ph type="sldNum" idx="12"/>
          </p:nvPr>
        </p:nvSpPr>
        <p:spPr>
          <a:xfrm>
            <a:off x="7095075" y="6417718"/>
            <a:ext cx="2844900" cy="2445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600"/>
              <a:buFont typeface="Arial"/>
              <a:buNone/>
            </a:pPr>
            <a:fld id="{00000000-1234-1234-1234-123412341234}" type="slidenum">
              <a:rPr lang="en-US"/>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g12fa7bedac9_0_39"/>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cmi5 Content Test Suite</a:t>
            </a:r>
            <a:endParaRPr/>
          </a:p>
        </p:txBody>
      </p:sp>
      <p:pic>
        <p:nvPicPr>
          <p:cNvPr id="586" name="Google Shape;586;g12fa7bedac9_0_39"/>
          <p:cNvPicPr preferRelativeResize="0"/>
          <p:nvPr/>
        </p:nvPicPr>
        <p:blipFill rotWithShape="1">
          <a:blip r:embed="rId3">
            <a:alphaModFix/>
          </a:blip>
          <a:srcRect/>
          <a:stretch/>
        </p:blipFill>
        <p:spPr>
          <a:xfrm>
            <a:off x="1208025" y="1046726"/>
            <a:ext cx="9063086" cy="5075100"/>
          </a:xfrm>
          <a:prstGeom prst="rect">
            <a:avLst/>
          </a:prstGeom>
          <a:noFill/>
          <a:ln>
            <a:noFill/>
          </a:ln>
        </p:spPr>
      </p:pic>
      <p:sp>
        <p:nvSpPr>
          <p:cNvPr id="587" name="Google Shape;587;g12fa7bedac9_0_39"/>
          <p:cNvSpPr txBox="1"/>
          <p:nvPr/>
        </p:nvSpPr>
        <p:spPr>
          <a:xfrm>
            <a:off x="3251700" y="6339600"/>
            <a:ext cx="5688600" cy="4617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36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Licensed under the Apache License, Version 2.0</a:t>
            </a:r>
            <a:endParaRPr sz="800" b="0" i="0" u="none" strike="noStrike" cap="none">
              <a:solidFill>
                <a:srgbClr val="000000"/>
              </a:solidFill>
              <a:latin typeface="Arial Narrow"/>
              <a:ea typeface="Arial Narrow"/>
              <a:cs typeface="Arial Narrow"/>
              <a:sym typeface="Arial Narrow"/>
            </a:endParaRPr>
          </a:p>
        </p:txBody>
      </p:sp>
      <p:sp>
        <p:nvSpPr>
          <p:cNvPr id="588" name="Google Shape;588;g12fa7bedac9_0_39"/>
          <p:cNvSpPr txBox="1">
            <a:spLocks noGrp="1"/>
          </p:cNvSpPr>
          <p:nvPr>
            <p:ph type="sldNum" idx="12"/>
          </p:nvPr>
        </p:nvSpPr>
        <p:spPr>
          <a:xfrm>
            <a:off x="9115288" y="6409259"/>
            <a:ext cx="821700" cy="340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2133"/>
              <a:buFont typeface="Arial"/>
              <a:buNone/>
            </a:pPr>
            <a:fld id="{00000000-1234-1234-1234-123412341234}" type="slidenum">
              <a:rPr lang="en-US"/>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g133b476e2fa_0_18"/>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What is SCORM?</a:t>
            </a:r>
            <a:endParaRPr/>
          </a:p>
        </p:txBody>
      </p:sp>
      <p:pic>
        <p:nvPicPr>
          <p:cNvPr id="105" name="Google Shape;105;g133b476e2fa_0_18"/>
          <p:cNvPicPr preferRelativeResize="0"/>
          <p:nvPr/>
        </p:nvPicPr>
        <p:blipFill rotWithShape="1">
          <a:blip r:embed="rId3">
            <a:alphaModFix/>
          </a:blip>
          <a:srcRect/>
          <a:stretch/>
        </p:blipFill>
        <p:spPr>
          <a:xfrm>
            <a:off x="7109772" y="947400"/>
            <a:ext cx="4929829" cy="5075100"/>
          </a:xfrm>
          <a:prstGeom prst="rect">
            <a:avLst/>
          </a:prstGeom>
          <a:noFill/>
          <a:ln>
            <a:noFill/>
          </a:ln>
        </p:spPr>
      </p:pic>
      <p:sp>
        <p:nvSpPr>
          <p:cNvPr id="106" name="Google Shape;106;g133b476e2fa_0_18"/>
          <p:cNvSpPr txBox="1">
            <a:spLocks noGrp="1"/>
          </p:cNvSpPr>
          <p:nvPr>
            <p:ph type="sldNum" idx="12"/>
          </p:nvPr>
        </p:nvSpPr>
        <p:spPr>
          <a:xfrm>
            <a:off x="9115288" y="6409259"/>
            <a:ext cx="821700" cy="340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2133"/>
              <a:buFont typeface="Arial"/>
              <a:buNone/>
            </a:pPr>
            <a:fld id="{00000000-1234-1234-1234-123412341234}" type="slidenum">
              <a:rPr lang="en-US"/>
              <a:t>5</a:t>
            </a:fld>
            <a:endParaRPr/>
          </a:p>
        </p:txBody>
      </p:sp>
      <p:sp>
        <p:nvSpPr>
          <p:cNvPr id="107" name="Google Shape;107;g133b476e2fa_0_18"/>
          <p:cNvSpPr txBox="1">
            <a:spLocks noGrp="1"/>
          </p:cNvSpPr>
          <p:nvPr>
            <p:ph type="body" idx="1"/>
          </p:nvPr>
        </p:nvSpPr>
        <p:spPr>
          <a:xfrm>
            <a:off x="480128" y="1046725"/>
            <a:ext cx="6522900" cy="5075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350"/>
              <a:buNone/>
            </a:pPr>
            <a:r>
              <a:rPr lang="en-US" sz="2400" b="1">
                <a:latin typeface="Arial"/>
                <a:ea typeface="Arial"/>
                <a:cs typeface="Arial"/>
                <a:sym typeface="Arial"/>
              </a:rPr>
              <a:t>The de facto eLearning standard</a:t>
            </a:r>
            <a:endParaRPr sz="2400">
              <a:latin typeface="Arial"/>
              <a:ea typeface="Arial"/>
              <a:cs typeface="Arial"/>
              <a:sym typeface="Arial"/>
            </a:endParaRPr>
          </a:p>
          <a:p>
            <a:pPr marL="0" lvl="0" indent="0" algn="l" rtl="0">
              <a:lnSpc>
                <a:spcPct val="115000"/>
              </a:lnSpc>
              <a:spcBef>
                <a:spcPts val="400"/>
              </a:spcBef>
              <a:spcAft>
                <a:spcPts val="0"/>
              </a:spcAft>
              <a:buSzPts val="1350"/>
              <a:buNone/>
            </a:pPr>
            <a:endParaRPr sz="1400">
              <a:latin typeface="Arial"/>
              <a:ea typeface="Arial"/>
              <a:cs typeface="Arial"/>
              <a:sym typeface="Arial"/>
            </a:endParaRPr>
          </a:p>
          <a:p>
            <a:pPr marL="342900" lvl="0" indent="-317500" algn="l" rtl="0">
              <a:lnSpc>
                <a:spcPct val="115000"/>
              </a:lnSpc>
              <a:spcBef>
                <a:spcPts val="360"/>
              </a:spcBef>
              <a:spcAft>
                <a:spcPts val="0"/>
              </a:spcAft>
              <a:buSzPts val="2000"/>
              <a:buFont typeface="Arial"/>
              <a:buChar char="•"/>
            </a:pPr>
            <a:r>
              <a:rPr lang="en-US" sz="2000">
                <a:latin typeface="Arial"/>
                <a:ea typeface="Arial"/>
                <a:cs typeface="Arial"/>
                <a:sym typeface="Arial"/>
              </a:rPr>
              <a:t>Set of technical specifications. </a:t>
            </a:r>
            <a:endParaRPr sz="2000">
              <a:latin typeface="Arial"/>
              <a:ea typeface="Arial"/>
              <a:cs typeface="Arial"/>
              <a:sym typeface="Arial"/>
            </a:endParaRPr>
          </a:p>
          <a:p>
            <a:pPr marL="342900" lvl="0" indent="-317500" algn="l" rtl="0">
              <a:lnSpc>
                <a:spcPct val="115000"/>
              </a:lnSpc>
              <a:spcBef>
                <a:spcPts val="360"/>
              </a:spcBef>
              <a:spcAft>
                <a:spcPts val="0"/>
              </a:spcAft>
              <a:buSzPts val="2000"/>
              <a:buFont typeface="Arial"/>
              <a:buChar char="•"/>
            </a:pPr>
            <a:r>
              <a:rPr lang="en-US" sz="2000">
                <a:latin typeface="Arial"/>
                <a:ea typeface="Arial"/>
                <a:cs typeface="Arial"/>
                <a:sym typeface="Arial"/>
              </a:rPr>
              <a:t>Provides an interface that allows eLearning content and Learning Management Systems (LMS) to work together.</a:t>
            </a:r>
            <a:endParaRPr sz="2000">
              <a:latin typeface="Arial"/>
              <a:ea typeface="Arial"/>
              <a:cs typeface="Arial"/>
              <a:sym typeface="Arial"/>
            </a:endParaRPr>
          </a:p>
          <a:p>
            <a:pPr marL="342900" lvl="0" indent="-317500" algn="l" rtl="0">
              <a:lnSpc>
                <a:spcPct val="115000"/>
              </a:lnSpc>
              <a:spcBef>
                <a:spcPts val="360"/>
              </a:spcBef>
              <a:spcAft>
                <a:spcPts val="0"/>
              </a:spcAft>
              <a:buSzPts val="2000"/>
              <a:buFont typeface="Arial"/>
              <a:buChar char="•"/>
            </a:pPr>
            <a:r>
              <a:rPr lang="en-US" sz="2000">
                <a:latin typeface="Arial"/>
                <a:ea typeface="Arial"/>
                <a:cs typeface="Arial"/>
                <a:sym typeface="Arial"/>
              </a:rPr>
              <a:t>Any SCORM conformant content should play in any SCORM conformant LMS.</a:t>
            </a:r>
            <a:endParaRPr sz="2000">
              <a:latin typeface="Arial"/>
              <a:ea typeface="Arial"/>
              <a:cs typeface="Arial"/>
              <a:sym typeface="Arial"/>
            </a:endParaRPr>
          </a:p>
          <a:p>
            <a:pPr marL="342900" lvl="0" indent="-317500" algn="l" rtl="0">
              <a:lnSpc>
                <a:spcPct val="115000"/>
              </a:lnSpc>
              <a:spcBef>
                <a:spcPts val="360"/>
              </a:spcBef>
              <a:spcAft>
                <a:spcPts val="0"/>
              </a:spcAft>
              <a:buSzPts val="2000"/>
              <a:buFont typeface="Arial"/>
              <a:buChar char="•"/>
            </a:pPr>
            <a:r>
              <a:rPr lang="en-US" sz="2000">
                <a:latin typeface="Arial"/>
                <a:ea typeface="Arial"/>
                <a:cs typeface="Arial"/>
                <a:sym typeface="Arial"/>
              </a:rPr>
              <a:t>Standard page-turner courses played within an LMS.</a:t>
            </a:r>
            <a:endParaRPr sz="2000">
              <a:latin typeface="Arial"/>
              <a:ea typeface="Arial"/>
              <a:cs typeface="Arial"/>
              <a:sym typeface="Arial"/>
            </a:endParaRPr>
          </a:p>
          <a:p>
            <a:pPr marL="342900" lvl="0" indent="-317500" algn="l" rtl="0">
              <a:lnSpc>
                <a:spcPct val="115000"/>
              </a:lnSpc>
              <a:spcBef>
                <a:spcPts val="360"/>
              </a:spcBef>
              <a:spcAft>
                <a:spcPts val="0"/>
              </a:spcAft>
              <a:buSzPts val="2000"/>
              <a:buFont typeface="Arial"/>
              <a:buChar char="•"/>
            </a:pPr>
            <a:r>
              <a:rPr lang="en-US" sz="2000">
                <a:latin typeface="Arial"/>
                <a:ea typeface="Arial"/>
                <a:cs typeface="Arial"/>
                <a:sym typeface="Arial"/>
              </a:rPr>
              <a:t>Can include an assessment.</a:t>
            </a:r>
            <a:endParaRPr sz="2000">
              <a:latin typeface="Arial"/>
              <a:ea typeface="Arial"/>
              <a:cs typeface="Arial"/>
              <a:sym typeface="Arial"/>
            </a:endParaRPr>
          </a:p>
          <a:p>
            <a:pPr marL="342900" lvl="0" indent="-317500" algn="l" rtl="0">
              <a:lnSpc>
                <a:spcPct val="115000"/>
              </a:lnSpc>
              <a:spcBef>
                <a:spcPts val="360"/>
              </a:spcBef>
              <a:spcAft>
                <a:spcPts val="0"/>
              </a:spcAft>
              <a:buSzPts val="2000"/>
              <a:buFont typeface="Arial"/>
              <a:buChar char="•"/>
            </a:pPr>
            <a:r>
              <a:rPr lang="en-US" sz="2000">
                <a:latin typeface="Arial"/>
                <a:ea typeface="Arial"/>
                <a:cs typeface="Arial"/>
                <a:sym typeface="Arial"/>
              </a:rPr>
              <a:t>Tracks performance, progress, and interactions.</a:t>
            </a:r>
            <a:endParaRPr sz="2000">
              <a:latin typeface="Arial"/>
              <a:ea typeface="Arial"/>
              <a:cs typeface="Arial"/>
              <a:sym typeface="Arial"/>
            </a:endParaRPr>
          </a:p>
          <a:p>
            <a:pPr marL="0" lvl="0" indent="0" algn="l" rtl="0">
              <a:lnSpc>
                <a:spcPct val="90000"/>
              </a:lnSpc>
              <a:spcBef>
                <a:spcPts val="360"/>
              </a:spcBef>
              <a:spcAft>
                <a:spcPts val="0"/>
              </a:spcAft>
              <a:buSzPts val="1350"/>
              <a:buNone/>
            </a:pPr>
            <a:endParaRPr sz="2000">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gb67dd23c81_0_325"/>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cmi5 CATAPULT</a:t>
            </a:r>
            <a:endParaRPr/>
          </a:p>
        </p:txBody>
      </p:sp>
      <p:sp>
        <p:nvSpPr>
          <p:cNvPr id="594" name="Google Shape;594;gb67dd23c81_0_325"/>
          <p:cNvSpPr txBox="1">
            <a:spLocks noGrp="1"/>
          </p:cNvSpPr>
          <p:nvPr>
            <p:ph type="body" idx="1"/>
          </p:nvPr>
        </p:nvSpPr>
        <p:spPr>
          <a:xfrm>
            <a:off x="480132" y="1046715"/>
            <a:ext cx="11250600" cy="50751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350"/>
              <a:buNone/>
            </a:pPr>
            <a:r>
              <a:rPr lang="en-US" sz="2400" b="1" u="sng">
                <a:latin typeface="Arial"/>
                <a:ea typeface="Arial"/>
                <a:cs typeface="Arial"/>
                <a:sym typeface="Arial"/>
              </a:rPr>
              <a:t>c</a:t>
            </a:r>
            <a:r>
              <a:rPr lang="en-US" sz="2400" b="1">
                <a:latin typeface="Arial"/>
                <a:ea typeface="Arial"/>
                <a:cs typeface="Arial"/>
                <a:sym typeface="Arial"/>
              </a:rPr>
              <a:t>mi5 </a:t>
            </a:r>
            <a:r>
              <a:rPr lang="en-US" sz="2400" b="1" u="sng">
                <a:latin typeface="Arial"/>
                <a:ea typeface="Arial"/>
                <a:cs typeface="Arial"/>
                <a:sym typeface="Arial"/>
              </a:rPr>
              <a:t>A</a:t>
            </a:r>
            <a:r>
              <a:rPr lang="en-US" sz="2400" b="1">
                <a:latin typeface="Arial"/>
                <a:ea typeface="Arial"/>
                <a:cs typeface="Arial"/>
                <a:sym typeface="Arial"/>
              </a:rPr>
              <a:t>dvanced </a:t>
            </a:r>
            <a:r>
              <a:rPr lang="en-US" sz="2400" b="1" u="sng">
                <a:latin typeface="Arial"/>
                <a:ea typeface="Arial"/>
                <a:cs typeface="Arial"/>
                <a:sym typeface="Arial"/>
              </a:rPr>
              <a:t>T</a:t>
            </a:r>
            <a:r>
              <a:rPr lang="en-US" sz="2400" b="1">
                <a:latin typeface="Arial"/>
                <a:ea typeface="Arial"/>
                <a:cs typeface="Arial"/>
                <a:sym typeface="Arial"/>
              </a:rPr>
              <a:t>esting </a:t>
            </a:r>
            <a:r>
              <a:rPr lang="en-US" sz="2400" b="1" u="sng">
                <a:latin typeface="Arial"/>
                <a:ea typeface="Arial"/>
                <a:cs typeface="Arial"/>
                <a:sym typeface="Arial"/>
              </a:rPr>
              <a:t>A</a:t>
            </a:r>
            <a:r>
              <a:rPr lang="en-US" sz="2400" b="1">
                <a:latin typeface="Arial"/>
                <a:ea typeface="Arial"/>
                <a:cs typeface="Arial"/>
                <a:sym typeface="Arial"/>
              </a:rPr>
              <a:t>pplication and </a:t>
            </a:r>
            <a:r>
              <a:rPr lang="en-US" sz="2400" b="1" u="sng">
                <a:latin typeface="Arial"/>
                <a:ea typeface="Arial"/>
                <a:cs typeface="Arial"/>
                <a:sym typeface="Arial"/>
              </a:rPr>
              <a:t>P</a:t>
            </a:r>
            <a:r>
              <a:rPr lang="en-US" sz="2400" b="1">
                <a:latin typeface="Arial"/>
                <a:ea typeface="Arial"/>
                <a:cs typeface="Arial"/>
                <a:sym typeface="Arial"/>
              </a:rPr>
              <a:t>layer </a:t>
            </a:r>
            <a:r>
              <a:rPr lang="en-US" sz="2400" b="1" u="sng">
                <a:latin typeface="Arial"/>
                <a:ea typeface="Arial"/>
                <a:cs typeface="Arial"/>
                <a:sym typeface="Arial"/>
              </a:rPr>
              <a:t>U</a:t>
            </a:r>
            <a:r>
              <a:rPr lang="en-US" sz="2400" b="1">
                <a:latin typeface="Arial"/>
                <a:ea typeface="Arial"/>
                <a:cs typeface="Arial"/>
                <a:sym typeface="Arial"/>
              </a:rPr>
              <a:t>nderpinning </a:t>
            </a:r>
            <a:r>
              <a:rPr lang="en-US" sz="2400" b="1" u="sng">
                <a:latin typeface="Arial"/>
                <a:ea typeface="Arial"/>
                <a:cs typeface="Arial"/>
                <a:sym typeface="Arial"/>
              </a:rPr>
              <a:t>L</a:t>
            </a:r>
            <a:r>
              <a:rPr lang="en-US" sz="2400" b="1">
                <a:latin typeface="Arial"/>
                <a:ea typeface="Arial"/>
                <a:cs typeface="Arial"/>
                <a:sym typeface="Arial"/>
              </a:rPr>
              <a:t>earning </a:t>
            </a:r>
            <a:r>
              <a:rPr lang="en-US" sz="2400" b="1" u="sng">
                <a:latin typeface="Arial"/>
                <a:ea typeface="Arial"/>
                <a:cs typeface="Arial"/>
                <a:sym typeface="Arial"/>
              </a:rPr>
              <a:t>T</a:t>
            </a:r>
            <a:r>
              <a:rPr lang="en-US" sz="2400" b="1">
                <a:latin typeface="Arial"/>
                <a:ea typeface="Arial"/>
                <a:cs typeface="Arial"/>
                <a:sym typeface="Arial"/>
              </a:rPr>
              <a:t>echnologies</a:t>
            </a:r>
            <a:endParaRPr sz="2400">
              <a:latin typeface="Arial"/>
              <a:ea typeface="Arial"/>
              <a:cs typeface="Arial"/>
              <a:sym typeface="Arial"/>
            </a:endParaRPr>
          </a:p>
          <a:p>
            <a:pPr marL="0" lvl="0" indent="0" algn="l" rtl="0">
              <a:lnSpc>
                <a:spcPct val="115000"/>
              </a:lnSpc>
              <a:spcBef>
                <a:spcPts val="400"/>
              </a:spcBef>
              <a:spcAft>
                <a:spcPts val="0"/>
              </a:spcAft>
              <a:buSzPts val="1350"/>
              <a:buNone/>
            </a:pPr>
            <a:endParaRPr sz="1000">
              <a:latin typeface="Arial"/>
              <a:ea typeface="Arial"/>
              <a:cs typeface="Arial"/>
              <a:sym typeface="Arial"/>
            </a:endParaRPr>
          </a:p>
          <a:p>
            <a:pPr marL="0" lvl="0" indent="0" algn="l" rtl="0">
              <a:lnSpc>
                <a:spcPct val="115000"/>
              </a:lnSpc>
              <a:spcBef>
                <a:spcPts val="360"/>
              </a:spcBef>
              <a:spcAft>
                <a:spcPts val="0"/>
              </a:spcAft>
              <a:buSzPts val="1350"/>
              <a:buNone/>
            </a:pPr>
            <a:r>
              <a:rPr lang="en-US" sz="2400" b="1">
                <a:latin typeface="Arial"/>
                <a:ea typeface="Arial"/>
                <a:cs typeface="Arial"/>
                <a:sym typeface="Arial"/>
              </a:rPr>
              <a:t>Developed the following freely available assets for ADL:</a:t>
            </a:r>
            <a:endParaRPr sz="2400">
              <a:latin typeface="Arial"/>
              <a:ea typeface="Arial"/>
              <a:cs typeface="Arial"/>
              <a:sym typeface="Arial"/>
            </a:endParaRPr>
          </a:p>
          <a:p>
            <a:pPr marL="457200" lvl="0" indent="-355600" algn="l" rtl="0">
              <a:lnSpc>
                <a:spcPct val="115000"/>
              </a:lnSpc>
              <a:spcBef>
                <a:spcPts val="360"/>
              </a:spcBef>
              <a:spcAft>
                <a:spcPts val="0"/>
              </a:spcAft>
              <a:buSzPts val="2000"/>
              <a:buFont typeface="Arial"/>
              <a:buChar char="•"/>
            </a:pPr>
            <a:r>
              <a:rPr lang="en-US" sz="2000">
                <a:latin typeface="Arial"/>
                <a:ea typeface="Arial"/>
                <a:cs typeface="Arial"/>
                <a:sym typeface="Arial"/>
              </a:rPr>
              <a:t>Sample cmi5 course templates </a:t>
            </a:r>
            <a:endParaRPr sz="2000">
              <a:latin typeface="Arial"/>
              <a:ea typeface="Arial"/>
              <a:cs typeface="Arial"/>
              <a:sym typeface="Arial"/>
            </a:endParaRPr>
          </a:p>
          <a:p>
            <a:pPr marL="457200" lvl="0" indent="-355600" algn="l" rtl="0">
              <a:lnSpc>
                <a:spcPct val="115000"/>
              </a:lnSpc>
              <a:spcBef>
                <a:spcPts val="360"/>
              </a:spcBef>
              <a:spcAft>
                <a:spcPts val="0"/>
              </a:spcAft>
              <a:buSzPts val="2000"/>
              <a:buFont typeface="Arial"/>
              <a:buChar char="•"/>
            </a:pPr>
            <a:r>
              <a:rPr lang="en-US" sz="2000">
                <a:latin typeface="Arial"/>
                <a:ea typeface="Arial"/>
                <a:cs typeface="Arial"/>
                <a:sym typeface="Arial"/>
              </a:rPr>
              <a:t>cmi5 Content Test Suite (CTS)</a:t>
            </a:r>
            <a:endParaRPr sz="2000">
              <a:latin typeface="Arial"/>
              <a:ea typeface="Arial"/>
              <a:cs typeface="Arial"/>
              <a:sym typeface="Arial"/>
            </a:endParaRPr>
          </a:p>
          <a:p>
            <a:pPr marL="457200" lvl="0" indent="-355600" algn="l" rtl="0">
              <a:lnSpc>
                <a:spcPct val="115000"/>
              </a:lnSpc>
              <a:spcBef>
                <a:spcPts val="360"/>
              </a:spcBef>
              <a:spcAft>
                <a:spcPts val="0"/>
              </a:spcAft>
              <a:buSzPts val="2000"/>
              <a:buFont typeface="Arial"/>
              <a:buChar char="•"/>
            </a:pPr>
            <a:r>
              <a:rPr lang="en-US" sz="2000">
                <a:latin typeface="Arial"/>
                <a:ea typeface="Arial"/>
                <a:cs typeface="Arial"/>
                <a:sym typeface="Arial"/>
              </a:rPr>
              <a:t>Best practices guide and documentation for implementing the assets</a:t>
            </a:r>
            <a:r>
              <a:rPr lang="en-US" sz="2000" b="1">
                <a:latin typeface="Arial"/>
                <a:ea typeface="Arial"/>
                <a:cs typeface="Arial"/>
                <a:sym typeface="Arial"/>
              </a:rPr>
              <a:t> </a:t>
            </a:r>
            <a:endParaRPr sz="2000">
              <a:latin typeface="Arial"/>
              <a:ea typeface="Arial"/>
              <a:cs typeface="Arial"/>
              <a:sym typeface="Arial"/>
            </a:endParaRPr>
          </a:p>
          <a:p>
            <a:pPr marL="457200" lvl="0" indent="-355600" algn="l" rtl="0">
              <a:lnSpc>
                <a:spcPct val="115000"/>
              </a:lnSpc>
              <a:spcBef>
                <a:spcPts val="360"/>
              </a:spcBef>
              <a:spcAft>
                <a:spcPts val="0"/>
              </a:spcAft>
              <a:buSzPts val="2000"/>
              <a:buFont typeface="Arial"/>
              <a:buChar char="•"/>
            </a:pPr>
            <a:r>
              <a:rPr lang="en-US" sz="2000">
                <a:latin typeface="Arial"/>
                <a:ea typeface="Arial"/>
                <a:cs typeface="Arial"/>
                <a:sym typeface="Arial"/>
              </a:rPr>
              <a:t>Open source cmi5 player Prototype</a:t>
            </a:r>
            <a:endParaRPr sz="2000">
              <a:latin typeface="Arial"/>
              <a:ea typeface="Arial"/>
              <a:cs typeface="Arial"/>
              <a:sym typeface="Arial"/>
            </a:endParaRPr>
          </a:p>
          <a:p>
            <a:pPr marL="457200" lvl="0" indent="-355600" algn="l" rtl="0">
              <a:lnSpc>
                <a:spcPct val="115000"/>
              </a:lnSpc>
              <a:spcBef>
                <a:spcPts val="360"/>
              </a:spcBef>
              <a:spcAft>
                <a:spcPts val="0"/>
              </a:spcAft>
              <a:buSzPts val="2000"/>
              <a:buFont typeface="Arial"/>
              <a:buChar char="•"/>
            </a:pPr>
            <a:r>
              <a:rPr lang="en-US" sz="2000">
                <a:latin typeface="Arial"/>
                <a:ea typeface="Arial"/>
                <a:cs typeface="Arial"/>
                <a:sym typeface="Arial"/>
              </a:rPr>
              <a:t>cmi5 LMS Test Suite (LTS)</a:t>
            </a:r>
            <a:endParaRPr sz="2000">
              <a:latin typeface="Arial"/>
              <a:ea typeface="Arial"/>
              <a:cs typeface="Arial"/>
              <a:sym typeface="Arial"/>
            </a:endParaRPr>
          </a:p>
          <a:p>
            <a:pPr marL="0" lvl="0" indent="0" algn="l" rtl="0">
              <a:lnSpc>
                <a:spcPct val="115000"/>
              </a:lnSpc>
              <a:spcBef>
                <a:spcPts val="360"/>
              </a:spcBef>
              <a:spcAft>
                <a:spcPts val="0"/>
              </a:spcAft>
              <a:buSzPts val="1350"/>
              <a:buNone/>
            </a:pPr>
            <a:endParaRPr sz="2000">
              <a:latin typeface="Arial"/>
              <a:ea typeface="Arial"/>
              <a:cs typeface="Arial"/>
              <a:sym typeface="Arial"/>
            </a:endParaRPr>
          </a:p>
          <a:p>
            <a:pPr marL="0" lvl="0" indent="0" algn="l" rtl="0">
              <a:lnSpc>
                <a:spcPct val="115000"/>
              </a:lnSpc>
              <a:spcBef>
                <a:spcPts val="360"/>
              </a:spcBef>
              <a:spcAft>
                <a:spcPts val="0"/>
              </a:spcAft>
              <a:buSzPts val="1350"/>
              <a:buNone/>
            </a:pPr>
            <a:r>
              <a:rPr lang="en-US" sz="2000">
                <a:latin typeface="Arial"/>
                <a:ea typeface="Arial"/>
                <a:cs typeface="Arial"/>
                <a:sym typeface="Arial"/>
              </a:rPr>
              <a:t>Licensed under the Apache License, Version 2.0</a:t>
            </a:r>
            <a:endParaRPr sz="2000">
              <a:latin typeface="Arial"/>
              <a:ea typeface="Arial"/>
              <a:cs typeface="Arial"/>
              <a:sym typeface="Arial"/>
            </a:endParaRPr>
          </a:p>
          <a:p>
            <a:pPr marL="0" lvl="0" indent="0" algn="l" rtl="0">
              <a:lnSpc>
                <a:spcPct val="90000"/>
              </a:lnSpc>
              <a:spcBef>
                <a:spcPts val="360"/>
              </a:spcBef>
              <a:spcAft>
                <a:spcPts val="0"/>
              </a:spcAft>
              <a:buSzPts val="1350"/>
              <a:buNone/>
            </a:pPr>
            <a:endParaRPr sz="2600">
              <a:latin typeface="Arial"/>
              <a:ea typeface="Arial"/>
              <a:cs typeface="Arial"/>
              <a:sym typeface="Arial"/>
            </a:endParaRPr>
          </a:p>
          <a:p>
            <a:pPr marL="0" lvl="0" indent="0" algn="l" rtl="0">
              <a:lnSpc>
                <a:spcPct val="90000"/>
              </a:lnSpc>
              <a:spcBef>
                <a:spcPts val="360"/>
              </a:spcBef>
              <a:spcAft>
                <a:spcPts val="0"/>
              </a:spcAft>
              <a:buSzPts val="1350"/>
              <a:buNone/>
            </a:pPr>
            <a:endParaRPr sz="2600">
              <a:latin typeface="Arial"/>
              <a:ea typeface="Arial"/>
              <a:cs typeface="Arial"/>
              <a:sym typeface="Arial"/>
            </a:endParaRPr>
          </a:p>
          <a:p>
            <a:pPr marL="0" lvl="0" indent="0" algn="l" rtl="0">
              <a:lnSpc>
                <a:spcPct val="90000"/>
              </a:lnSpc>
              <a:spcBef>
                <a:spcPts val="360"/>
              </a:spcBef>
              <a:spcAft>
                <a:spcPts val="0"/>
              </a:spcAft>
              <a:buSzPts val="1350"/>
              <a:buNone/>
            </a:pPr>
            <a:endParaRPr sz="2600">
              <a:latin typeface="Arial"/>
              <a:ea typeface="Arial"/>
              <a:cs typeface="Arial"/>
              <a:sym typeface="Arial"/>
            </a:endParaRPr>
          </a:p>
          <a:p>
            <a:pPr marL="0" lvl="0" indent="0" algn="l" rtl="0">
              <a:lnSpc>
                <a:spcPct val="90000"/>
              </a:lnSpc>
              <a:spcBef>
                <a:spcPts val="360"/>
              </a:spcBef>
              <a:spcAft>
                <a:spcPts val="0"/>
              </a:spcAft>
              <a:buSzPts val="1350"/>
              <a:buNone/>
            </a:pPr>
            <a:endParaRPr sz="2600">
              <a:latin typeface="Arial"/>
              <a:ea typeface="Arial"/>
              <a:cs typeface="Arial"/>
              <a:sym typeface="Arial"/>
            </a:endParaRPr>
          </a:p>
          <a:p>
            <a:pPr marL="0" lvl="0" indent="0" algn="l" rtl="0">
              <a:lnSpc>
                <a:spcPct val="90000"/>
              </a:lnSpc>
              <a:spcBef>
                <a:spcPts val="360"/>
              </a:spcBef>
              <a:spcAft>
                <a:spcPts val="0"/>
              </a:spcAft>
              <a:buSzPts val="1350"/>
              <a:buNone/>
            </a:pPr>
            <a:endParaRPr sz="2400" b="1">
              <a:latin typeface="Arial"/>
              <a:ea typeface="Arial"/>
              <a:cs typeface="Arial"/>
              <a:sym typeface="Arial"/>
            </a:endParaRPr>
          </a:p>
        </p:txBody>
      </p:sp>
      <p:pic>
        <p:nvPicPr>
          <p:cNvPr id="595" name="Google Shape;595;gb67dd23c81_0_325"/>
          <p:cNvPicPr preferRelativeResize="0"/>
          <p:nvPr/>
        </p:nvPicPr>
        <p:blipFill rotWithShape="1">
          <a:blip r:embed="rId3">
            <a:alphaModFix/>
          </a:blip>
          <a:srcRect/>
          <a:stretch/>
        </p:blipFill>
        <p:spPr>
          <a:xfrm>
            <a:off x="8229600" y="3886200"/>
            <a:ext cx="3250050" cy="2247126"/>
          </a:xfrm>
          <a:prstGeom prst="rect">
            <a:avLst/>
          </a:prstGeom>
          <a:noFill/>
          <a:ln>
            <a:noFill/>
          </a:ln>
        </p:spPr>
      </p:pic>
      <p:sp>
        <p:nvSpPr>
          <p:cNvPr id="596" name="Google Shape;596;gb67dd23c81_0_325"/>
          <p:cNvSpPr txBox="1">
            <a:spLocks noGrp="1"/>
          </p:cNvSpPr>
          <p:nvPr>
            <p:ph type="sldNum" idx="12"/>
          </p:nvPr>
        </p:nvSpPr>
        <p:spPr>
          <a:xfrm>
            <a:off x="9115288" y="6409259"/>
            <a:ext cx="821700" cy="340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2133"/>
              <a:buFont typeface="Arial"/>
              <a:buNone/>
            </a:pPr>
            <a:fld id="{00000000-1234-1234-1234-123412341234}" type="slidenum">
              <a:rPr lang="en-US"/>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g12ef73f7b78_0_9"/>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The Road Ahead </a:t>
            </a:r>
            <a:endParaRPr/>
          </a:p>
        </p:txBody>
      </p:sp>
      <p:sp>
        <p:nvSpPr>
          <p:cNvPr id="603" name="Google Shape;603;g12ef73f7b78_0_9"/>
          <p:cNvSpPr txBox="1">
            <a:spLocks noGrp="1"/>
          </p:cNvSpPr>
          <p:nvPr>
            <p:ph type="body" idx="1"/>
          </p:nvPr>
        </p:nvSpPr>
        <p:spPr>
          <a:xfrm>
            <a:off x="480132" y="1046715"/>
            <a:ext cx="11250600" cy="50751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350"/>
              <a:buNone/>
            </a:pPr>
            <a:r>
              <a:rPr lang="en-US" sz="2400" b="1">
                <a:latin typeface="Arial"/>
                <a:ea typeface="Arial"/>
                <a:cs typeface="Arial"/>
                <a:sym typeface="Arial"/>
              </a:rPr>
              <a:t>In this section, you’ll...</a:t>
            </a:r>
            <a:endParaRPr sz="2400">
              <a:latin typeface="Arial"/>
              <a:ea typeface="Arial"/>
              <a:cs typeface="Arial"/>
              <a:sym typeface="Arial"/>
            </a:endParaRPr>
          </a:p>
          <a:p>
            <a:pPr marL="0" lvl="0" indent="0" algn="l" rtl="0">
              <a:lnSpc>
                <a:spcPct val="115000"/>
              </a:lnSpc>
              <a:spcBef>
                <a:spcPts val="400"/>
              </a:spcBef>
              <a:spcAft>
                <a:spcPts val="0"/>
              </a:spcAft>
              <a:buSzPts val="1350"/>
              <a:buNone/>
            </a:pPr>
            <a:endParaRPr sz="1000">
              <a:latin typeface="Arial"/>
              <a:ea typeface="Arial"/>
              <a:cs typeface="Arial"/>
              <a:sym typeface="Arial"/>
            </a:endParaRPr>
          </a:p>
          <a:p>
            <a:pPr marL="342900" lvl="0" indent="-317500" algn="l" rtl="0">
              <a:lnSpc>
                <a:spcPct val="115000"/>
              </a:lnSpc>
              <a:spcBef>
                <a:spcPts val="360"/>
              </a:spcBef>
              <a:spcAft>
                <a:spcPts val="0"/>
              </a:spcAft>
              <a:buSzPts val="2000"/>
              <a:buFont typeface="Arial"/>
              <a:buChar char="•"/>
            </a:pPr>
            <a:r>
              <a:rPr lang="en-US" sz="2000">
                <a:latin typeface="Arial"/>
                <a:ea typeface="Arial"/>
                <a:cs typeface="Arial"/>
                <a:sym typeface="Arial"/>
              </a:rPr>
              <a:t>See the state of cmi5 adoption.</a:t>
            </a:r>
            <a:endParaRPr sz="2000">
              <a:latin typeface="Arial"/>
              <a:ea typeface="Arial"/>
              <a:cs typeface="Arial"/>
              <a:sym typeface="Arial"/>
            </a:endParaRPr>
          </a:p>
          <a:p>
            <a:pPr marL="342900" lvl="0" indent="-317500" algn="l" rtl="0">
              <a:lnSpc>
                <a:spcPct val="115000"/>
              </a:lnSpc>
              <a:spcBef>
                <a:spcPts val="360"/>
              </a:spcBef>
              <a:spcAft>
                <a:spcPts val="0"/>
              </a:spcAft>
              <a:buSzPts val="2000"/>
              <a:buFont typeface="Arial"/>
              <a:buChar char="•"/>
            </a:pPr>
            <a:r>
              <a:rPr lang="en-US" sz="2000">
                <a:latin typeface="Arial"/>
                <a:ea typeface="Arial"/>
                <a:cs typeface="Arial"/>
                <a:sym typeface="Arial"/>
              </a:rPr>
              <a:t>Analyze how cmi5 will impact DoD learning and training.</a:t>
            </a:r>
            <a:endParaRPr sz="2000">
              <a:latin typeface="Arial"/>
              <a:ea typeface="Arial"/>
              <a:cs typeface="Arial"/>
              <a:sym typeface="Arial"/>
            </a:endParaRPr>
          </a:p>
          <a:p>
            <a:pPr marL="342900" lvl="0" indent="-317500" algn="l" rtl="0">
              <a:lnSpc>
                <a:spcPct val="115000"/>
              </a:lnSpc>
              <a:spcBef>
                <a:spcPts val="360"/>
              </a:spcBef>
              <a:spcAft>
                <a:spcPts val="0"/>
              </a:spcAft>
              <a:buSzPts val="2000"/>
              <a:buFont typeface="Arial"/>
              <a:buChar char="•"/>
            </a:pPr>
            <a:r>
              <a:rPr lang="en-US" sz="2000">
                <a:latin typeface="Arial"/>
                <a:ea typeface="Arial"/>
                <a:cs typeface="Arial"/>
                <a:sym typeface="Arial"/>
              </a:rPr>
              <a:t>Discover next steps for adding cmi5 content into your training programs.</a:t>
            </a:r>
            <a:endParaRPr sz="2000">
              <a:latin typeface="Arial"/>
              <a:ea typeface="Arial"/>
              <a:cs typeface="Arial"/>
              <a:sym typeface="Arial"/>
            </a:endParaRPr>
          </a:p>
          <a:p>
            <a:pPr marL="457200" lvl="0" indent="0" algn="l" rtl="0">
              <a:lnSpc>
                <a:spcPct val="90000"/>
              </a:lnSpc>
              <a:spcBef>
                <a:spcPts val="360"/>
              </a:spcBef>
              <a:spcAft>
                <a:spcPts val="0"/>
              </a:spcAft>
              <a:buSzPts val="1350"/>
              <a:buNone/>
            </a:pPr>
            <a:endParaRPr sz="2400">
              <a:latin typeface="Arial"/>
              <a:ea typeface="Arial"/>
              <a:cs typeface="Arial"/>
              <a:sym typeface="Arial"/>
            </a:endParaRPr>
          </a:p>
          <a:p>
            <a:pPr marL="0" lvl="0" indent="0" algn="l" rtl="0">
              <a:lnSpc>
                <a:spcPct val="90000"/>
              </a:lnSpc>
              <a:spcBef>
                <a:spcPts val="360"/>
              </a:spcBef>
              <a:spcAft>
                <a:spcPts val="0"/>
              </a:spcAft>
              <a:buSzPts val="1350"/>
              <a:buNone/>
            </a:pPr>
            <a:endParaRPr sz="2400">
              <a:latin typeface="Arial"/>
              <a:ea typeface="Arial"/>
              <a:cs typeface="Arial"/>
              <a:sym typeface="Arial"/>
            </a:endParaRPr>
          </a:p>
          <a:p>
            <a:pPr marL="0" lvl="0" indent="0" algn="l" rtl="0">
              <a:lnSpc>
                <a:spcPct val="100000"/>
              </a:lnSpc>
              <a:spcBef>
                <a:spcPts val="360"/>
              </a:spcBef>
              <a:spcAft>
                <a:spcPts val="0"/>
              </a:spcAft>
              <a:buSzPts val="1350"/>
              <a:buNone/>
            </a:pPr>
            <a:endParaRPr/>
          </a:p>
        </p:txBody>
      </p:sp>
      <p:sp>
        <p:nvSpPr>
          <p:cNvPr id="604" name="Google Shape;604;g12ef73f7b78_0_9"/>
          <p:cNvSpPr txBox="1">
            <a:spLocks noGrp="1"/>
          </p:cNvSpPr>
          <p:nvPr>
            <p:ph type="sldNum" idx="12"/>
          </p:nvPr>
        </p:nvSpPr>
        <p:spPr>
          <a:xfrm>
            <a:off x="9115288" y="6409259"/>
            <a:ext cx="821700" cy="340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2133"/>
              <a:buFont typeface="Arial"/>
              <a:buNone/>
            </a:pPr>
            <a:fld id="{00000000-1234-1234-1234-123412341234}" type="slidenum">
              <a:rPr lang="en-US"/>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ge0ba28def9_0_15"/>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State of cmi5 Adoption</a:t>
            </a:r>
            <a:endParaRPr/>
          </a:p>
        </p:txBody>
      </p:sp>
      <p:sp>
        <p:nvSpPr>
          <p:cNvPr id="610" name="Google Shape;610;ge0ba28def9_0_15"/>
          <p:cNvSpPr txBox="1">
            <a:spLocks noGrp="1"/>
          </p:cNvSpPr>
          <p:nvPr>
            <p:ph type="body" idx="1"/>
          </p:nvPr>
        </p:nvSpPr>
        <p:spPr>
          <a:xfrm>
            <a:off x="480132" y="1046715"/>
            <a:ext cx="11250600" cy="50751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350"/>
              <a:buNone/>
            </a:pPr>
            <a:r>
              <a:rPr lang="en-US" sz="2400" b="1">
                <a:latin typeface="Arial"/>
                <a:ea typeface="Arial"/>
                <a:cs typeface="Arial"/>
                <a:sym typeface="Arial"/>
              </a:rPr>
              <a:t>Six years in, there hasn’t been a tremendous amount of adoption of cmi5</a:t>
            </a:r>
            <a:endParaRPr sz="2400">
              <a:latin typeface="Arial"/>
              <a:ea typeface="Arial"/>
              <a:cs typeface="Arial"/>
              <a:sym typeface="Arial"/>
            </a:endParaRPr>
          </a:p>
          <a:p>
            <a:pPr marL="0" lvl="0" indent="0" algn="l" rtl="0">
              <a:lnSpc>
                <a:spcPct val="115000"/>
              </a:lnSpc>
              <a:spcBef>
                <a:spcPts val="400"/>
              </a:spcBef>
              <a:spcAft>
                <a:spcPts val="0"/>
              </a:spcAft>
              <a:buSzPts val="1350"/>
              <a:buNone/>
            </a:pPr>
            <a:endParaRPr sz="1000">
              <a:latin typeface="Arial"/>
              <a:ea typeface="Arial"/>
              <a:cs typeface="Arial"/>
              <a:sym typeface="Arial"/>
            </a:endParaRPr>
          </a:p>
          <a:p>
            <a:pPr marL="0" lvl="0" indent="0" algn="l" rtl="0">
              <a:lnSpc>
                <a:spcPct val="115000"/>
              </a:lnSpc>
              <a:spcBef>
                <a:spcPts val="360"/>
              </a:spcBef>
              <a:spcAft>
                <a:spcPts val="0"/>
              </a:spcAft>
              <a:buSzPts val="1350"/>
              <a:buNone/>
            </a:pPr>
            <a:r>
              <a:rPr lang="en-US" sz="2400" b="1">
                <a:latin typeface="Arial"/>
                <a:ea typeface="Arial"/>
                <a:cs typeface="Arial"/>
                <a:sym typeface="Arial"/>
              </a:rPr>
              <a:t>Why is that?</a:t>
            </a:r>
            <a:endParaRPr sz="2400" b="1">
              <a:latin typeface="Arial"/>
              <a:ea typeface="Arial"/>
              <a:cs typeface="Arial"/>
              <a:sym typeface="Arial"/>
            </a:endParaRPr>
          </a:p>
          <a:p>
            <a:pPr marL="457200" lvl="0" indent="-355600" algn="l" rtl="0">
              <a:lnSpc>
                <a:spcPct val="115000"/>
              </a:lnSpc>
              <a:spcBef>
                <a:spcPts val="360"/>
              </a:spcBef>
              <a:spcAft>
                <a:spcPts val="0"/>
              </a:spcAft>
              <a:buSzPts val="2000"/>
              <a:buFont typeface="Arial"/>
              <a:buChar char="•"/>
            </a:pPr>
            <a:r>
              <a:rPr lang="en-US" sz="2000">
                <a:latin typeface="Arial"/>
                <a:ea typeface="Arial"/>
                <a:cs typeface="Arial"/>
                <a:sym typeface="Arial"/>
              </a:rPr>
              <a:t>Many are already familiar and satisfied with their SCORM and AICC implementations.</a:t>
            </a:r>
            <a:endParaRPr sz="2000">
              <a:latin typeface="Arial"/>
              <a:ea typeface="Arial"/>
              <a:cs typeface="Arial"/>
              <a:sym typeface="Arial"/>
            </a:endParaRPr>
          </a:p>
          <a:p>
            <a:pPr marL="457200" lvl="0" indent="-355600" algn="l" rtl="0">
              <a:lnSpc>
                <a:spcPct val="115000"/>
              </a:lnSpc>
              <a:spcBef>
                <a:spcPts val="360"/>
              </a:spcBef>
              <a:spcAft>
                <a:spcPts val="0"/>
              </a:spcAft>
              <a:buSzPts val="2000"/>
              <a:buFont typeface="Arial"/>
              <a:buChar char="•"/>
            </a:pPr>
            <a:r>
              <a:rPr lang="en-US" sz="2000">
                <a:latin typeface="Arial"/>
                <a:ea typeface="Arial"/>
                <a:cs typeface="Arial"/>
                <a:sym typeface="Arial"/>
              </a:rPr>
              <a:t>Some are using xAPI in their localized environments, which doesn’t lead to much interoperability.</a:t>
            </a:r>
            <a:endParaRPr sz="2000">
              <a:latin typeface="Arial"/>
              <a:ea typeface="Arial"/>
              <a:cs typeface="Arial"/>
              <a:sym typeface="Arial"/>
            </a:endParaRPr>
          </a:p>
          <a:p>
            <a:pPr marL="457200" lvl="0" indent="-355600" algn="l" rtl="0">
              <a:lnSpc>
                <a:spcPct val="115000"/>
              </a:lnSpc>
              <a:spcBef>
                <a:spcPts val="360"/>
              </a:spcBef>
              <a:spcAft>
                <a:spcPts val="0"/>
              </a:spcAft>
              <a:buSzPts val="2000"/>
              <a:buFont typeface="Arial"/>
              <a:buChar char="•"/>
            </a:pPr>
            <a:r>
              <a:rPr lang="en-US" sz="2000">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Until last year, there was no conformance test suite or way to test content to ensure conformance to cmi5</a:t>
            </a:r>
            <a:r>
              <a:rPr lang="en-US" sz="2000">
                <a:latin typeface="Arial"/>
                <a:ea typeface="Arial"/>
                <a:cs typeface="Arial"/>
                <a:sym typeface="Arial"/>
              </a:rPr>
              <a:t> available.</a:t>
            </a:r>
            <a:endParaRPr sz="2000">
              <a:latin typeface="Arial"/>
              <a:ea typeface="Arial"/>
              <a:cs typeface="Arial"/>
              <a:sym typeface="Arial"/>
            </a:endParaRPr>
          </a:p>
        </p:txBody>
      </p:sp>
      <p:sp>
        <p:nvSpPr>
          <p:cNvPr id="611" name="Google Shape;611;ge0ba28def9_0_15"/>
          <p:cNvSpPr txBox="1">
            <a:spLocks noGrp="1"/>
          </p:cNvSpPr>
          <p:nvPr>
            <p:ph type="sldNum" idx="12"/>
          </p:nvPr>
        </p:nvSpPr>
        <p:spPr>
          <a:xfrm>
            <a:off x="9115288" y="6409259"/>
            <a:ext cx="821700" cy="340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2133"/>
              <a:buFont typeface="Arial"/>
              <a:buNone/>
            </a:pPr>
            <a:fld id="{00000000-1234-1234-1234-123412341234}" type="slidenum">
              <a:rPr lang="en-US"/>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gb67dd23c81_0_257"/>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Path to Success</a:t>
            </a:r>
            <a:endParaRPr/>
          </a:p>
        </p:txBody>
      </p:sp>
      <p:sp>
        <p:nvSpPr>
          <p:cNvPr id="617" name="Google Shape;617;gb67dd23c81_0_257"/>
          <p:cNvSpPr txBox="1">
            <a:spLocks noGrp="1"/>
          </p:cNvSpPr>
          <p:nvPr>
            <p:ph type="body" idx="1"/>
          </p:nvPr>
        </p:nvSpPr>
        <p:spPr>
          <a:xfrm>
            <a:off x="480132" y="1046715"/>
            <a:ext cx="11250600" cy="5075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360"/>
              </a:spcBef>
              <a:spcAft>
                <a:spcPts val="0"/>
              </a:spcAft>
              <a:buSzPts val="1350"/>
              <a:buNone/>
            </a:pPr>
            <a:endParaRPr sz="3000">
              <a:latin typeface="Arial"/>
              <a:ea typeface="Arial"/>
              <a:cs typeface="Arial"/>
              <a:sym typeface="Arial"/>
            </a:endParaRPr>
          </a:p>
          <a:p>
            <a:pPr marL="0" lvl="0" indent="0" algn="ctr" rtl="0">
              <a:lnSpc>
                <a:spcPct val="115000"/>
              </a:lnSpc>
              <a:spcBef>
                <a:spcPts val="360"/>
              </a:spcBef>
              <a:spcAft>
                <a:spcPts val="0"/>
              </a:spcAft>
              <a:buSzPts val="1350"/>
              <a:buNone/>
            </a:pPr>
            <a:endParaRPr sz="3000">
              <a:latin typeface="Arial"/>
              <a:ea typeface="Arial"/>
              <a:cs typeface="Arial"/>
              <a:sym typeface="Arial"/>
            </a:endParaRPr>
          </a:p>
          <a:p>
            <a:pPr marL="0" lvl="0" indent="0" algn="ctr" rtl="0">
              <a:lnSpc>
                <a:spcPct val="115000"/>
              </a:lnSpc>
              <a:spcBef>
                <a:spcPts val="360"/>
              </a:spcBef>
              <a:spcAft>
                <a:spcPts val="0"/>
              </a:spcAft>
              <a:buSzPts val="1350"/>
              <a:buNone/>
            </a:pPr>
            <a:r>
              <a:rPr lang="en-US" sz="3400" b="1">
                <a:solidFill>
                  <a:srgbClr val="335CA6"/>
                </a:solidFill>
                <a:latin typeface="Arial"/>
                <a:ea typeface="Arial"/>
                <a:cs typeface="Arial"/>
                <a:sym typeface="Arial"/>
              </a:rPr>
              <a:t>“</a:t>
            </a:r>
            <a:r>
              <a:rPr lang="en-US" sz="2400">
                <a:latin typeface="Arial"/>
                <a:ea typeface="Arial"/>
                <a:cs typeface="Arial"/>
                <a:sym typeface="Arial"/>
              </a:rPr>
              <a:t>The cmi5 CATAPULT project will play an essential role in acceleration of cmi5 adoption and support our necessary shift to a more distributed learning ecosystem approach</a:t>
            </a:r>
            <a:r>
              <a:rPr lang="en-US" sz="2400">
                <a:solidFill>
                  <a:srgbClr val="335CA6"/>
                </a:solidFill>
                <a:latin typeface="Arial"/>
                <a:ea typeface="Arial"/>
                <a:cs typeface="Arial"/>
                <a:sym typeface="Arial"/>
              </a:rPr>
              <a:t>.</a:t>
            </a:r>
            <a:r>
              <a:rPr lang="en-US" sz="3400" b="1">
                <a:solidFill>
                  <a:srgbClr val="335CA6"/>
                </a:solidFill>
                <a:latin typeface="Arial"/>
                <a:ea typeface="Arial"/>
                <a:cs typeface="Arial"/>
                <a:sym typeface="Arial"/>
              </a:rPr>
              <a:t>”</a:t>
            </a:r>
            <a:br>
              <a:rPr lang="en-US" sz="2400">
                <a:latin typeface="Arial"/>
                <a:ea typeface="Arial"/>
                <a:cs typeface="Arial"/>
                <a:sym typeface="Arial"/>
              </a:rPr>
            </a:br>
            <a:endParaRPr sz="2400">
              <a:latin typeface="Arial"/>
              <a:ea typeface="Arial"/>
              <a:cs typeface="Arial"/>
              <a:sym typeface="Arial"/>
            </a:endParaRPr>
          </a:p>
          <a:p>
            <a:pPr marL="0" lvl="0" indent="0" algn="ctr" rtl="0">
              <a:lnSpc>
                <a:spcPct val="115000"/>
              </a:lnSpc>
              <a:spcBef>
                <a:spcPts val="360"/>
              </a:spcBef>
              <a:spcAft>
                <a:spcPts val="0"/>
              </a:spcAft>
              <a:buSzPts val="1350"/>
              <a:buNone/>
            </a:pPr>
            <a:r>
              <a:rPr lang="en-US" sz="2400">
                <a:latin typeface="Arial"/>
                <a:ea typeface="Arial"/>
                <a:cs typeface="Arial"/>
                <a:sym typeface="Arial"/>
              </a:rPr>
              <a:t>- Advanced Distributed Learning Initiative</a:t>
            </a:r>
            <a:endParaRPr sz="2400">
              <a:latin typeface="Arial"/>
              <a:ea typeface="Arial"/>
              <a:cs typeface="Arial"/>
              <a:sym typeface="Arial"/>
            </a:endParaRPr>
          </a:p>
          <a:p>
            <a:pPr marL="0" lvl="0" indent="0" algn="l" rtl="0">
              <a:lnSpc>
                <a:spcPct val="90000"/>
              </a:lnSpc>
              <a:spcBef>
                <a:spcPts val="360"/>
              </a:spcBef>
              <a:spcAft>
                <a:spcPts val="0"/>
              </a:spcAft>
              <a:buSzPts val="1350"/>
              <a:buNone/>
            </a:pPr>
            <a:endParaRPr sz="2400">
              <a:latin typeface="Arial"/>
              <a:ea typeface="Arial"/>
              <a:cs typeface="Arial"/>
              <a:sym typeface="Arial"/>
            </a:endParaRPr>
          </a:p>
          <a:p>
            <a:pPr marL="457200" lvl="0" indent="0" algn="l" rtl="0">
              <a:lnSpc>
                <a:spcPct val="90000"/>
              </a:lnSpc>
              <a:spcBef>
                <a:spcPts val="360"/>
              </a:spcBef>
              <a:spcAft>
                <a:spcPts val="0"/>
              </a:spcAft>
              <a:buSzPts val="1350"/>
              <a:buNone/>
            </a:pPr>
            <a:endParaRPr sz="2400">
              <a:latin typeface="Arial"/>
              <a:ea typeface="Arial"/>
              <a:cs typeface="Arial"/>
              <a:sym typeface="Arial"/>
            </a:endParaRPr>
          </a:p>
        </p:txBody>
      </p:sp>
      <p:sp>
        <p:nvSpPr>
          <p:cNvPr id="618" name="Google Shape;618;gb67dd23c81_0_257"/>
          <p:cNvSpPr txBox="1">
            <a:spLocks noGrp="1"/>
          </p:cNvSpPr>
          <p:nvPr>
            <p:ph type="sldNum" idx="12"/>
          </p:nvPr>
        </p:nvSpPr>
        <p:spPr>
          <a:xfrm>
            <a:off x="9115288" y="6409259"/>
            <a:ext cx="821700" cy="340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2133"/>
              <a:buFont typeface="Arial"/>
              <a:buNone/>
            </a:pPr>
            <a:fld id="{00000000-1234-1234-1234-123412341234}" type="slidenum">
              <a:rPr lang="en-US"/>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gb67dd23c81_0_75"/>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cmi5 CATAPULT Outcomes</a:t>
            </a:r>
            <a:endParaRPr/>
          </a:p>
        </p:txBody>
      </p:sp>
      <p:sp>
        <p:nvSpPr>
          <p:cNvPr id="624" name="Google Shape;624;gb67dd23c81_0_75"/>
          <p:cNvSpPr txBox="1">
            <a:spLocks noGrp="1"/>
          </p:cNvSpPr>
          <p:nvPr>
            <p:ph type="body" idx="1"/>
          </p:nvPr>
        </p:nvSpPr>
        <p:spPr>
          <a:xfrm>
            <a:off x="480132" y="1046715"/>
            <a:ext cx="11250600" cy="5075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350"/>
              <a:buNone/>
            </a:pPr>
            <a:r>
              <a:rPr lang="en-US" sz="2400" b="1">
                <a:latin typeface="Arial"/>
                <a:ea typeface="Arial"/>
                <a:cs typeface="Arial"/>
                <a:sym typeface="Arial"/>
              </a:rPr>
              <a:t>Accelerate the adoption of cmi5 and xAPI</a:t>
            </a:r>
            <a:endParaRPr sz="2400" b="1">
              <a:latin typeface="Arial"/>
              <a:ea typeface="Arial"/>
              <a:cs typeface="Arial"/>
              <a:sym typeface="Arial"/>
            </a:endParaRPr>
          </a:p>
        </p:txBody>
      </p:sp>
      <p:sp>
        <p:nvSpPr>
          <p:cNvPr id="625" name="Google Shape;625;gb67dd23c81_0_75"/>
          <p:cNvSpPr txBox="1"/>
          <p:nvPr/>
        </p:nvSpPr>
        <p:spPr>
          <a:xfrm>
            <a:off x="8542875" y="4570075"/>
            <a:ext cx="3184800" cy="400800"/>
          </a:xfrm>
          <a:prstGeom prst="rect">
            <a:avLst/>
          </a:prstGeom>
          <a:noFill/>
          <a:ln>
            <a:noFill/>
          </a:ln>
        </p:spPr>
        <p:txBody>
          <a:bodyPr spcFirstLastPara="1" wrap="square" lIns="91425" tIns="45700" rIns="91425" bIns="45700" anchor="t" anchorCtr="0">
            <a:normAutofit fontScale="85000"/>
          </a:bodyPr>
          <a:lstStyle/>
          <a:p>
            <a:pPr marL="0" marR="0" lvl="0" indent="0" algn="ctr" rtl="0">
              <a:lnSpc>
                <a:spcPct val="90000"/>
              </a:lnSpc>
              <a:spcBef>
                <a:spcPts val="0"/>
              </a:spcBef>
              <a:spcAft>
                <a:spcPts val="0"/>
              </a:spcAft>
              <a:buClr>
                <a:srgbClr val="000000"/>
              </a:buClr>
              <a:buSzPct val="100000"/>
              <a:buFont typeface="Arial"/>
              <a:buNone/>
            </a:pPr>
            <a:r>
              <a:rPr lang="en-US" sz="2000" b="0" i="0" u="none" strike="noStrike" cap="none">
                <a:solidFill>
                  <a:srgbClr val="000000"/>
                </a:solidFill>
                <a:latin typeface="Arial"/>
                <a:ea typeface="Arial"/>
                <a:cs typeface="Arial"/>
                <a:sym typeface="Arial"/>
              </a:rPr>
              <a:t>xAPI and cmi5 adoption curve</a:t>
            </a:r>
            <a:endParaRPr sz="2000" b="0" i="0" u="none" strike="noStrike" cap="none">
              <a:solidFill>
                <a:srgbClr val="000000"/>
              </a:solidFill>
              <a:latin typeface="Arial"/>
              <a:ea typeface="Arial"/>
              <a:cs typeface="Arial"/>
              <a:sym typeface="Arial"/>
            </a:endParaRPr>
          </a:p>
        </p:txBody>
      </p:sp>
      <p:sp>
        <p:nvSpPr>
          <p:cNvPr id="626" name="Google Shape;626;gb67dd23c81_0_75"/>
          <p:cNvSpPr/>
          <p:nvPr/>
        </p:nvSpPr>
        <p:spPr>
          <a:xfrm>
            <a:off x="8542875" y="3579548"/>
            <a:ext cx="722400" cy="990600"/>
          </a:xfrm>
          <a:prstGeom prst="rect">
            <a:avLst/>
          </a:prstGeom>
          <a:solidFill>
            <a:srgbClr val="0D326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gb67dd23c81_0_75"/>
          <p:cNvSpPr/>
          <p:nvPr/>
        </p:nvSpPr>
        <p:spPr>
          <a:xfrm>
            <a:off x="9363633" y="3112666"/>
            <a:ext cx="722400" cy="1457400"/>
          </a:xfrm>
          <a:prstGeom prst="rect">
            <a:avLst/>
          </a:prstGeom>
          <a:solidFill>
            <a:srgbClr val="4FC3F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 name="Google Shape;628;gb67dd23c81_0_75"/>
          <p:cNvSpPr/>
          <p:nvPr/>
        </p:nvSpPr>
        <p:spPr>
          <a:xfrm>
            <a:off x="10184400" y="2626775"/>
            <a:ext cx="722400" cy="1943400"/>
          </a:xfrm>
          <a:prstGeom prst="rect">
            <a:avLst/>
          </a:prstGeom>
          <a:solidFill>
            <a:srgbClr val="0D326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gb67dd23c81_0_75"/>
          <p:cNvSpPr/>
          <p:nvPr/>
        </p:nvSpPr>
        <p:spPr>
          <a:xfrm>
            <a:off x="11005150" y="2207401"/>
            <a:ext cx="722400" cy="2363100"/>
          </a:xfrm>
          <a:prstGeom prst="rect">
            <a:avLst/>
          </a:prstGeom>
          <a:solidFill>
            <a:srgbClr val="4FC3F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30" name="Google Shape;630;gb67dd23c81_0_75"/>
          <p:cNvPicPr preferRelativeResize="0"/>
          <p:nvPr/>
        </p:nvPicPr>
        <p:blipFill rotWithShape="1">
          <a:blip r:embed="rId3">
            <a:alphaModFix/>
          </a:blip>
          <a:srcRect b="16191"/>
          <a:stretch/>
        </p:blipFill>
        <p:spPr>
          <a:xfrm>
            <a:off x="6539500" y="3175148"/>
            <a:ext cx="1905000" cy="1596575"/>
          </a:xfrm>
          <a:prstGeom prst="rect">
            <a:avLst/>
          </a:prstGeom>
          <a:noFill/>
          <a:ln>
            <a:noFill/>
          </a:ln>
        </p:spPr>
      </p:pic>
      <p:cxnSp>
        <p:nvCxnSpPr>
          <p:cNvPr id="631" name="Google Shape;631;gb67dd23c81_0_75"/>
          <p:cNvCxnSpPr/>
          <p:nvPr/>
        </p:nvCxnSpPr>
        <p:spPr>
          <a:xfrm rot="10800000" flipH="1">
            <a:off x="6987350" y="2051350"/>
            <a:ext cx="4536000" cy="1528200"/>
          </a:xfrm>
          <a:prstGeom prst="curvedConnector3">
            <a:avLst>
              <a:gd name="adj1" fmla="val 5854"/>
            </a:avLst>
          </a:prstGeom>
          <a:noFill/>
          <a:ln w="76200" cap="flat" cmpd="sng">
            <a:solidFill>
              <a:srgbClr val="000000"/>
            </a:solidFill>
            <a:prstDash val="dot"/>
            <a:round/>
            <a:headEnd type="oval" w="med" len="med"/>
            <a:tailEnd type="none" w="sm" len="sm"/>
          </a:ln>
        </p:spPr>
      </p:cxnSp>
      <p:sp>
        <p:nvSpPr>
          <p:cNvPr id="632" name="Google Shape;632;gb67dd23c81_0_75"/>
          <p:cNvSpPr txBox="1">
            <a:spLocks noGrp="1"/>
          </p:cNvSpPr>
          <p:nvPr>
            <p:ph type="body" idx="1"/>
          </p:nvPr>
        </p:nvSpPr>
        <p:spPr>
          <a:xfrm>
            <a:off x="480125" y="1682225"/>
            <a:ext cx="5616000" cy="4398600"/>
          </a:xfrm>
          <a:prstGeom prst="rect">
            <a:avLst/>
          </a:prstGeom>
          <a:noFill/>
          <a:ln>
            <a:noFill/>
          </a:ln>
        </p:spPr>
        <p:txBody>
          <a:bodyPr spcFirstLastPara="1" wrap="square" lIns="91425" tIns="45700" rIns="91425" bIns="45700" anchor="t" anchorCtr="0">
            <a:noAutofit/>
          </a:bodyPr>
          <a:lstStyle/>
          <a:p>
            <a:pPr marL="457200" lvl="0" indent="-355600" algn="l" rtl="0">
              <a:lnSpc>
                <a:spcPct val="115000"/>
              </a:lnSpc>
              <a:spcBef>
                <a:spcPts val="360"/>
              </a:spcBef>
              <a:spcAft>
                <a:spcPts val="0"/>
              </a:spcAft>
              <a:buSzPts val="2000"/>
              <a:buFont typeface="Arial"/>
              <a:buChar char="•"/>
            </a:pPr>
            <a:r>
              <a:rPr lang="en-US" sz="2000">
                <a:latin typeface="Arial"/>
                <a:ea typeface="Arial"/>
                <a:cs typeface="Arial"/>
                <a:sym typeface="Arial"/>
              </a:rPr>
              <a:t>Enable organizations to develop and implement cmi5.</a:t>
            </a:r>
            <a:endParaRPr sz="2000">
              <a:latin typeface="Arial"/>
              <a:ea typeface="Arial"/>
              <a:cs typeface="Arial"/>
              <a:sym typeface="Arial"/>
            </a:endParaRPr>
          </a:p>
          <a:p>
            <a:pPr marL="457200" lvl="0" indent="-355600" algn="l" rtl="0">
              <a:lnSpc>
                <a:spcPct val="115000"/>
              </a:lnSpc>
              <a:spcBef>
                <a:spcPts val="360"/>
              </a:spcBef>
              <a:spcAft>
                <a:spcPts val="0"/>
              </a:spcAft>
              <a:buSzPts val="2000"/>
              <a:buFont typeface="Arial"/>
              <a:buChar char="•"/>
            </a:pPr>
            <a:r>
              <a:rPr lang="en-US" sz="2000">
                <a:latin typeface="Arial"/>
                <a:ea typeface="Arial"/>
                <a:cs typeface="Arial"/>
                <a:sym typeface="Arial"/>
              </a:rPr>
              <a:t>Offer course creators options for migrating legacy content.</a:t>
            </a:r>
            <a:endParaRPr sz="2000">
              <a:latin typeface="Arial"/>
              <a:ea typeface="Arial"/>
              <a:cs typeface="Arial"/>
              <a:sym typeface="Arial"/>
            </a:endParaRPr>
          </a:p>
          <a:p>
            <a:pPr marL="457200" lvl="0" indent="-355600" algn="l" rtl="0">
              <a:lnSpc>
                <a:spcPct val="115000"/>
              </a:lnSpc>
              <a:spcBef>
                <a:spcPts val="360"/>
              </a:spcBef>
              <a:spcAft>
                <a:spcPts val="0"/>
              </a:spcAft>
              <a:buSzPts val="2000"/>
              <a:buFont typeface="Arial"/>
              <a:buChar char="•"/>
            </a:pPr>
            <a:r>
              <a:rPr lang="en-US" sz="2000">
                <a:latin typeface="Arial"/>
                <a:ea typeface="Arial"/>
                <a:cs typeface="Arial"/>
                <a:sym typeface="Arial"/>
              </a:rPr>
              <a:t>Provide resources to vendors and industry members to incorporate support for cmi5 in their products.</a:t>
            </a:r>
            <a:endParaRPr sz="2000">
              <a:latin typeface="Arial"/>
              <a:ea typeface="Arial"/>
              <a:cs typeface="Arial"/>
              <a:sym typeface="Arial"/>
            </a:endParaRPr>
          </a:p>
          <a:p>
            <a:pPr marL="457200" lvl="0" indent="-355600" algn="l" rtl="0">
              <a:lnSpc>
                <a:spcPct val="115000"/>
              </a:lnSpc>
              <a:spcBef>
                <a:spcPts val="360"/>
              </a:spcBef>
              <a:spcAft>
                <a:spcPts val="0"/>
              </a:spcAft>
              <a:buSzPts val="2000"/>
              <a:buFont typeface="Arial"/>
              <a:buChar char="•"/>
            </a:pPr>
            <a:r>
              <a:rPr lang="en-US" sz="2000">
                <a:latin typeface="Arial"/>
                <a:ea typeface="Arial"/>
                <a:cs typeface="Arial"/>
                <a:sym typeface="Arial"/>
              </a:rPr>
              <a:t>Support procurement by providing a mechanism to validate existing products and applications.</a:t>
            </a:r>
            <a:endParaRPr sz="2000">
              <a:latin typeface="Arial"/>
              <a:ea typeface="Arial"/>
              <a:cs typeface="Arial"/>
              <a:sym typeface="Arial"/>
            </a:endParaRPr>
          </a:p>
        </p:txBody>
      </p:sp>
      <p:sp>
        <p:nvSpPr>
          <p:cNvPr id="633" name="Google Shape;633;gb67dd23c81_0_75"/>
          <p:cNvSpPr txBox="1"/>
          <p:nvPr/>
        </p:nvSpPr>
        <p:spPr>
          <a:xfrm>
            <a:off x="3251700" y="6339600"/>
            <a:ext cx="5688600" cy="4617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36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Licensed under the Apache License, Version 2.0</a:t>
            </a:r>
            <a:endParaRPr sz="800" b="0" i="0" u="none" strike="noStrike" cap="none">
              <a:solidFill>
                <a:srgbClr val="000000"/>
              </a:solidFill>
              <a:latin typeface="Arial Narrow"/>
              <a:ea typeface="Arial Narrow"/>
              <a:cs typeface="Arial Narrow"/>
              <a:sym typeface="Arial Narrow"/>
            </a:endParaRPr>
          </a:p>
        </p:txBody>
      </p:sp>
      <p:sp>
        <p:nvSpPr>
          <p:cNvPr id="634" name="Google Shape;634;gb67dd23c81_0_75"/>
          <p:cNvSpPr txBox="1">
            <a:spLocks noGrp="1"/>
          </p:cNvSpPr>
          <p:nvPr>
            <p:ph type="sldNum" idx="12"/>
          </p:nvPr>
        </p:nvSpPr>
        <p:spPr>
          <a:xfrm>
            <a:off x="9115288" y="6409259"/>
            <a:ext cx="821700" cy="340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2133"/>
              <a:buFont typeface="Arial"/>
              <a:buNone/>
            </a:pPr>
            <a:fld id="{00000000-1234-1234-1234-123412341234}" type="slidenum">
              <a:rPr lang="en-US"/>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gb67dd23c81_0_420"/>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cmi5 CATAPULT Innovates By...</a:t>
            </a:r>
            <a:endParaRPr/>
          </a:p>
        </p:txBody>
      </p:sp>
      <p:sp>
        <p:nvSpPr>
          <p:cNvPr id="640" name="Google Shape;640;gb67dd23c81_0_420"/>
          <p:cNvSpPr txBox="1">
            <a:spLocks noGrp="1"/>
          </p:cNvSpPr>
          <p:nvPr>
            <p:ph type="body" idx="1"/>
          </p:nvPr>
        </p:nvSpPr>
        <p:spPr>
          <a:xfrm>
            <a:off x="480132" y="1046715"/>
            <a:ext cx="11250600" cy="50751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360"/>
              </a:spcBef>
              <a:spcAft>
                <a:spcPts val="0"/>
              </a:spcAft>
              <a:buSzPts val="1350"/>
              <a:buNone/>
            </a:pPr>
            <a:r>
              <a:rPr lang="en-US" sz="2400" b="1">
                <a:latin typeface="Arial"/>
                <a:ea typeface="Arial"/>
                <a:cs typeface="Arial"/>
                <a:sym typeface="Arial"/>
              </a:rPr>
              <a:t>Eliminating barriers to entry</a:t>
            </a:r>
            <a:endParaRPr sz="2400" b="1">
              <a:latin typeface="Arial"/>
              <a:ea typeface="Arial"/>
              <a:cs typeface="Arial"/>
              <a:sym typeface="Arial"/>
            </a:endParaRPr>
          </a:p>
          <a:p>
            <a:pPr marL="457200" lvl="0" indent="-355600" algn="l" rtl="0">
              <a:lnSpc>
                <a:spcPct val="115000"/>
              </a:lnSpc>
              <a:spcBef>
                <a:spcPts val="360"/>
              </a:spcBef>
              <a:spcAft>
                <a:spcPts val="0"/>
              </a:spcAft>
              <a:buSzPts val="2000"/>
              <a:buFont typeface="Arial"/>
              <a:buChar char="•"/>
            </a:pPr>
            <a:r>
              <a:rPr lang="en-US" sz="2000">
                <a:latin typeface="Arial"/>
                <a:ea typeface="Arial"/>
                <a:cs typeface="Arial"/>
                <a:sym typeface="Arial"/>
              </a:rPr>
              <a:t>Lack of LMSs and authoring tools that support cmi5 and xAPI in a consistent manner.</a:t>
            </a:r>
            <a:endParaRPr sz="2000">
              <a:latin typeface="Arial"/>
              <a:ea typeface="Arial"/>
              <a:cs typeface="Arial"/>
              <a:sym typeface="Arial"/>
            </a:endParaRPr>
          </a:p>
          <a:p>
            <a:pPr marL="457200" lvl="0" indent="-355600" algn="l" rtl="0">
              <a:lnSpc>
                <a:spcPct val="115000"/>
              </a:lnSpc>
              <a:spcBef>
                <a:spcPts val="360"/>
              </a:spcBef>
              <a:spcAft>
                <a:spcPts val="0"/>
              </a:spcAft>
              <a:buSzPts val="2000"/>
              <a:buFont typeface="Arial"/>
              <a:buChar char="•"/>
            </a:pPr>
            <a:r>
              <a:rPr lang="en-US" sz="2000">
                <a:latin typeface="Arial"/>
                <a:ea typeface="Arial"/>
                <a:cs typeface="Arial"/>
                <a:sym typeface="Arial"/>
              </a:rPr>
              <a:t>No software conformance test suite for validating whether courseware or platforms adhere to the cmi5 specification.</a:t>
            </a:r>
            <a:endParaRPr sz="2000">
              <a:latin typeface="Arial"/>
              <a:ea typeface="Arial"/>
              <a:cs typeface="Arial"/>
              <a:sym typeface="Arial"/>
            </a:endParaRPr>
          </a:p>
          <a:p>
            <a:pPr marL="0" lvl="0" indent="0" algn="l" rtl="0">
              <a:lnSpc>
                <a:spcPct val="115000"/>
              </a:lnSpc>
              <a:spcBef>
                <a:spcPts val="360"/>
              </a:spcBef>
              <a:spcAft>
                <a:spcPts val="0"/>
              </a:spcAft>
              <a:buSzPts val="1350"/>
              <a:buNone/>
            </a:pPr>
            <a:endParaRPr sz="1000">
              <a:latin typeface="Arial"/>
              <a:ea typeface="Arial"/>
              <a:cs typeface="Arial"/>
              <a:sym typeface="Arial"/>
            </a:endParaRPr>
          </a:p>
          <a:p>
            <a:pPr marL="0" lvl="0" indent="0" algn="l" rtl="0">
              <a:lnSpc>
                <a:spcPct val="115000"/>
              </a:lnSpc>
              <a:spcBef>
                <a:spcPts val="360"/>
              </a:spcBef>
              <a:spcAft>
                <a:spcPts val="0"/>
              </a:spcAft>
              <a:buClr>
                <a:schemeClr val="dk1"/>
              </a:buClr>
              <a:buSzPts val="1100"/>
              <a:buFont typeface="Arial"/>
              <a:buNone/>
            </a:pPr>
            <a:r>
              <a:rPr lang="en-US" sz="2400" b="1">
                <a:latin typeface="Arial"/>
                <a:ea typeface="Arial"/>
                <a:cs typeface="Arial"/>
                <a:sym typeface="Arial"/>
              </a:rPr>
              <a:t>Leveraging lessons learned from SCORM</a:t>
            </a:r>
            <a:endParaRPr sz="2400" b="1">
              <a:latin typeface="Arial"/>
              <a:ea typeface="Arial"/>
              <a:cs typeface="Arial"/>
              <a:sym typeface="Arial"/>
            </a:endParaRPr>
          </a:p>
          <a:p>
            <a:pPr marL="457200" lvl="0" indent="-355600" algn="l" rtl="0">
              <a:lnSpc>
                <a:spcPct val="115000"/>
              </a:lnSpc>
              <a:spcBef>
                <a:spcPts val="360"/>
              </a:spcBef>
              <a:spcAft>
                <a:spcPts val="0"/>
              </a:spcAft>
              <a:buSzPts val="2000"/>
              <a:buFont typeface="Arial"/>
              <a:buChar char="•"/>
            </a:pPr>
            <a:r>
              <a:rPr lang="en-US" sz="2000">
                <a:latin typeface="Arial"/>
                <a:ea typeface="Arial"/>
                <a:cs typeface="Arial"/>
                <a:sym typeface="Arial"/>
              </a:rPr>
              <a:t>Open Source cmi5 Player and Conformance Test Suite (CTS) follow a similar approach to what SCORM did to facilitate adoption. The CTS is used in the acquisition pipeline to ensure conformance of delivered courses and to determine if an LMS correctly plays cmi5 courses. </a:t>
            </a:r>
            <a:endParaRPr sz="2000">
              <a:latin typeface="Arial"/>
              <a:ea typeface="Arial"/>
              <a:cs typeface="Arial"/>
              <a:sym typeface="Arial"/>
            </a:endParaRPr>
          </a:p>
        </p:txBody>
      </p:sp>
      <p:sp>
        <p:nvSpPr>
          <p:cNvPr id="641" name="Google Shape;641;gb67dd23c81_0_420"/>
          <p:cNvSpPr txBox="1">
            <a:spLocks noGrp="1"/>
          </p:cNvSpPr>
          <p:nvPr>
            <p:ph type="sldNum" idx="12"/>
          </p:nvPr>
        </p:nvSpPr>
        <p:spPr>
          <a:xfrm>
            <a:off x="9115288" y="6409259"/>
            <a:ext cx="821700" cy="340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2133"/>
              <a:buFont typeface="Arial"/>
              <a:buNone/>
            </a:pPr>
            <a:fld id="{00000000-1234-1234-1234-123412341234}" type="slidenum">
              <a:rPr lang="en-US"/>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g13a892cf0d3_1_59"/>
          <p:cNvSpPr txBox="1">
            <a:spLocks noGrp="1"/>
          </p:cNvSpPr>
          <p:nvPr>
            <p:ph type="title"/>
          </p:nvPr>
        </p:nvSpPr>
        <p:spPr>
          <a:xfrm>
            <a:off x="2287219" y="1"/>
            <a:ext cx="7416900" cy="834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Adoption Thermometers</a:t>
            </a:r>
            <a:endParaRPr/>
          </a:p>
        </p:txBody>
      </p:sp>
      <p:pic>
        <p:nvPicPr>
          <p:cNvPr id="648" name="Google Shape;648;g13a892cf0d3_1_59"/>
          <p:cNvPicPr preferRelativeResize="0"/>
          <p:nvPr/>
        </p:nvPicPr>
        <p:blipFill rotWithShape="1">
          <a:blip r:embed="rId3">
            <a:alphaModFix/>
          </a:blip>
          <a:srcRect/>
          <a:stretch/>
        </p:blipFill>
        <p:spPr>
          <a:xfrm>
            <a:off x="8880225" y="948400"/>
            <a:ext cx="2857774" cy="5359700"/>
          </a:xfrm>
          <a:prstGeom prst="rect">
            <a:avLst/>
          </a:prstGeom>
          <a:noFill/>
          <a:ln>
            <a:noFill/>
          </a:ln>
        </p:spPr>
      </p:pic>
      <p:pic>
        <p:nvPicPr>
          <p:cNvPr id="649" name="Google Shape;649;g13a892cf0d3_1_59"/>
          <p:cNvPicPr preferRelativeResize="0"/>
          <p:nvPr/>
        </p:nvPicPr>
        <p:blipFill rotWithShape="1">
          <a:blip r:embed="rId4">
            <a:alphaModFix/>
          </a:blip>
          <a:srcRect/>
          <a:stretch/>
        </p:blipFill>
        <p:spPr>
          <a:xfrm>
            <a:off x="3893175" y="948374"/>
            <a:ext cx="2857774" cy="5359751"/>
          </a:xfrm>
          <a:prstGeom prst="rect">
            <a:avLst/>
          </a:prstGeom>
          <a:noFill/>
          <a:ln>
            <a:noFill/>
          </a:ln>
        </p:spPr>
      </p:pic>
      <p:sp>
        <p:nvSpPr>
          <p:cNvPr id="650" name="Google Shape;650;g13a892cf0d3_1_59"/>
          <p:cNvSpPr txBox="1">
            <a:spLocks noGrp="1"/>
          </p:cNvSpPr>
          <p:nvPr>
            <p:ph type="body" idx="1"/>
          </p:nvPr>
        </p:nvSpPr>
        <p:spPr>
          <a:xfrm>
            <a:off x="508000" y="1097300"/>
            <a:ext cx="40641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480"/>
              </a:spcBef>
              <a:spcAft>
                <a:spcPts val="0"/>
              </a:spcAft>
              <a:buSzPts val="1800"/>
              <a:buNone/>
            </a:pPr>
            <a:r>
              <a:rPr lang="en-US" b="1">
                <a:latin typeface="Arial"/>
                <a:ea typeface="Arial"/>
                <a:cs typeface="Arial"/>
                <a:sym typeface="Arial"/>
              </a:rPr>
              <a:t>Currently, cmi5 adoption rates by LMS vendors, authoring tools, and content creators are still low. </a:t>
            </a:r>
            <a:endParaRPr b="1">
              <a:latin typeface="Arial"/>
              <a:ea typeface="Arial"/>
              <a:cs typeface="Arial"/>
              <a:sym typeface="Arial"/>
            </a:endParaRPr>
          </a:p>
        </p:txBody>
      </p:sp>
      <p:sp>
        <p:nvSpPr>
          <p:cNvPr id="651" name="Google Shape;651;g13a892cf0d3_1_59"/>
          <p:cNvSpPr txBox="1">
            <a:spLocks noGrp="1"/>
          </p:cNvSpPr>
          <p:nvPr>
            <p:ph type="body" idx="2"/>
          </p:nvPr>
        </p:nvSpPr>
        <p:spPr>
          <a:xfrm>
            <a:off x="6072725" y="1097300"/>
            <a:ext cx="3950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480"/>
              </a:spcBef>
              <a:spcAft>
                <a:spcPts val="0"/>
              </a:spcAft>
              <a:buSzPts val="1800"/>
              <a:buNone/>
            </a:pPr>
            <a:r>
              <a:rPr lang="en-US" b="1">
                <a:latin typeface="Arial"/>
                <a:ea typeface="Arial"/>
                <a:cs typeface="Arial"/>
                <a:sym typeface="Arial"/>
              </a:rPr>
              <a:t>With the addition of new conformance tools and course templates, coupled with TLA guidance, cmi5 adoptions rates will increase.</a:t>
            </a:r>
            <a:endParaRPr b="1">
              <a:latin typeface="Arial"/>
              <a:ea typeface="Arial"/>
              <a:cs typeface="Arial"/>
              <a:sym typeface="Arial"/>
            </a:endParaRPr>
          </a:p>
        </p:txBody>
      </p:sp>
      <p:sp>
        <p:nvSpPr>
          <p:cNvPr id="652" name="Google Shape;652;g13a892cf0d3_1_59"/>
          <p:cNvSpPr txBox="1">
            <a:spLocks noGrp="1"/>
          </p:cNvSpPr>
          <p:nvPr>
            <p:ph type="sldNum" idx="12"/>
          </p:nvPr>
        </p:nvSpPr>
        <p:spPr>
          <a:xfrm>
            <a:off x="7095075" y="6417718"/>
            <a:ext cx="2844900" cy="2445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600"/>
              <a:buFont typeface="Arial"/>
              <a:buNone/>
            </a:pPr>
            <a:fld id="{00000000-1234-1234-1234-123412341234}" type="slidenum">
              <a:rPr lang="en-US"/>
              <a:t>56</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g12ef73f7b78_1_33"/>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What’s Next?</a:t>
            </a:r>
            <a:endParaRPr/>
          </a:p>
        </p:txBody>
      </p:sp>
      <p:sp>
        <p:nvSpPr>
          <p:cNvPr id="658" name="Google Shape;658;g12ef73f7b78_1_33"/>
          <p:cNvSpPr txBox="1">
            <a:spLocks noGrp="1"/>
          </p:cNvSpPr>
          <p:nvPr>
            <p:ph type="body" idx="1"/>
          </p:nvPr>
        </p:nvSpPr>
        <p:spPr>
          <a:xfrm>
            <a:off x="480132" y="1046715"/>
            <a:ext cx="11250600" cy="50751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350"/>
              <a:buNone/>
            </a:pPr>
            <a:r>
              <a:rPr lang="en-US" sz="2400" b="1">
                <a:latin typeface="Arial"/>
                <a:ea typeface="Arial"/>
                <a:cs typeface="Arial"/>
                <a:sym typeface="Arial"/>
              </a:rPr>
              <a:t>Adopt cmi5</a:t>
            </a:r>
            <a:endParaRPr sz="2400">
              <a:latin typeface="Arial"/>
              <a:ea typeface="Arial"/>
              <a:cs typeface="Arial"/>
              <a:sym typeface="Arial"/>
            </a:endParaRPr>
          </a:p>
          <a:p>
            <a:pPr marL="0" lvl="0" indent="0" algn="l" rtl="0">
              <a:lnSpc>
                <a:spcPct val="115000"/>
              </a:lnSpc>
              <a:spcBef>
                <a:spcPts val="400"/>
              </a:spcBef>
              <a:spcAft>
                <a:spcPts val="0"/>
              </a:spcAft>
              <a:buSzPts val="1350"/>
              <a:buNone/>
            </a:pPr>
            <a:endParaRPr sz="1000">
              <a:latin typeface="Arial"/>
              <a:ea typeface="Arial"/>
              <a:cs typeface="Arial"/>
              <a:sym typeface="Arial"/>
            </a:endParaRPr>
          </a:p>
          <a:p>
            <a:pPr marL="457200" lvl="0" indent="-355600" algn="l" rtl="0">
              <a:lnSpc>
                <a:spcPct val="115000"/>
              </a:lnSpc>
              <a:spcBef>
                <a:spcPts val="360"/>
              </a:spcBef>
              <a:spcAft>
                <a:spcPts val="0"/>
              </a:spcAft>
              <a:buSzPts val="2000"/>
              <a:buFont typeface="Arial"/>
              <a:buChar char="•"/>
            </a:pPr>
            <a:r>
              <a:rPr lang="en-US" sz="2000">
                <a:latin typeface="Arial"/>
                <a:ea typeface="Arial"/>
                <a:cs typeface="Arial"/>
                <a:sym typeface="Arial"/>
              </a:rPr>
              <a:t>Assess where you are with cmi5 and determine where it fits with your plans.</a:t>
            </a:r>
            <a:endParaRPr sz="2000">
              <a:latin typeface="Arial"/>
              <a:ea typeface="Arial"/>
              <a:cs typeface="Arial"/>
              <a:sym typeface="Arial"/>
            </a:endParaRPr>
          </a:p>
          <a:p>
            <a:pPr marL="457200" lvl="0" indent="-355600" algn="l" rtl="0">
              <a:lnSpc>
                <a:spcPct val="115000"/>
              </a:lnSpc>
              <a:spcBef>
                <a:spcPts val="360"/>
              </a:spcBef>
              <a:spcAft>
                <a:spcPts val="0"/>
              </a:spcAft>
              <a:buSzPts val="2000"/>
              <a:buFont typeface="Arial"/>
              <a:buChar char="•"/>
            </a:pPr>
            <a:r>
              <a:rPr lang="en-US" sz="2000">
                <a:latin typeface="Arial"/>
                <a:ea typeface="Arial"/>
                <a:cs typeface="Arial"/>
                <a:sym typeface="Arial"/>
              </a:rPr>
              <a:t>Start having open conversations on where cmi5 fits in your existing tools in your ecosystem. </a:t>
            </a:r>
            <a:endParaRPr sz="2000">
              <a:latin typeface="Arial"/>
              <a:ea typeface="Arial"/>
              <a:cs typeface="Arial"/>
              <a:sym typeface="Arial"/>
            </a:endParaRPr>
          </a:p>
          <a:p>
            <a:pPr marL="457200" lvl="0" indent="-355600" algn="l" rtl="0">
              <a:lnSpc>
                <a:spcPct val="115000"/>
              </a:lnSpc>
              <a:spcBef>
                <a:spcPts val="360"/>
              </a:spcBef>
              <a:spcAft>
                <a:spcPts val="0"/>
              </a:spcAft>
              <a:buSzPts val="2000"/>
              <a:buFont typeface="Arial"/>
              <a:buChar char="•"/>
            </a:pPr>
            <a:r>
              <a:rPr lang="en-US" sz="2000">
                <a:latin typeface="Arial"/>
                <a:ea typeface="Arial"/>
                <a:cs typeface="Arial"/>
                <a:sym typeface="Arial"/>
              </a:rPr>
              <a:t>Request your vendors to add cmi5 in their product roadmap and ask when will they have support for cmi5.</a:t>
            </a:r>
            <a:endParaRPr sz="2000">
              <a:latin typeface="Arial"/>
              <a:ea typeface="Arial"/>
              <a:cs typeface="Arial"/>
              <a:sym typeface="Arial"/>
            </a:endParaRPr>
          </a:p>
          <a:p>
            <a:pPr marL="457200" lvl="0" indent="-355600" algn="l" rtl="0">
              <a:lnSpc>
                <a:spcPct val="115000"/>
              </a:lnSpc>
              <a:spcBef>
                <a:spcPts val="360"/>
              </a:spcBef>
              <a:spcAft>
                <a:spcPts val="0"/>
              </a:spcAft>
              <a:buSzPts val="2000"/>
              <a:buFont typeface="Arial"/>
              <a:buChar char="•"/>
            </a:pPr>
            <a:r>
              <a:rPr lang="en-US" sz="2000">
                <a:latin typeface="Arial"/>
                <a:ea typeface="Arial"/>
                <a:cs typeface="Arial"/>
                <a:sym typeface="Arial"/>
              </a:rPr>
              <a:t>Watch for IEEE efforts. </a:t>
            </a:r>
            <a:endParaRPr sz="2000">
              <a:latin typeface="Arial"/>
              <a:ea typeface="Arial"/>
              <a:cs typeface="Arial"/>
              <a:sym typeface="Arial"/>
            </a:endParaRPr>
          </a:p>
        </p:txBody>
      </p:sp>
      <p:pic>
        <p:nvPicPr>
          <p:cNvPr id="659" name="Google Shape;659;g12ef73f7b78_1_33"/>
          <p:cNvPicPr preferRelativeResize="0"/>
          <p:nvPr/>
        </p:nvPicPr>
        <p:blipFill rotWithShape="1">
          <a:blip r:embed="rId3">
            <a:alphaModFix/>
          </a:blip>
          <a:srcRect/>
          <a:stretch/>
        </p:blipFill>
        <p:spPr>
          <a:xfrm>
            <a:off x="6096000" y="3352800"/>
            <a:ext cx="5275674" cy="2954338"/>
          </a:xfrm>
          <a:prstGeom prst="rect">
            <a:avLst/>
          </a:prstGeom>
          <a:noFill/>
          <a:ln>
            <a:noFill/>
          </a:ln>
        </p:spPr>
      </p:pic>
      <p:sp>
        <p:nvSpPr>
          <p:cNvPr id="660" name="Google Shape;660;g12ef73f7b78_1_33"/>
          <p:cNvSpPr txBox="1">
            <a:spLocks noGrp="1"/>
          </p:cNvSpPr>
          <p:nvPr>
            <p:ph type="sldNum" idx="12"/>
          </p:nvPr>
        </p:nvSpPr>
        <p:spPr>
          <a:xfrm>
            <a:off x="9115288" y="6409259"/>
            <a:ext cx="821700" cy="340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2133"/>
              <a:buFont typeface="Arial"/>
              <a:buNone/>
            </a:pPr>
            <a:fld id="{00000000-1234-1234-1234-123412341234}" type="slidenum">
              <a:rPr lang="en-US"/>
              <a:t>57</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gb67dd23c81_0_355"/>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Resources</a:t>
            </a:r>
            <a:endParaRPr/>
          </a:p>
        </p:txBody>
      </p:sp>
      <p:sp>
        <p:nvSpPr>
          <p:cNvPr id="666" name="Google Shape;666;gb67dd23c81_0_355"/>
          <p:cNvSpPr txBox="1">
            <a:spLocks noGrp="1"/>
          </p:cNvSpPr>
          <p:nvPr>
            <p:ph type="body" idx="1"/>
          </p:nvPr>
        </p:nvSpPr>
        <p:spPr>
          <a:xfrm>
            <a:off x="480132" y="1046715"/>
            <a:ext cx="11250600" cy="5075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350"/>
              <a:buNone/>
            </a:pPr>
            <a:r>
              <a:rPr lang="en-US" sz="2400" b="1">
                <a:latin typeface="Arial"/>
                <a:ea typeface="Arial"/>
                <a:cs typeface="Arial"/>
                <a:sym typeface="Arial"/>
              </a:rPr>
              <a:t>Ready to use cmi5? Here are resources to help you get started.</a:t>
            </a:r>
            <a:endParaRPr sz="2400" b="1">
              <a:latin typeface="Arial"/>
              <a:ea typeface="Arial"/>
              <a:cs typeface="Arial"/>
              <a:sym typeface="Arial"/>
            </a:endParaRPr>
          </a:p>
          <a:p>
            <a:pPr marL="0" lvl="0" indent="0" algn="l" rtl="0">
              <a:lnSpc>
                <a:spcPct val="90000"/>
              </a:lnSpc>
              <a:spcBef>
                <a:spcPts val="0"/>
              </a:spcBef>
              <a:spcAft>
                <a:spcPts val="0"/>
              </a:spcAft>
              <a:buSzPts val="1350"/>
              <a:buNone/>
            </a:pPr>
            <a:endParaRPr sz="1000" b="1">
              <a:latin typeface="Arial"/>
              <a:ea typeface="Arial"/>
              <a:cs typeface="Arial"/>
              <a:sym typeface="Arial"/>
            </a:endParaRPr>
          </a:p>
          <a:p>
            <a:pPr marL="457188" lvl="0" indent="-406388" algn="l" rtl="0">
              <a:lnSpc>
                <a:spcPct val="100000"/>
              </a:lnSpc>
              <a:spcBef>
                <a:spcPts val="0"/>
              </a:spcBef>
              <a:spcAft>
                <a:spcPts val="0"/>
              </a:spcAft>
              <a:buSzPts val="2000"/>
              <a:buFont typeface="Arial"/>
              <a:buChar char="•"/>
            </a:pPr>
            <a:r>
              <a:rPr lang="en-US" sz="2000" b="1">
                <a:solidFill>
                  <a:srgbClr val="1E3654"/>
                </a:solidFill>
                <a:latin typeface="Arial"/>
                <a:ea typeface="Arial"/>
                <a:cs typeface="Arial"/>
                <a:sym typeface="Arial"/>
              </a:rPr>
              <a:t>Keep up-to-date on cmi5 CATAPULT</a:t>
            </a:r>
            <a:br>
              <a:rPr lang="en-US" sz="2000">
                <a:solidFill>
                  <a:srgbClr val="1E3654"/>
                </a:solidFill>
                <a:latin typeface="Arial"/>
                <a:ea typeface="Arial"/>
                <a:cs typeface="Arial"/>
                <a:sym typeface="Arial"/>
              </a:rPr>
            </a:br>
            <a:r>
              <a:rPr lang="en-US" sz="2000" u="sng">
                <a:solidFill>
                  <a:srgbClr val="0097A7"/>
                </a:solidFill>
                <a:latin typeface="Arial"/>
                <a:ea typeface="Arial"/>
                <a:cs typeface="Arial"/>
                <a:sym typeface="Arial"/>
                <a:hlinkClick r:id="rId3">
                  <a:extLst>
                    <a:ext uri="{A12FA001-AC4F-418D-AE19-62706E023703}">
                      <ahyp:hlinkClr xmlns:ahyp="http://schemas.microsoft.com/office/drawing/2018/hyperlinkcolor" val="tx"/>
                    </a:ext>
                  </a:extLst>
                </a:hlinkClick>
              </a:rPr>
              <a:t>https://adlnet.gov/projects/cmi5-CATAPULT/</a:t>
            </a:r>
            <a:r>
              <a:rPr lang="en-US" sz="2000">
                <a:solidFill>
                  <a:srgbClr val="1E3654"/>
                </a:solidFill>
                <a:latin typeface="Arial"/>
                <a:ea typeface="Arial"/>
                <a:cs typeface="Arial"/>
                <a:sym typeface="Arial"/>
              </a:rPr>
              <a:t> &amp; </a:t>
            </a:r>
            <a:r>
              <a:rPr lang="en-US" sz="2000" u="sng">
                <a:solidFill>
                  <a:srgbClr val="0097A7"/>
                </a:solidFill>
                <a:latin typeface="Arial"/>
                <a:ea typeface="Arial"/>
                <a:cs typeface="Arial"/>
                <a:sym typeface="Arial"/>
                <a:hlinkClick r:id="rId4">
                  <a:extLst>
                    <a:ext uri="{A12FA001-AC4F-418D-AE19-62706E023703}">
                      <ahyp:hlinkClr xmlns:ahyp="http://schemas.microsoft.com/office/drawing/2018/hyperlinkcolor" val="tx"/>
                    </a:ext>
                  </a:extLst>
                </a:hlinkClick>
              </a:rPr>
              <a:t>https://xapi.com/cmi5-project-catapult/</a:t>
            </a:r>
            <a:endParaRPr sz="2000">
              <a:solidFill>
                <a:srgbClr val="1E3654"/>
              </a:solidFill>
              <a:latin typeface="Arial"/>
              <a:ea typeface="Arial"/>
              <a:cs typeface="Arial"/>
              <a:sym typeface="Arial"/>
            </a:endParaRPr>
          </a:p>
          <a:p>
            <a:pPr marL="457188" lvl="0" indent="-406388" algn="l" rtl="0">
              <a:lnSpc>
                <a:spcPct val="100000"/>
              </a:lnSpc>
              <a:spcBef>
                <a:spcPts val="1000"/>
              </a:spcBef>
              <a:spcAft>
                <a:spcPts val="0"/>
              </a:spcAft>
              <a:buSzPts val="2000"/>
              <a:buFont typeface="Arial"/>
              <a:buChar char="•"/>
            </a:pPr>
            <a:r>
              <a:rPr lang="en-US" sz="2000" b="1">
                <a:solidFill>
                  <a:srgbClr val="1E3654"/>
                </a:solidFill>
                <a:latin typeface="Arial"/>
                <a:ea typeface="Arial"/>
                <a:cs typeface="Arial"/>
                <a:sym typeface="Arial"/>
              </a:rPr>
              <a:t>Visit ADL’s cmi5 page and xapi.com’s cmi5 page for more background</a:t>
            </a:r>
            <a:br>
              <a:rPr lang="en-US" sz="2000">
                <a:solidFill>
                  <a:srgbClr val="1E3654"/>
                </a:solidFill>
                <a:latin typeface="Arial"/>
                <a:ea typeface="Arial"/>
                <a:cs typeface="Arial"/>
                <a:sym typeface="Arial"/>
              </a:rPr>
            </a:br>
            <a:r>
              <a:rPr lang="en-US" sz="2000" u="sng">
                <a:solidFill>
                  <a:srgbClr val="0097A7"/>
                </a:solidFill>
                <a:latin typeface="Arial"/>
                <a:ea typeface="Arial"/>
                <a:cs typeface="Arial"/>
                <a:sym typeface="Arial"/>
                <a:hlinkClick r:id="rId5">
                  <a:extLst>
                    <a:ext uri="{A12FA001-AC4F-418D-AE19-62706E023703}">
                      <ahyp:hlinkClr xmlns:ahyp="http://schemas.microsoft.com/office/drawing/2018/hyperlinkcolor" val="tx"/>
                    </a:ext>
                  </a:extLst>
                </a:hlinkClick>
              </a:rPr>
              <a:t>https://adlnet.gov/projects/cmi5-standard/</a:t>
            </a:r>
            <a:r>
              <a:rPr lang="en-US" sz="2000">
                <a:latin typeface="Arial"/>
                <a:ea typeface="Arial"/>
                <a:cs typeface="Arial"/>
                <a:sym typeface="Arial"/>
              </a:rPr>
              <a:t> &amp; </a:t>
            </a:r>
            <a:r>
              <a:rPr lang="en-US" sz="2000" u="sng">
                <a:solidFill>
                  <a:srgbClr val="0097A7"/>
                </a:solidFill>
                <a:latin typeface="Arial"/>
                <a:ea typeface="Arial"/>
                <a:cs typeface="Arial"/>
                <a:sym typeface="Arial"/>
                <a:hlinkClick r:id="rId6">
                  <a:extLst>
                    <a:ext uri="{A12FA001-AC4F-418D-AE19-62706E023703}">
                      <ahyp:hlinkClr xmlns:ahyp="http://schemas.microsoft.com/office/drawing/2018/hyperlinkcolor" val="tx"/>
                    </a:ext>
                  </a:extLst>
                </a:hlinkClick>
              </a:rPr>
              <a:t>https://xapi.com/cmi5/</a:t>
            </a:r>
            <a:endParaRPr sz="2000">
              <a:solidFill>
                <a:srgbClr val="1E3654"/>
              </a:solidFill>
              <a:latin typeface="Arial"/>
              <a:ea typeface="Arial"/>
              <a:cs typeface="Arial"/>
              <a:sym typeface="Arial"/>
            </a:endParaRPr>
          </a:p>
          <a:p>
            <a:pPr marL="457188" lvl="0" indent="-406388" algn="l" rtl="0">
              <a:lnSpc>
                <a:spcPct val="100000"/>
              </a:lnSpc>
              <a:spcBef>
                <a:spcPts val="1000"/>
              </a:spcBef>
              <a:spcAft>
                <a:spcPts val="0"/>
              </a:spcAft>
              <a:buSzPts val="2000"/>
              <a:buFont typeface="Arial"/>
              <a:buChar char="•"/>
            </a:pPr>
            <a:r>
              <a:rPr lang="en-US" sz="2000" b="1">
                <a:solidFill>
                  <a:srgbClr val="1E3654"/>
                </a:solidFill>
                <a:latin typeface="Arial"/>
                <a:ea typeface="Arial"/>
                <a:cs typeface="Arial"/>
                <a:sym typeface="Arial"/>
              </a:rPr>
              <a:t>View ADL’s cmi5 resources</a:t>
            </a:r>
            <a:br>
              <a:rPr lang="en-US" sz="2000">
                <a:solidFill>
                  <a:srgbClr val="1E3654"/>
                </a:solidFill>
                <a:latin typeface="Arial"/>
                <a:ea typeface="Arial"/>
                <a:cs typeface="Arial"/>
                <a:sym typeface="Arial"/>
              </a:rPr>
            </a:br>
            <a:r>
              <a:rPr lang="en-US" sz="2000" u="sng">
                <a:solidFill>
                  <a:srgbClr val="0097A7"/>
                </a:solidFill>
                <a:latin typeface="Arial"/>
                <a:ea typeface="Arial"/>
                <a:cs typeface="Arial"/>
                <a:sym typeface="Arial"/>
                <a:hlinkClick r:id="rId7">
                  <a:extLst>
                    <a:ext uri="{A12FA001-AC4F-418D-AE19-62706E023703}">
                      <ahyp:hlinkClr xmlns:ahyp="http://schemas.microsoft.com/office/drawing/2018/hyperlinkcolor" val="tx"/>
                    </a:ext>
                  </a:extLst>
                </a:hlinkClick>
              </a:rPr>
              <a:t>https://adlnet.gov/resources/cmi5-resources/</a:t>
            </a:r>
            <a:endParaRPr sz="2000">
              <a:latin typeface="Arial"/>
              <a:ea typeface="Arial"/>
              <a:cs typeface="Arial"/>
              <a:sym typeface="Arial"/>
            </a:endParaRPr>
          </a:p>
          <a:p>
            <a:pPr marL="457200" lvl="0" indent="-355600" algn="l" rtl="0">
              <a:lnSpc>
                <a:spcPct val="100000"/>
              </a:lnSpc>
              <a:spcBef>
                <a:spcPts val="1000"/>
              </a:spcBef>
              <a:spcAft>
                <a:spcPts val="0"/>
              </a:spcAft>
              <a:buSzPts val="2000"/>
              <a:buFont typeface="Arial"/>
              <a:buChar char="•"/>
            </a:pPr>
            <a:r>
              <a:rPr lang="en-US" sz="2000" b="1">
                <a:solidFill>
                  <a:srgbClr val="1E3654"/>
                </a:solidFill>
                <a:latin typeface="Arial"/>
                <a:ea typeface="Arial"/>
                <a:cs typeface="Arial"/>
                <a:sym typeface="Arial"/>
              </a:rPr>
              <a:t>cmi5 Best Practices Guide:</a:t>
            </a:r>
            <a:br>
              <a:rPr lang="en-US" sz="2000" b="1">
                <a:solidFill>
                  <a:srgbClr val="1E3654"/>
                </a:solidFill>
                <a:latin typeface="Arial"/>
                <a:ea typeface="Arial"/>
                <a:cs typeface="Arial"/>
                <a:sym typeface="Arial"/>
              </a:rPr>
            </a:br>
            <a:r>
              <a:rPr lang="en-US" sz="2000" u="sng">
                <a:solidFill>
                  <a:srgbClr val="0097A7"/>
                </a:solidFill>
                <a:latin typeface="Arial"/>
                <a:ea typeface="Arial"/>
                <a:cs typeface="Arial"/>
                <a:sym typeface="Arial"/>
                <a:hlinkClick r:id="rId8">
                  <a:extLst>
                    <a:ext uri="{A12FA001-AC4F-418D-AE19-62706E023703}">
                      <ahyp:hlinkClr xmlns:ahyp="http://schemas.microsoft.com/office/drawing/2018/hyperlinkcolor" val="tx"/>
                    </a:ext>
                  </a:extLst>
                </a:hlinkClick>
              </a:rPr>
              <a:t>https://adlnet.gov/projects/cmi5-specification/</a:t>
            </a:r>
            <a:endParaRPr sz="2000">
              <a:latin typeface="Arial"/>
              <a:ea typeface="Arial"/>
              <a:cs typeface="Arial"/>
              <a:sym typeface="Arial"/>
            </a:endParaRPr>
          </a:p>
          <a:p>
            <a:pPr marL="457188" lvl="0" indent="-406388" algn="l" rtl="0">
              <a:lnSpc>
                <a:spcPct val="100000"/>
              </a:lnSpc>
              <a:spcBef>
                <a:spcPts val="1000"/>
              </a:spcBef>
              <a:spcAft>
                <a:spcPts val="0"/>
              </a:spcAft>
              <a:buSzPts val="2000"/>
              <a:buFont typeface="Arial"/>
              <a:buChar char="•"/>
            </a:pPr>
            <a:r>
              <a:rPr lang="en-US" sz="2000" b="1">
                <a:solidFill>
                  <a:srgbClr val="1E3654"/>
                </a:solidFill>
                <a:latin typeface="Arial"/>
                <a:ea typeface="Arial"/>
                <a:cs typeface="Arial"/>
                <a:sym typeface="Arial"/>
              </a:rPr>
              <a:t>GitHub repository, course examples, user guides, installation </a:t>
            </a:r>
            <a:br>
              <a:rPr lang="en-US" sz="2000" b="1">
                <a:solidFill>
                  <a:srgbClr val="1E3654"/>
                </a:solidFill>
                <a:latin typeface="Arial"/>
                <a:ea typeface="Arial"/>
                <a:cs typeface="Arial"/>
                <a:sym typeface="Arial"/>
              </a:rPr>
            </a:br>
            <a:r>
              <a:rPr lang="en-US" sz="2000" b="1">
                <a:solidFill>
                  <a:srgbClr val="1E3654"/>
                </a:solidFill>
                <a:latin typeface="Arial"/>
                <a:ea typeface="Arial"/>
                <a:cs typeface="Arial"/>
                <a:sym typeface="Arial"/>
              </a:rPr>
              <a:t>and deployment instructions can be found at: </a:t>
            </a:r>
            <a:br>
              <a:rPr lang="en-US" sz="2000" b="1">
                <a:solidFill>
                  <a:srgbClr val="1E3654"/>
                </a:solidFill>
                <a:latin typeface="Arial"/>
                <a:ea typeface="Arial"/>
                <a:cs typeface="Arial"/>
                <a:sym typeface="Arial"/>
              </a:rPr>
            </a:br>
            <a:r>
              <a:rPr lang="en-US" sz="2000" u="sng">
                <a:solidFill>
                  <a:srgbClr val="0097A7"/>
                </a:solidFill>
                <a:latin typeface="Arial"/>
                <a:ea typeface="Arial"/>
                <a:cs typeface="Arial"/>
                <a:sym typeface="Arial"/>
                <a:hlinkClick r:id="rId9">
                  <a:extLst>
                    <a:ext uri="{A12FA001-AC4F-418D-AE19-62706E023703}">
                      <ahyp:hlinkClr xmlns:ahyp="http://schemas.microsoft.com/office/drawing/2018/hyperlinkcolor" val="tx"/>
                    </a:ext>
                  </a:extLst>
                </a:hlinkClick>
              </a:rPr>
              <a:t>https://adlnet.github.io/CATAPULT/</a:t>
            </a:r>
            <a:endParaRPr sz="2000">
              <a:solidFill>
                <a:srgbClr val="1E3654"/>
              </a:solidFill>
              <a:latin typeface="Arial"/>
              <a:ea typeface="Arial"/>
              <a:cs typeface="Arial"/>
              <a:sym typeface="Arial"/>
            </a:endParaRPr>
          </a:p>
        </p:txBody>
      </p:sp>
      <p:pic>
        <p:nvPicPr>
          <p:cNvPr id="667" name="Google Shape;667;gb67dd23c81_0_355"/>
          <p:cNvPicPr preferRelativeResize="0"/>
          <p:nvPr/>
        </p:nvPicPr>
        <p:blipFill rotWithShape="1">
          <a:blip r:embed="rId10">
            <a:alphaModFix/>
          </a:blip>
          <a:srcRect/>
          <a:stretch/>
        </p:blipFill>
        <p:spPr>
          <a:xfrm>
            <a:off x="9752250" y="2768375"/>
            <a:ext cx="2164475" cy="3046179"/>
          </a:xfrm>
          <a:prstGeom prst="rect">
            <a:avLst/>
          </a:prstGeom>
          <a:noFill/>
          <a:ln>
            <a:noFill/>
          </a:ln>
          <a:effectLst>
            <a:outerShdw blurRad="57150" dist="19050" dir="5400000" algn="bl" rotWithShape="0">
              <a:srgbClr val="000000">
                <a:alpha val="49411"/>
              </a:srgbClr>
            </a:outerShdw>
          </a:effectLst>
        </p:spPr>
      </p:pic>
      <p:pic>
        <p:nvPicPr>
          <p:cNvPr id="668" name="Google Shape;668;gb67dd23c81_0_355"/>
          <p:cNvPicPr preferRelativeResize="0"/>
          <p:nvPr/>
        </p:nvPicPr>
        <p:blipFill rotWithShape="1">
          <a:blip r:embed="rId11">
            <a:alphaModFix/>
          </a:blip>
          <a:srcRect/>
          <a:stretch/>
        </p:blipFill>
        <p:spPr>
          <a:xfrm>
            <a:off x="8713000" y="4107193"/>
            <a:ext cx="2104854" cy="1947381"/>
          </a:xfrm>
          <a:prstGeom prst="rect">
            <a:avLst/>
          </a:prstGeom>
          <a:noFill/>
          <a:ln>
            <a:noFill/>
          </a:ln>
          <a:effectLst>
            <a:outerShdw blurRad="57150" dist="19050" dir="5400000" algn="bl" rotWithShape="0">
              <a:srgbClr val="000000">
                <a:alpha val="49411"/>
              </a:srgbClr>
            </a:outerShdw>
          </a:effectLst>
        </p:spPr>
      </p:pic>
      <p:sp>
        <p:nvSpPr>
          <p:cNvPr id="669" name="Google Shape;669;gb67dd23c81_0_355"/>
          <p:cNvSpPr txBox="1">
            <a:spLocks noGrp="1"/>
          </p:cNvSpPr>
          <p:nvPr>
            <p:ph type="sldNum" idx="12"/>
          </p:nvPr>
        </p:nvSpPr>
        <p:spPr>
          <a:xfrm>
            <a:off x="9115288" y="6409259"/>
            <a:ext cx="821700" cy="340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2133"/>
              <a:buFont typeface="Arial"/>
              <a:buNone/>
            </a:pPr>
            <a:fld id="{00000000-1234-1234-1234-123412341234}" type="slidenum">
              <a:rPr lang="en-US"/>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gb67dd23c81_0_342"/>
          <p:cNvSpPr txBox="1">
            <a:spLocks noGrp="1"/>
          </p:cNvSpPr>
          <p:nvPr>
            <p:ph type="body" idx="1"/>
          </p:nvPr>
        </p:nvSpPr>
        <p:spPr>
          <a:xfrm>
            <a:off x="871093" y="1858346"/>
            <a:ext cx="10449900" cy="12294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100"/>
              <a:buNone/>
            </a:pPr>
            <a:r>
              <a:rPr lang="en-US"/>
              <a:t>Questions? Ask me anything.</a:t>
            </a:r>
            <a:endParaRPr/>
          </a:p>
          <a:p>
            <a:pPr marL="0" lvl="0" indent="0" algn="ctr" rtl="0">
              <a:lnSpc>
                <a:spcPct val="100000"/>
              </a:lnSpc>
              <a:spcBef>
                <a:spcPts val="400"/>
              </a:spcBef>
              <a:spcAft>
                <a:spcPts val="0"/>
              </a:spcAft>
              <a:buSzPts val="1500"/>
              <a:buNone/>
            </a:pPr>
            <a:endParaRPr sz="2000">
              <a:solidFill>
                <a:srgbClr val="00B050"/>
              </a:solidFill>
            </a:endParaRPr>
          </a:p>
          <a:p>
            <a:pPr marL="0" lvl="0" indent="0" algn="ctr" rtl="0">
              <a:lnSpc>
                <a:spcPct val="100000"/>
              </a:lnSpc>
              <a:spcBef>
                <a:spcPts val="400"/>
              </a:spcBef>
              <a:spcAft>
                <a:spcPts val="0"/>
              </a:spcAft>
              <a:buSzPts val="1500"/>
              <a:buNone/>
            </a:pPr>
            <a:endParaRPr/>
          </a:p>
          <a:p>
            <a:pPr marL="0" lvl="0" indent="0" algn="ctr" rtl="0">
              <a:lnSpc>
                <a:spcPct val="100000"/>
              </a:lnSpc>
              <a:spcBef>
                <a:spcPts val="560"/>
              </a:spcBef>
              <a:spcAft>
                <a:spcPts val="0"/>
              </a:spcAft>
              <a:buSzPts val="2100"/>
              <a:buNone/>
            </a:pPr>
            <a:endParaRPr/>
          </a:p>
          <a:p>
            <a:pPr marL="0" lvl="0" indent="0" algn="ctr" rtl="0">
              <a:lnSpc>
                <a:spcPct val="100000"/>
              </a:lnSpc>
              <a:spcBef>
                <a:spcPts val="560"/>
              </a:spcBef>
              <a:spcAft>
                <a:spcPts val="0"/>
              </a:spcAft>
              <a:buSzPts val="2100"/>
              <a:buNone/>
            </a:pPr>
            <a:endParaRPr/>
          </a:p>
        </p:txBody>
      </p:sp>
      <p:sp>
        <p:nvSpPr>
          <p:cNvPr id="676" name="Google Shape;676;gb67dd23c81_0_342"/>
          <p:cNvSpPr txBox="1">
            <a:spLocks noGrp="1"/>
          </p:cNvSpPr>
          <p:nvPr>
            <p:ph type="body" idx="2"/>
          </p:nvPr>
        </p:nvSpPr>
        <p:spPr>
          <a:xfrm>
            <a:off x="2936575" y="3233675"/>
            <a:ext cx="8478900" cy="1934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r>
              <a:rPr lang="en-US"/>
              <a:t>Brian Miller, </a:t>
            </a:r>
            <a:br>
              <a:rPr lang="en-US"/>
            </a:br>
            <a:r>
              <a:rPr lang="en-US"/>
              <a:t>Rustici Software</a:t>
            </a:r>
            <a:endParaRPr/>
          </a:p>
          <a:p>
            <a:pPr marL="0" lvl="0" indent="0" algn="ctr" rtl="0">
              <a:lnSpc>
                <a:spcPct val="100000"/>
              </a:lnSpc>
              <a:spcBef>
                <a:spcPts val="0"/>
              </a:spcBef>
              <a:spcAft>
                <a:spcPts val="0"/>
              </a:spcAft>
              <a:buSzPts val="1800"/>
              <a:buNone/>
            </a:pPr>
            <a:r>
              <a:rPr lang="en-US" sz="2000"/>
              <a:t>brian.miller@rusticisoftware.com</a:t>
            </a:r>
            <a:endParaRPr sz="2000"/>
          </a:p>
        </p:txBody>
      </p:sp>
      <p:pic>
        <p:nvPicPr>
          <p:cNvPr id="677" name="Google Shape;677;gb67dd23c81_0_342"/>
          <p:cNvPicPr preferRelativeResize="0"/>
          <p:nvPr/>
        </p:nvPicPr>
        <p:blipFill rotWithShape="1">
          <a:blip r:embed="rId3">
            <a:alphaModFix/>
          </a:blip>
          <a:srcRect t="9" b="6"/>
          <a:stretch/>
        </p:blipFill>
        <p:spPr>
          <a:xfrm>
            <a:off x="3329400" y="3048000"/>
            <a:ext cx="1644300" cy="1644000"/>
          </a:xfrm>
          <a:prstGeom prst="ellipse">
            <a:avLst/>
          </a:prstGeom>
          <a:noFill/>
          <a:ln>
            <a:noFill/>
          </a:ln>
        </p:spPr>
      </p:pic>
      <p:sp>
        <p:nvSpPr>
          <p:cNvPr id="678" name="Google Shape;678;gb67dd23c81_0_342"/>
          <p:cNvSpPr txBox="1">
            <a:spLocks noGrp="1"/>
          </p:cNvSpPr>
          <p:nvPr>
            <p:ph type="sldNum" idx="12"/>
          </p:nvPr>
        </p:nvSpPr>
        <p:spPr>
          <a:xfrm>
            <a:off x="9027301" y="6420016"/>
            <a:ext cx="821700" cy="340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2133"/>
              <a:buFont typeface="Arial"/>
              <a:buNone/>
            </a:pPr>
            <a:fld id="{00000000-1234-1234-1234-123412341234}" type="slidenum">
              <a:rPr lang="en-US"/>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g13a892cf0d3_1_0"/>
          <p:cNvSpPr txBox="1">
            <a:spLocks noGrp="1"/>
          </p:cNvSpPr>
          <p:nvPr>
            <p:ph type="title"/>
          </p:nvPr>
        </p:nvSpPr>
        <p:spPr>
          <a:xfrm>
            <a:off x="2345741" y="0"/>
            <a:ext cx="7416900" cy="841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What is a Learning Management System</a:t>
            </a:r>
            <a:endParaRPr/>
          </a:p>
        </p:txBody>
      </p:sp>
      <p:sp>
        <p:nvSpPr>
          <p:cNvPr id="114" name="Google Shape;114;g13a892cf0d3_1_0"/>
          <p:cNvSpPr txBox="1">
            <a:spLocks noGrp="1"/>
          </p:cNvSpPr>
          <p:nvPr>
            <p:ph type="body" idx="1"/>
          </p:nvPr>
        </p:nvSpPr>
        <p:spPr>
          <a:xfrm>
            <a:off x="593061" y="1053389"/>
            <a:ext cx="10928400" cy="489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60"/>
              </a:spcBef>
              <a:spcAft>
                <a:spcPts val="0"/>
              </a:spcAft>
              <a:buSzPts val="2100"/>
              <a:buNone/>
            </a:pPr>
            <a:r>
              <a:rPr lang="en-US" sz="2400" b="1">
                <a:latin typeface="Arial"/>
                <a:ea typeface="Arial"/>
                <a:cs typeface="Arial"/>
                <a:sym typeface="Arial"/>
              </a:rPr>
              <a:t>Learning Management Systems (LMS)</a:t>
            </a:r>
            <a:endParaRPr sz="2400" b="1">
              <a:latin typeface="Arial"/>
              <a:ea typeface="Arial"/>
              <a:cs typeface="Arial"/>
              <a:sym typeface="Arial"/>
            </a:endParaRPr>
          </a:p>
          <a:p>
            <a:pPr marL="0" lvl="0" indent="0" algn="l" rtl="0">
              <a:lnSpc>
                <a:spcPct val="100000"/>
              </a:lnSpc>
              <a:spcBef>
                <a:spcPts val="560"/>
              </a:spcBef>
              <a:spcAft>
                <a:spcPts val="0"/>
              </a:spcAft>
              <a:buSzPts val="2100"/>
              <a:buNone/>
            </a:pPr>
            <a:endParaRPr sz="2000" b="1">
              <a:latin typeface="Arial"/>
              <a:ea typeface="Arial"/>
              <a:cs typeface="Arial"/>
              <a:sym typeface="Arial"/>
            </a:endParaRPr>
          </a:p>
          <a:p>
            <a:pPr marL="0" lvl="0" indent="0" algn="l" rtl="0">
              <a:lnSpc>
                <a:spcPct val="115000"/>
              </a:lnSpc>
              <a:spcBef>
                <a:spcPts val="560"/>
              </a:spcBef>
              <a:spcAft>
                <a:spcPts val="0"/>
              </a:spcAft>
              <a:buSzPts val="2100"/>
              <a:buNone/>
            </a:pPr>
            <a:r>
              <a:rPr lang="en-US" sz="2000">
                <a:latin typeface="Arial"/>
                <a:ea typeface="Arial"/>
                <a:cs typeface="Arial"/>
                <a:sym typeface="Arial"/>
              </a:rPr>
              <a:t>LMSs are software applications designed to track, report, automate, and deliver online courseware. They’re designed to help deliver and track learning and training materials to learners.</a:t>
            </a:r>
            <a:endParaRPr sz="2000">
              <a:latin typeface="Arial"/>
              <a:ea typeface="Arial"/>
              <a:cs typeface="Arial"/>
              <a:sym typeface="Arial"/>
            </a:endParaRPr>
          </a:p>
          <a:p>
            <a:pPr marL="0" lvl="0" indent="0" algn="l" rtl="0">
              <a:lnSpc>
                <a:spcPct val="115000"/>
              </a:lnSpc>
              <a:spcBef>
                <a:spcPts val="560"/>
              </a:spcBef>
              <a:spcAft>
                <a:spcPts val="0"/>
              </a:spcAft>
              <a:buSzPts val="2100"/>
              <a:buNone/>
            </a:pPr>
            <a:endParaRPr sz="2000">
              <a:latin typeface="Arial"/>
              <a:ea typeface="Arial"/>
              <a:cs typeface="Arial"/>
              <a:sym typeface="Arial"/>
            </a:endParaRPr>
          </a:p>
          <a:p>
            <a:pPr marL="0" lvl="0" indent="0" algn="l" rtl="0">
              <a:lnSpc>
                <a:spcPct val="115000"/>
              </a:lnSpc>
              <a:spcBef>
                <a:spcPts val="560"/>
              </a:spcBef>
              <a:spcAft>
                <a:spcPts val="0"/>
              </a:spcAft>
              <a:buSzPts val="2100"/>
              <a:buNone/>
            </a:pPr>
            <a:r>
              <a:rPr lang="en-US" sz="2000">
                <a:latin typeface="Arial"/>
                <a:ea typeface="Arial"/>
                <a:cs typeface="Arial"/>
                <a:sym typeface="Arial"/>
              </a:rPr>
              <a:t>Traditional LMSs still play a key role in many learning ecosystems and are core to learning and training departments.</a:t>
            </a:r>
            <a:endParaRPr sz="2000">
              <a:latin typeface="Arial"/>
              <a:ea typeface="Arial"/>
              <a:cs typeface="Arial"/>
              <a:sym typeface="Arial"/>
            </a:endParaRPr>
          </a:p>
        </p:txBody>
      </p:sp>
      <p:sp>
        <p:nvSpPr>
          <p:cNvPr id="115" name="Google Shape;115;g13a892cf0d3_1_0"/>
          <p:cNvSpPr txBox="1">
            <a:spLocks noGrp="1"/>
          </p:cNvSpPr>
          <p:nvPr>
            <p:ph type="sldNum" idx="12"/>
          </p:nvPr>
        </p:nvSpPr>
        <p:spPr>
          <a:xfrm>
            <a:off x="7086600" y="6400800"/>
            <a:ext cx="2844900" cy="2445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600"/>
              <a:buFont typeface="Arial"/>
              <a:buNone/>
            </a:pPr>
            <a:fld id="{00000000-1234-1234-1234-123412341234}" type="slidenum">
              <a:rPr lang="en-US"/>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g133b476e2fa_0_27"/>
          <p:cNvSpPr txBox="1">
            <a:spLocks noGrp="1"/>
          </p:cNvSpPr>
          <p:nvPr>
            <p:ph type="title"/>
          </p:nvPr>
        </p:nvSpPr>
        <p:spPr>
          <a:xfrm>
            <a:off x="2287219" y="1"/>
            <a:ext cx="7416900" cy="834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What is xAPI?</a:t>
            </a:r>
            <a:endParaRPr/>
          </a:p>
        </p:txBody>
      </p:sp>
      <p:sp>
        <p:nvSpPr>
          <p:cNvPr id="122" name="Google Shape;122;g133b476e2fa_0_27"/>
          <p:cNvSpPr txBox="1">
            <a:spLocks noGrp="1"/>
          </p:cNvSpPr>
          <p:nvPr>
            <p:ph type="body" idx="1"/>
          </p:nvPr>
        </p:nvSpPr>
        <p:spPr>
          <a:xfrm>
            <a:off x="508000" y="1097300"/>
            <a:ext cx="53616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800"/>
              <a:buNone/>
            </a:pPr>
            <a:r>
              <a:rPr lang="en-US" b="1">
                <a:latin typeface="Arial"/>
                <a:ea typeface="Arial"/>
                <a:cs typeface="Arial"/>
                <a:sym typeface="Arial"/>
              </a:rPr>
              <a:t>xAPI is also known as the Experience API</a:t>
            </a:r>
            <a:endParaRPr b="1">
              <a:latin typeface="Arial"/>
              <a:ea typeface="Arial"/>
              <a:cs typeface="Arial"/>
              <a:sym typeface="Arial"/>
            </a:endParaRPr>
          </a:p>
          <a:p>
            <a:pPr marL="0" lvl="0" indent="0" algn="l" rtl="0">
              <a:lnSpc>
                <a:spcPct val="115000"/>
              </a:lnSpc>
              <a:spcBef>
                <a:spcPts val="480"/>
              </a:spcBef>
              <a:spcAft>
                <a:spcPts val="0"/>
              </a:spcAft>
              <a:buSzPts val="1800"/>
              <a:buNone/>
            </a:pPr>
            <a:endParaRPr sz="1400">
              <a:latin typeface="Arial"/>
              <a:ea typeface="Arial"/>
              <a:cs typeface="Arial"/>
              <a:sym typeface="Arial"/>
            </a:endParaRPr>
          </a:p>
          <a:p>
            <a:pPr marL="342900" lvl="0" indent="-317500" algn="l" rtl="0">
              <a:lnSpc>
                <a:spcPct val="115000"/>
              </a:lnSpc>
              <a:spcBef>
                <a:spcPts val="360"/>
              </a:spcBef>
              <a:spcAft>
                <a:spcPts val="0"/>
              </a:spcAft>
              <a:buSzPts val="2000"/>
              <a:buFont typeface="Arial"/>
              <a:buChar char="•"/>
            </a:pPr>
            <a:r>
              <a:rPr lang="en-US" sz="2000">
                <a:latin typeface="Arial"/>
                <a:ea typeface="Arial"/>
                <a:cs typeface="Arial"/>
                <a:sym typeface="Arial"/>
              </a:rPr>
              <a:t>Specification on a standards track.</a:t>
            </a:r>
            <a:endParaRPr sz="2000">
              <a:latin typeface="Arial"/>
              <a:ea typeface="Arial"/>
              <a:cs typeface="Arial"/>
              <a:sym typeface="Arial"/>
            </a:endParaRPr>
          </a:p>
          <a:p>
            <a:pPr marL="342900" lvl="0" indent="-317500" algn="l" rtl="0">
              <a:lnSpc>
                <a:spcPct val="115000"/>
              </a:lnSpc>
              <a:spcBef>
                <a:spcPts val="360"/>
              </a:spcBef>
              <a:spcAft>
                <a:spcPts val="0"/>
              </a:spcAft>
              <a:buSzPts val="2000"/>
              <a:buFont typeface="Arial"/>
              <a:buChar char="•"/>
            </a:pPr>
            <a:r>
              <a:rPr lang="en-US" sz="2000">
                <a:latin typeface="Arial"/>
                <a:ea typeface="Arial"/>
                <a:cs typeface="Arial"/>
                <a:sym typeface="Arial"/>
              </a:rPr>
              <a:t>Enables tracking data about any type of real-world experience.</a:t>
            </a:r>
            <a:endParaRPr sz="2000">
              <a:latin typeface="Arial"/>
              <a:ea typeface="Arial"/>
              <a:cs typeface="Arial"/>
              <a:sym typeface="Arial"/>
            </a:endParaRPr>
          </a:p>
          <a:p>
            <a:pPr marL="342900" lvl="0" indent="-317500" algn="l" rtl="0">
              <a:lnSpc>
                <a:spcPct val="115000"/>
              </a:lnSpc>
              <a:spcBef>
                <a:spcPts val="360"/>
              </a:spcBef>
              <a:spcAft>
                <a:spcPts val="0"/>
              </a:spcAft>
              <a:buSzPts val="2000"/>
              <a:buFont typeface="Arial"/>
              <a:buChar char="•"/>
            </a:pPr>
            <a:r>
              <a:rPr lang="en-US" sz="2000">
                <a:latin typeface="Arial"/>
                <a:ea typeface="Arial"/>
                <a:cs typeface="Arial"/>
                <a:sym typeface="Arial"/>
              </a:rPr>
              <a:t>Permits transferring data between different systems.</a:t>
            </a:r>
            <a:endParaRPr sz="2000">
              <a:latin typeface="Arial"/>
              <a:ea typeface="Arial"/>
              <a:cs typeface="Arial"/>
              <a:sym typeface="Arial"/>
            </a:endParaRPr>
          </a:p>
          <a:p>
            <a:pPr marL="342900" lvl="0" indent="-317500" algn="l" rtl="0">
              <a:lnSpc>
                <a:spcPct val="115000"/>
              </a:lnSpc>
              <a:spcBef>
                <a:spcPts val="360"/>
              </a:spcBef>
              <a:spcAft>
                <a:spcPts val="0"/>
              </a:spcAft>
              <a:buSzPts val="2000"/>
              <a:buFont typeface="Arial"/>
              <a:buChar char="•"/>
            </a:pPr>
            <a:r>
              <a:rPr lang="en-US" sz="2000">
                <a:latin typeface="Arial"/>
                <a:ea typeface="Arial"/>
                <a:cs typeface="Arial"/>
                <a:sym typeface="Arial"/>
              </a:rPr>
              <a:t>Allows correlation of learning data with other business metrics.</a:t>
            </a:r>
            <a:endParaRPr sz="2000">
              <a:latin typeface="Arial"/>
              <a:ea typeface="Arial"/>
              <a:cs typeface="Arial"/>
              <a:sym typeface="Arial"/>
            </a:endParaRPr>
          </a:p>
          <a:p>
            <a:pPr marL="0" lvl="0" indent="0" algn="l" rtl="0">
              <a:lnSpc>
                <a:spcPct val="100000"/>
              </a:lnSpc>
              <a:spcBef>
                <a:spcPts val="480"/>
              </a:spcBef>
              <a:spcAft>
                <a:spcPts val="0"/>
              </a:spcAft>
              <a:buSzPts val="1800"/>
              <a:buNone/>
            </a:pPr>
            <a:endParaRPr sz="2400">
              <a:latin typeface="Arial"/>
              <a:ea typeface="Arial"/>
              <a:cs typeface="Arial"/>
              <a:sym typeface="Arial"/>
            </a:endParaRPr>
          </a:p>
        </p:txBody>
      </p:sp>
      <p:pic>
        <p:nvPicPr>
          <p:cNvPr id="123" name="Google Shape;123;g133b476e2fa_0_27"/>
          <p:cNvPicPr preferRelativeResize="0"/>
          <p:nvPr/>
        </p:nvPicPr>
        <p:blipFill rotWithShape="1">
          <a:blip r:embed="rId3">
            <a:alphaModFix/>
          </a:blip>
          <a:srcRect/>
          <a:stretch/>
        </p:blipFill>
        <p:spPr>
          <a:xfrm>
            <a:off x="6096000" y="1470525"/>
            <a:ext cx="5858850" cy="3916942"/>
          </a:xfrm>
          <a:prstGeom prst="rect">
            <a:avLst/>
          </a:prstGeom>
          <a:noFill/>
          <a:ln>
            <a:noFill/>
          </a:ln>
        </p:spPr>
      </p:pic>
      <p:sp>
        <p:nvSpPr>
          <p:cNvPr id="124" name="Google Shape;124;g133b476e2fa_0_27"/>
          <p:cNvSpPr txBox="1">
            <a:spLocks noGrp="1"/>
          </p:cNvSpPr>
          <p:nvPr>
            <p:ph type="sldNum" idx="12"/>
          </p:nvPr>
        </p:nvSpPr>
        <p:spPr>
          <a:xfrm>
            <a:off x="7095075" y="6417718"/>
            <a:ext cx="2844900" cy="2445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600"/>
              <a:buFont typeface="Arial"/>
              <a:buNone/>
            </a:pPr>
            <a:fld id="{00000000-1234-1234-1234-123412341234}" type="slidenum">
              <a:rPr lang="en-US"/>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13a892cf0d3_1_7"/>
          <p:cNvSpPr txBox="1">
            <a:spLocks noGrp="1"/>
          </p:cNvSpPr>
          <p:nvPr>
            <p:ph type="title"/>
          </p:nvPr>
        </p:nvSpPr>
        <p:spPr>
          <a:xfrm>
            <a:off x="2345741" y="0"/>
            <a:ext cx="7416900" cy="841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What is a Learning Record Store (LRS)</a:t>
            </a:r>
            <a:endParaRPr/>
          </a:p>
        </p:txBody>
      </p:sp>
      <p:sp>
        <p:nvSpPr>
          <p:cNvPr id="131" name="Google Shape;131;g13a892cf0d3_1_7"/>
          <p:cNvSpPr txBox="1">
            <a:spLocks noGrp="1"/>
          </p:cNvSpPr>
          <p:nvPr>
            <p:ph type="body" idx="1"/>
          </p:nvPr>
        </p:nvSpPr>
        <p:spPr>
          <a:xfrm>
            <a:off x="593061" y="1053389"/>
            <a:ext cx="10928400" cy="489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60"/>
              </a:spcBef>
              <a:spcAft>
                <a:spcPts val="0"/>
              </a:spcAft>
              <a:buSzPts val="2100"/>
              <a:buNone/>
            </a:pPr>
            <a:r>
              <a:rPr lang="en-US" sz="2400" b="1">
                <a:latin typeface="Arial"/>
                <a:ea typeface="Arial"/>
                <a:cs typeface="Arial"/>
                <a:sym typeface="Arial"/>
              </a:rPr>
              <a:t>An LRS is a requirement to take advantage of xAPI</a:t>
            </a:r>
            <a:endParaRPr sz="2400" b="1">
              <a:latin typeface="Arial"/>
              <a:ea typeface="Arial"/>
              <a:cs typeface="Arial"/>
              <a:sym typeface="Arial"/>
            </a:endParaRPr>
          </a:p>
          <a:p>
            <a:pPr marL="0" lvl="0" indent="0" algn="l" rtl="0">
              <a:lnSpc>
                <a:spcPct val="115000"/>
              </a:lnSpc>
              <a:spcBef>
                <a:spcPts val="560"/>
              </a:spcBef>
              <a:spcAft>
                <a:spcPts val="0"/>
              </a:spcAft>
              <a:buSzPts val="2100"/>
              <a:buNone/>
            </a:pPr>
            <a:endParaRPr sz="1000" b="1">
              <a:latin typeface="Arial"/>
              <a:ea typeface="Arial"/>
              <a:cs typeface="Arial"/>
              <a:sym typeface="Arial"/>
            </a:endParaRPr>
          </a:p>
          <a:p>
            <a:pPr marL="342900" lvl="0" indent="-317500" algn="l" rtl="0">
              <a:lnSpc>
                <a:spcPct val="115000"/>
              </a:lnSpc>
              <a:spcBef>
                <a:spcPts val="360"/>
              </a:spcBef>
              <a:spcAft>
                <a:spcPts val="0"/>
              </a:spcAft>
              <a:buSzPts val="2000"/>
              <a:buFont typeface="Arial"/>
              <a:buChar char="•"/>
            </a:pPr>
            <a:r>
              <a:rPr lang="en-US" sz="2000">
                <a:latin typeface="Arial"/>
                <a:ea typeface="Arial"/>
                <a:cs typeface="Arial"/>
                <a:sym typeface="Arial"/>
              </a:rPr>
              <a:t>Defined in the xAPI specification as: A server (i.e. system capable of receiving and processing web requests) that is responsible for receiving, storing, and providing access to Learning Records.</a:t>
            </a:r>
            <a:endParaRPr sz="100">
              <a:latin typeface="Arial"/>
              <a:ea typeface="Arial"/>
              <a:cs typeface="Arial"/>
              <a:sym typeface="Arial"/>
            </a:endParaRPr>
          </a:p>
          <a:p>
            <a:pPr marL="342900" lvl="0" indent="-317500" algn="l" rtl="0">
              <a:lnSpc>
                <a:spcPct val="115000"/>
              </a:lnSpc>
              <a:spcBef>
                <a:spcPts val="360"/>
              </a:spcBef>
              <a:spcAft>
                <a:spcPts val="0"/>
              </a:spcAft>
              <a:buSzPts val="2000"/>
              <a:buFont typeface="Arial"/>
              <a:buChar char="•"/>
            </a:pPr>
            <a:r>
              <a:rPr lang="en-US" sz="2000">
                <a:latin typeface="Arial"/>
                <a:ea typeface="Arial"/>
                <a:cs typeface="Arial"/>
                <a:sym typeface="Arial"/>
              </a:rPr>
              <a:t>Essentially, an LRS is a database that receives, stores, and returns xAPI Statements.</a:t>
            </a:r>
            <a:endParaRPr sz="100">
              <a:latin typeface="Arial"/>
              <a:ea typeface="Arial"/>
              <a:cs typeface="Arial"/>
              <a:sym typeface="Arial"/>
            </a:endParaRPr>
          </a:p>
          <a:p>
            <a:pPr marL="342900" lvl="0" indent="-317500" algn="l" rtl="0">
              <a:lnSpc>
                <a:spcPct val="115000"/>
              </a:lnSpc>
              <a:spcBef>
                <a:spcPts val="360"/>
              </a:spcBef>
              <a:spcAft>
                <a:spcPts val="0"/>
              </a:spcAft>
              <a:buSzPts val="2000"/>
              <a:buFont typeface="Arial"/>
              <a:buChar char="•"/>
            </a:pPr>
            <a:r>
              <a:rPr lang="en-US" sz="2000">
                <a:latin typeface="Arial"/>
                <a:ea typeface="Arial"/>
                <a:cs typeface="Arial"/>
                <a:sym typeface="Arial"/>
              </a:rPr>
              <a:t>LRSs also validate the format of the xAPI Statements to ensure only Statements that are conformant to the standard are accepted and retained.</a:t>
            </a:r>
            <a:endParaRPr sz="2000">
              <a:latin typeface="Arial"/>
              <a:ea typeface="Arial"/>
              <a:cs typeface="Arial"/>
              <a:sym typeface="Arial"/>
            </a:endParaRPr>
          </a:p>
          <a:p>
            <a:pPr marL="0" lvl="0" indent="0" algn="l" rtl="0">
              <a:lnSpc>
                <a:spcPct val="100000"/>
              </a:lnSpc>
              <a:spcBef>
                <a:spcPts val="560"/>
              </a:spcBef>
              <a:spcAft>
                <a:spcPts val="0"/>
              </a:spcAft>
              <a:buSzPts val="2100"/>
              <a:buNone/>
            </a:pPr>
            <a:endParaRPr sz="2400">
              <a:latin typeface="Arial"/>
              <a:ea typeface="Arial"/>
              <a:cs typeface="Arial"/>
              <a:sym typeface="Arial"/>
            </a:endParaRPr>
          </a:p>
          <a:p>
            <a:pPr marL="0" lvl="0" indent="0" algn="l" rtl="0">
              <a:lnSpc>
                <a:spcPct val="100000"/>
              </a:lnSpc>
              <a:spcBef>
                <a:spcPts val="560"/>
              </a:spcBef>
              <a:spcAft>
                <a:spcPts val="0"/>
              </a:spcAft>
              <a:buSzPts val="2100"/>
              <a:buNone/>
            </a:pPr>
            <a:endParaRPr/>
          </a:p>
        </p:txBody>
      </p:sp>
      <p:sp>
        <p:nvSpPr>
          <p:cNvPr id="132" name="Google Shape;132;g13a892cf0d3_1_7"/>
          <p:cNvSpPr txBox="1">
            <a:spLocks noGrp="1"/>
          </p:cNvSpPr>
          <p:nvPr>
            <p:ph type="sldNum" idx="12"/>
          </p:nvPr>
        </p:nvSpPr>
        <p:spPr>
          <a:xfrm>
            <a:off x="7086600" y="6400800"/>
            <a:ext cx="2844900" cy="2445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600"/>
              <a:buFont typeface="Arial"/>
              <a:buNone/>
            </a:pPr>
            <a:fld id="{00000000-1234-1234-1234-123412341234}" type="slidenum">
              <a:rPr lang="en-U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g13a892cf0d3_1_52"/>
          <p:cNvSpPr txBox="1">
            <a:spLocks noGrp="1"/>
          </p:cNvSpPr>
          <p:nvPr>
            <p:ph type="title"/>
          </p:nvPr>
        </p:nvSpPr>
        <p:spPr>
          <a:xfrm>
            <a:off x="2345741" y="0"/>
            <a:ext cx="7416900" cy="841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What are xAPI Profiles</a:t>
            </a:r>
            <a:endParaRPr/>
          </a:p>
        </p:txBody>
      </p:sp>
      <p:sp>
        <p:nvSpPr>
          <p:cNvPr id="139" name="Google Shape;139;g13a892cf0d3_1_52"/>
          <p:cNvSpPr txBox="1">
            <a:spLocks noGrp="1"/>
          </p:cNvSpPr>
          <p:nvPr>
            <p:ph type="body" idx="1"/>
          </p:nvPr>
        </p:nvSpPr>
        <p:spPr>
          <a:xfrm>
            <a:off x="593061" y="1053389"/>
            <a:ext cx="10928400" cy="489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60"/>
              </a:spcBef>
              <a:spcAft>
                <a:spcPts val="0"/>
              </a:spcAft>
              <a:buSzPts val="2100"/>
              <a:buNone/>
            </a:pPr>
            <a:r>
              <a:rPr lang="en-US" sz="2400" b="1">
                <a:latin typeface="Arial"/>
                <a:ea typeface="Arial"/>
                <a:cs typeface="Arial"/>
                <a:sym typeface="Arial"/>
              </a:rPr>
              <a:t>About xAPI Profiles</a:t>
            </a:r>
            <a:endParaRPr sz="2400" b="1">
              <a:latin typeface="Arial"/>
              <a:ea typeface="Arial"/>
              <a:cs typeface="Arial"/>
              <a:sym typeface="Arial"/>
            </a:endParaRPr>
          </a:p>
          <a:p>
            <a:pPr marL="0" lvl="0" indent="0" algn="l" rtl="0">
              <a:lnSpc>
                <a:spcPct val="100000"/>
              </a:lnSpc>
              <a:spcBef>
                <a:spcPts val="560"/>
              </a:spcBef>
              <a:spcAft>
                <a:spcPts val="0"/>
              </a:spcAft>
              <a:buSzPts val="2100"/>
              <a:buNone/>
            </a:pPr>
            <a:endParaRPr sz="1000" b="1">
              <a:latin typeface="Arial"/>
              <a:ea typeface="Arial"/>
              <a:cs typeface="Arial"/>
              <a:sym typeface="Arial"/>
            </a:endParaRPr>
          </a:p>
          <a:p>
            <a:pPr marL="0" lvl="0" indent="0" algn="l" rtl="0">
              <a:lnSpc>
                <a:spcPct val="115000"/>
              </a:lnSpc>
              <a:spcBef>
                <a:spcPts val="560"/>
              </a:spcBef>
              <a:spcAft>
                <a:spcPts val="0"/>
              </a:spcAft>
              <a:buSzPts val="2100"/>
              <a:buNone/>
            </a:pPr>
            <a:r>
              <a:rPr lang="en-US" sz="2000">
                <a:latin typeface="Arial"/>
                <a:ea typeface="Arial"/>
                <a:cs typeface="Arial"/>
                <a:sym typeface="Arial"/>
              </a:rPr>
              <a:t>xAPI has the ability to capture nearly limitless data, and without specific rules for how to interpret the information, the data can be analyzed incorrectly. </a:t>
            </a:r>
            <a:endParaRPr sz="2000">
              <a:latin typeface="Arial"/>
              <a:ea typeface="Arial"/>
              <a:cs typeface="Arial"/>
              <a:sym typeface="Arial"/>
            </a:endParaRPr>
          </a:p>
          <a:p>
            <a:pPr marL="0" lvl="0" indent="0" algn="l" rtl="0">
              <a:lnSpc>
                <a:spcPct val="115000"/>
              </a:lnSpc>
              <a:spcBef>
                <a:spcPts val="560"/>
              </a:spcBef>
              <a:spcAft>
                <a:spcPts val="0"/>
              </a:spcAft>
              <a:buSzPts val="2100"/>
              <a:buNone/>
            </a:pPr>
            <a:endParaRPr sz="2000">
              <a:latin typeface="Arial"/>
              <a:ea typeface="Arial"/>
              <a:cs typeface="Arial"/>
              <a:sym typeface="Arial"/>
            </a:endParaRPr>
          </a:p>
          <a:p>
            <a:pPr marL="0" lvl="0" indent="0" algn="l" rtl="0">
              <a:lnSpc>
                <a:spcPct val="115000"/>
              </a:lnSpc>
              <a:spcBef>
                <a:spcPts val="560"/>
              </a:spcBef>
              <a:spcAft>
                <a:spcPts val="0"/>
              </a:spcAft>
              <a:buSzPts val="2100"/>
              <a:buNone/>
            </a:pPr>
            <a:r>
              <a:rPr lang="en-US" sz="2000">
                <a:latin typeface="Arial"/>
                <a:ea typeface="Arial"/>
                <a:cs typeface="Arial"/>
                <a:sym typeface="Arial"/>
              </a:rPr>
              <a:t>The xAPI Profile Specification was created to overcome this possibility by defining xAPI data rules. This data can help learning and training professionals better understand the behaviors of their learners.</a:t>
            </a:r>
            <a:endParaRPr sz="2000">
              <a:latin typeface="Arial"/>
              <a:ea typeface="Arial"/>
              <a:cs typeface="Arial"/>
              <a:sym typeface="Arial"/>
            </a:endParaRPr>
          </a:p>
          <a:p>
            <a:pPr marL="0" lvl="0" indent="0" algn="l" rtl="0">
              <a:lnSpc>
                <a:spcPct val="115000"/>
              </a:lnSpc>
              <a:spcBef>
                <a:spcPts val="560"/>
              </a:spcBef>
              <a:spcAft>
                <a:spcPts val="0"/>
              </a:spcAft>
              <a:buSzPts val="2100"/>
              <a:buNone/>
            </a:pPr>
            <a:endParaRPr sz="2000">
              <a:latin typeface="Arial"/>
              <a:ea typeface="Arial"/>
              <a:cs typeface="Arial"/>
              <a:sym typeface="Arial"/>
            </a:endParaRPr>
          </a:p>
          <a:p>
            <a:pPr marL="0" lvl="0" indent="0" algn="l" rtl="0">
              <a:lnSpc>
                <a:spcPct val="115000"/>
              </a:lnSpc>
              <a:spcBef>
                <a:spcPts val="560"/>
              </a:spcBef>
              <a:spcAft>
                <a:spcPts val="0"/>
              </a:spcAft>
              <a:buSzPts val="2100"/>
              <a:buNone/>
            </a:pPr>
            <a:r>
              <a:rPr lang="en-US" sz="2000">
                <a:latin typeface="Arial"/>
                <a:ea typeface="Arial"/>
                <a:cs typeface="Arial"/>
                <a:sym typeface="Arial"/>
              </a:rPr>
              <a:t>Essentially, xAPI Profiles are roadmaps that drive successful implementation and semantic interoperability by providing a common vocabulary.</a:t>
            </a:r>
            <a:endParaRPr sz="2000">
              <a:latin typeface="Arial"/>
              <a:ea typeface="Arial"/>
              <a:cs typeface="Arial"/>
              <a:sym typeface="Arial"/>
            </a:endParaRPr>
          </a:p>
        </p:txBody>
      </p:sp>
      <p:sp>
        <p:nvSpPr>
          <p:cNvPr id="140" name="Google Shape;140;g13a892cf0d3_1_52"/>
          <p:cNvSpPr txBox="1">
            <a:spLocks noGrp="1"/>
          </p:cNvSpPr>
          <p:nvPr>
            <p:ph type="sldNum" idx="12"/>
          </p:nvPr>
        </p:nvSpPr>
        <p:spPr>
          <a:xfrm>
            <a:off x="7086600" y="6400800"/>
            <a:ext cx="2844900" cy="2445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600"/>
              <a:buFont typeface="Arial"/>
              <a:buNone/>
            </a:pPr>
            <a:fld id="{00000000-1234-1234-1234-123412341234}" type="slidenum">
              <a:rPr lang="en-US"/>
              <a:t>9</a:t>
            </a:fld>
            <a:endParaRPr/>
          </a:p>
        </p:txBody>
      </p:sp>
    </p:spTree>
  </p:cSld>
  <p:clrMapOvr>
    <a:masterClrMapping/>
  </p:clrMapOvr>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5387</Words>
  <Application>Microsoft Macintosh PowerPoint</Application>
  <PresentationFormat>Widescreen</PresentationFormat>
  <Paragraphs>696</Paragraphs>
  <Slides>59</Slides>
  <Notes>59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59</vt:i4>
      </vt:variant>
    </vt:vector>
  </HeadingPairs>
  <TitlesOfParts>
    <vt:vector size="67" baseType="lpstr">
      <vt:lpstr>Arial Narrow</vt:lpstr>
      <vt:lpstr>Roboto</vt:lpstr>
      <vt:lpstr>Arial</vt:lpstr>
      <vt:lpstr>Noto Sans Symbols</vt:lpstr>
      <vt:lpstr>Tahoma</vt:lpstr>
      <vt:lpstr>Poppins</vt:lpstr>
      <vt:lpstr>Source Code Pro</vt:lpstr>
      <vt:lpstr>Blends</vt:lpstr>
      <vt:lpstr>PowerPoint Presentation</vt:lpstr>
      <vt:lpstr>Learning Objectives</vt:lpstr>
      <vt:lpstr>What are eLearning Standards</vt:lpstr>
      <vt:lpstr>What are the eLearning Standards</vt:lpstr>
      <vt:lpstr>What is SCORM?</vt:lpstr>
      <vt:lpstr>What is a Learning Management System</vt:lpstr>
      <vt:lpstr>What is xAPI?</vt:lpstr>
      <vt:lpstr>What is a Learning Record Store (LRS)</vt:lpstr>
      <vt:lpstr>What are xAPI Profiles</vt:lpstr>
      <vt:lpstr>Overview of eLearning Standards Before cmi5</vt:lpstr>
      <vt:lpstr>About cmi5</vt:lpstr>
      <vt:lpstr>eLearning Standards Timeline</vt:lpstr>
      <vt:lpstr>Where Does cmi5 Fit into the Bigger Picture?</vt:lpstr>
      <vt:lpstr>When is cmi5 the right fit</vt:lpstr>
      <vt:lpstr>SCORM vs xAPI vs cmi5</vt:lpstr>
      <vt:lpstr>cmi5 Goes Beyond SCORM and xAPI</vt:lpstr>
      <vt:lpstr>When to Use cmi5</vt:lpstr>
      <vt:lpstr>TLA and cmi5</vt:lpstr>
      <vt:lpstr>Why cmi5?</vt:lpstr>
      <vt:lpstr>cmi5 Potential Use Cases</vt:lpstr>
      <vt:lpstr>cmi5 Potential Use Cases</vt:lpstr>
      <vt:lpstr>cmi5 Potential Use Cases</vt:lpstr>
      <vt:lpstr>cmi5 Potential Use Cases</vt:lpstr>
      <vt:lpstr>How to Pick the Best Learning Standard</vt:lpstr>
      <vt:lpstr>Migrating to cmi5</vt:lpstr>
      <vt:lpstr>When to Migrate Legacy Content</vt:lpstr>
      <vt:lpstr>Which Content to Migrate</vt:lpstr>
      <vt:lpstr>cmi5 Concepts to Help with Migration</vt:lpstr>
      <vt:lpstr>SCORM to cmi5 Terminology</vt:lpstr>
      <vt:lpstr>Course Package</vt:lpstr>
      <vt:lpstr>Assignable Units (AUs)</vt:lpstr>
      <vt:lpstr>moveOn Criteria</vt:lpstr>
      <vt:lpstr>“masteryScore”</vt:lpstr>
      <vt:lpstr>Session Structure</vt:lpstr>
      <vt:lpstr>Extensibility</vt:lpstr>
      <vt:lpstr>cmi5 and Sequencing</vt:lpstr>
      <vt:lpstr>Tools for Migrating to cmi5</vt:lpstr>
      <vt:lpstr>Authoring Tools</vt:lpstr>
      <vt:lpstr>Open Source Libraries</vt:lpstr>
      <vt:lpstr>Migrating Legacy Content</vt:lpstr>
      <vt:lpstr>Migrating Legacy Content</vt:lpstr>
      <vt:lpstr>Migrating Legacy Content</vt:lpstr>
      <vt:lpstr>Migrating Legacy Content</vt:lpstr>
      <vt:lpstr>Migrating Legacy Content</vt:lpstr>
      <vt:lpstr>Special Migration Considerations</vt:lpstr>
      <vt:lpstr>Special Migration Considerations</vt:lpstr>
      <vt:lpstr>Special Migration Considerations</vt:lpstr>
      <vt:lpstr>The Importance of Testing</vt:lpstr>
      <vt:lpstr>cmi5 Content Test Suite</vt:lpstr>
      <vt:lpstr>cmi5 CATAPULT</vt:lpstr>
      <vt:lpstr>The Road Ahead </vt:lpstr>
      <vt:lpstr>State of cmi5 Adoption</vt:lpstr>
      <vt:lpstr>Path to Success</vt:lpstr>
      <vt:lpstr>cmi5 CATAPULT Outcomes</vt:lpstr>
      <vt:lpstr>cmi5 CATAPULT Innovates By...</vt:lpstr>
      <vt:lpstr>Adoption Thermometers</vt:lpstr>
      <vt:lpstr>What’s Next?</vt:lpstr>
      <vt:lpstr>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Alicia Pack</cp:lastModifiedBy>
  <cp:revision>1</cp:revision>
  <dcterms:created xsi:type="dcterms:W3CDTF">2016-03-29T15:29:36Z</dcterms:created>
  <dcterms:modified xsi:type="dcterms:W3CDTF">2022-09-26T13:52:33Z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ies>
</file>