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9" r:id="rId4"/>
  </p:sldMasterIdLst>
  <p:notesMasterIdLst>
    <p:notesMasterId r:id="rId74"/>
  </p:notesMasterIdLst>
  <p:handoutMasterIdLst>
    <p:handoutMasterId r:id="rId75"/>
  </p:handoutMasterIdLst>
  <p:sldIdLst>
    <p:sldId id="289" r:id="rId5"/>
    <p:sldId id="303" r:id="rId6"/>
    <p:sldId id="306" r:id="rId7"/>
    <p:sldId id="2630" r:id="rId8"/>
    <p:sldId id="359" r:id="rId9"/>
    <p:sldId id="2634" r:id="rId10"/>
    <p:sldId id="2624" r:id="rId11"/>
    <p:sldId id="2629" r:id="rId12"/>
    <p:sldId id="2651" r:id="rId13"/>
    <p:sldId id="354" r:id="rId14"/>
    <p:sldId id="356" r:id="rId15"/>
    <p:sldId id="308" r:id="rId16"/>
    <p:sldId id="2616" r:id="rId17"/>
    <p:sldId id="2631" r:id="rId18"/>
    <p:sldId id="360" r:id="rId19"/>
    <p:sldId id="355" r:id="rId20"/>
    <p:sldId id="346" r:id="rId21"/>
    <p:sldId id="2652" r:id="rId22"/>
    <p:sldId id="344" r:id="rId23"/>
    <p:sldId id="2632" r:id="rId24"/>
    <p:sldId id="2617" r:id="rId25"/>
    <p:sldId id="315" r:id="rId26"/>
    <p:sldId id="358" r:id="rId27"/>
    <p:sldId id="2619" r:id="rId28"/>
    <p:sldId id="2658" r:id="rId29"/>
    <p:sldId id="2633" r:id="rId30"/>
    <p:sldId id="2648" r:id="rId31"/>
    <p:sldId id="2649" r:id="rId32"/>
    <p:sldId id="2653" r:id="rId33"/>
    <p:sldId id="304" r:id="rId34"/>
    <p:sldId id="318" r:id="rId35"/>
    <p:sldId id="2639" r:id="rId36"/>
    <p:sldId id="2640" r:id="rId37"/>
    <p:sldId id="2636" r:id="rId38"/>
    <p:sldId id="334" r:id="rId39"/>
    <p:sldId id="2641" r:id="rId40"/>
    <p:sldId id="353" r:id="rId41"/>
    <p:sldId id="307" r:id="rId42"/>
    <p:sldId id="2662" r:id="rId43"/>
    <p:sldId id="2656" r:id="rId44"/>
    <p:sldId id="2644" r:id="rId45"/>
    <p:sldId id="2645" r:id="rId46"/>
    <p:sldId id="339" r:id="rId47"/>
    <p:sldId id="348" r:id="rId48"/>
    <p:sldId id="342" r:id="rId49"/>
    <p:sldId id="347" r:id="rId50"/>
    <p:sldId id="336" r:id="rId51"/>
    <p:sldId id="2628" r:id="rId52"/>
    <p:sldId id="338" r:id="rId53"/>
    <p:sldId id="345" r:id="rId54"/>
    <p:sldId id="322" r:id="rId55"/>
    <p:sldId id="324" r:id="rId56"/>
    <p:sldId id="2622" r:id="rId57"/>
    <p:sldId id="2646" r:id="rId58"/>
    <p:sldId id="341" r:id="rId59"/>
    <p:sldId id="2637" r:id="rId60"/>
    <p:sldId id="2625" r:id="rId61"/>
    <p:sldId id="2661" r:id="rId62"/>
    <p:sldId id="2655" r:id="rId63"/>
    <p:sldId id="301" r:id="rId64"/>
    <p:sldId id="329" r:id="rId65"/>
    <p:sldId id="2626" r:id="rId66"/>
    <p:sldId id="290" r:id="rId67"/>
    <p:sldId id="2638" r:id="rId68"/>
    <p:sldId id="2657" r:id="rId69"/>
    <p:sldId id="332" r:id="rId70"/>
    <p:sldId id="350" r:id="rId71"/>
    <p:sldId id="2623" r:id="rId72"/>
    <p:sldId id="333" r:id="rId73"/>
  </p:sldIdLst>
  <p:sldSz cx="12192000" cy="6858000"/>
  <p:notesSz cx="6858000" cy="9029700"/>
  <p:defaultTextStyle>
    <a:defPPr>
      <a:defRPr lang="en-US"/>
    </a:defPPr>
    <a:lvl1pPr algn="l" rtl="0" fontAlgn="base">
      <a:spcBef>
        <a:spcPct val="0"/>
      </a:spcBef>
      <a:spcAft>
        <a:spcPct val="0"/>
      </a:spcAft>
      <a:defRPr sz="32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p:defaultTextStyle>
  <p:extLst>
    <p:ext uri="{521415D9-36F7-43E2-AB2F-B90AF26B5E84}">
      <p14:sectionLst xmlns:p14="http://schemas.microsoft.com/office/powerpoint/2010/main">
        <p14:section name="Intro &amp; Learning Objectives" id="{006EA4BB-6714-4E3A-9ABF-8FA6CEB87441}">
          <p14:sldIdLst>
            <p14:sldId id="289"/>
            <p14:sldId id="303"/>
            <p14:sldId id="306"/>
            <p14:sldId id="2630"/>
            <p14:sldId id="359"/>
            <p14:sldId id="2634"/>
            <p14:sldId id="2624"/>
            <p14:sldId id="2629"/>
          </p14:sldIdLst>
        </p14:section>
        <p14:section name="Background on RF and Tooling" id="{3D8CC4A8-FA49-4E07-A163-B2D8D51F11C9}">
          <p14:sldIdLst>
            <p14:sldId id="2651"/>
            <p14:sldId id="354"/>
            <p14:sldId id="356"/>
            <p14:sldId id="308"/>
            <p14:sldId id="2616"/>
            <p14:sldId id="2631"/>
            <p14:sldId id="360"/>
            <p14:sldId id="355"/>
            <p14:sldId id="346"/>
          </p14:sldIdLst>
        </p14:section>
        <p14:section name="Traditional Signal Visualization" id="{79F8C1FA-0609-4AF3-AFF0-3288460CD360}">
          <p14:sldIdLst>
            <p14:sldId id="2652"/>
            <p14:sldId id="344"/>
            <p14:sldId id="2632"/>
            <p14:sldId id="2617"/>
            <p14:sldId id="315"/>
            <p14:sldId id="358"/>
            <p14:sldId id="2619"/>
            <p14:sldId id="2658"/>
            <p14:sldId id="2633"/>
            <p14:sldId id="2648"/>
            <p14:sldId id="2649"/>
          </p14:sldIdLst>
        </p14:section>
        <p14:section name="Immersive Visualization" id="{5EB3F7B6-C6C4-4075-A76E-511864FAB8A7}">
          <p14:sldIdLst>
            <p14:sldId id="2653"/>
            <p14:sldId id="304"/>
            <p14:sldId id="318"/>
            <p14:sldId id="2639"/>
            <p14:sldId id="2640"/>
            <p14:sldId id="2636"/>
            <p14:sldId id="334"/>
            <p14:sldId id="2641"/>
            <p14:sldId id="353"/>
            <p14:sldId id="307"/>
            <p14:sldId id="2662"/>
          </p14:sldIdLst>
        </p14:section>
        <p14:section name="Design Concepts" id="{1E01FB9F-6FF8-4204-A8B0-31810C40EBC1}">
          <p14:sldIdLst>
            <p14:sldId id="2656"/>
            <p14:sldId id="2644"/>
            <p14:sldId id="2645"/>
            <p14:sldId id="339"/>
            <p14:sldId id="348"/>
            <p14:sldId id="342"/>
            <p14:sldId id="347"/>
            <p14:sldId id="336"/>
            <p14:sldId id="2628"/>
            <p14:sldId id="338"/>
            <p14:sldId id="345"/>
            <p14:sldId id="322"/>
            <p14:sldId id="324"/>
            <p14:sldId id="2622"/>
            <p14:sldId id="2646"/>
            <p14:sldId id="341"/>
            <p14:sldId id="2637"/>
            <p14:sldId id="2625"/>
            <p14:sldId id="2661"/>
          </p14:sldIdLst>
        </p14:section>
        <p14:section name="Summary and Conclusion" id="{2817C0C3-0196-438E-A4D3-9E9495052A24}">
          <p14:sldIdLst>
            <p14:sldId id="2655"/>
            <p14:sldId id="301"/>
            <p14:sldId id="329"/>
            <p14:sldId id="2626"/>
            <p14:sldId id="290"/>
            <p14:sldId id="2638"/>
          </p14:sldIdLst>
        </p14:section>
        <p14:section name="Acknowledgements" id="{0A5C327A-AC59-49C2-8EEE-2E036E494F84}">
          <p14:sldIdLst>
            <p14:sldId id="2657"/>
            <p14:sldId id="332"/>
            <p14:sldId id="350"/>
            <p14:sldId id="2623"/>
            <p14:sldId id="333"/>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44">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2CE6224-6EB4-DB1B-BABD-EF891374F186}" name="Justin Chow" initials="JC" userId="S::justinc@badvr.com::5b247b41-f2ef-4578-b0ef-f03040ccf92d" providerId="AD"/>
  <p188:author id="{3BA7124F-7589-1A6E-1B9F-C301F49FF6C0}" name="Jad Meouchy" initials="JM" userId="Jad Meouchy"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E2F5"/>
    <a:srgbClr val="C2EBDB"/>
    <a:srgbClr val="B5EBF5"/>
    <a:srgbClr val="B8EFF6"/>
    <a:srgbClr val="AFDAFD"/>
    <a:srgbClr val="32BE8D"/>
    <a:srgbClr val="04A8C1"/>
    <a:srgbClr val="1483EF"/>
    <a:srgbClr val="05C5DC"/>
    <a:srgbClr val="B8DBF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2A63701-9EDC-4AD4-A708-852D175825E2}" v="2044" dt="2022-08-23T07:14:13.35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50" d="100"/>
          <a:sy n="150" d="100"/>
        </p:scale>
        <p:origin x="654" y="132"/>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guide orient="horz" pos="2844"/>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notesMaster" Target="notesMasters/notesMaster1.xml"/><Relationship Id="rId79"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slide" Target="slides/slide57.xml"/><Relationship Id="rId82" Type="http://schemas.microsoft.com/office/2018/10/relationships/authors" Target="author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theme" Target="theme/theme1.xml"/><Relationship Id="rId8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Zach Gaines" userId="S::zachg@badvr.com::0cb03985-aede-49c0-90fa-3db1140117db" providerId="AD" clId="Web-{59C084FB-E4C6-D245-C621-496D2C1BCC95}"/>
    <pc:docChg chg="modSld">
      <pc:chgData name="Zach Gaines" userId="S::zachg@badvr.com::0cb03985-aede-49c0-90fa-3db1140117db" providerId="AD" clId="Web-{59C084FB-E4C6-D245-C621-496D2C1BCC95}" dt="2022-08-23T01:45:41.968" v="5" actId="20577"/>
      <pc:docMkLst>
        <pc:docMk/>
      </pc:docMkLst>
      <pc:sldChg chg="modSp">
        <pc:chgData name="Zach Gaines" userId="S::zachg@badvr.com::0cb03985-aede-49c0-90fa-3db1140117db" providerId="AD" clId="Web-{59C084FB-E4C6-D245-C621-496D2C1BCC95}" dt="2022-08-23T01:45:41.968" v="5" actId="20577"/>
        <pc:sldMkLst>
          <pc:docMk/>
          <pc:sldMk cId="4090830722" sldId="2631"/>
        </pc:sldMkLst>
        <pc:spChg chg="mod">
          <ac:chgData name="Zach Gaines" userId="S::zachg@badvr.com::0cb03985-aede-49c0-90fa-3db1140117db" providerId="AD" clId="Web-{59C084FB-E4C6-D245-C621-496D2C1BCC95}" dt="2022-08-23T01:45:41.968" v="5" actId="20577"/>
          <ac:spMkLst>
            <pc:docMk/>
            <pc:sldMk cId="4090830722" sldId="2631"/>
            <ac:spMk id="10" creationId="{FC43946E-7524-1071-CE0D-BE49C2A605E1}"/>
          </ac:spMkLst>
        </pc:spChg>
      </pc:sldChg>
    </pc:docChg>
  </pc:docChgLst>
  <pc:docChgLst>
    <pc:chgData name="Jad Meouchy" userId="365aea6c-5692-4351-93d8-3039c914b85e" providerId="ADAL" clId="{D2A63701-9EDC-4AD4-A708-852D175825E2}"/>
    <pc:docChg chg="undo redo custSel delSld modSld sldOrd modSection">
      <pc:chgData name="Jad Meouchy" userId="365aea6c-5692-4351-93d8-3039c914b85e" providerId="ADAL" clId="{D2A63701-9EDC-4AD4-A708-852D175825E2}" dt="2022-08-26T06:06:52.953" v="2048" actId="113"/>
      <pc:docMkLst>
        <pc:docMk/>
      </pc:docMkLst>
      <pc:sldChg chg="modSp mod">
        <pc:chgData name="Jad Meouchy" userId="365aea6c-5692-4351-93d8-3039c914b85e" providerId="ADAL" clId="{D2A63701-9EDC-4AD4-A708-852D175825E2}" dt="2022-08-23T02:15:57.348" v="155" actId="2711"/>
        <pc:sldMkLst>
          <pc:docMk/>
          <pc:sldMk cId="3664686379" sldId="289"/>
        </pc:sldMkLst>
        <pc:spChg chg="mod">
          <ac:chgData name="Jad Meouchy" userId="365aea6c-5692-4351-93d8-3039c914b85e" providerId="ADAL" clId="{D2A63701-9EDC-4AD4-A708-852D175825E2}" dt="2022-08-23T02:15:57.348" v="155" actId="2711"/>
          <ac:spMkLst>
            <pc:docMk/>
            <pc:sldMk cId="3664686379" sldId="289"/>
            <ac:spMk id="10" creationId="{00000000-0000-0000-0000-000000000000}"/>
          </ac:spMkLst>
        </pc:spChg>
      </pc:sldChg>
      <pc:sldChg chg="modSp mod">
        <pc:chgData name="Jad Meouchy" userId="365aea6c-5692-4351-93d8-3039c914b85e" providerId="ADAL" clId="{D2A63701-9EDC-4AD4-A708-852D175825E2}" dt="2022-08-23T01:58:58.758" v="17" actId="2711"/>
        <pc:sldMkLst>
          <pc:docMk/>
          <pc:sldMk cId="1008667600" sldId="290"/>
        </pc:sldMkLst>
        <pc:spChg chg="mod">
          <ac:chgData name="Jad Meouchy" userId="365aea6c-5692-4351-93d8-3039c914b85e" providerId="ADAL" clId="{D2A63701-9EDC-4AD4-A708-852D175825E2}" dt="2022-08-23T01:58:58.758" v="17" actId="2711"/>
          <ac:spMkLst>
            <pc:docMk/>
            <pc:sldMk cId="1008667600" sldId="290"/>
            <ac:spMk id="6" creationId="{2FCE9D22-9D82-4D87-B4A1-4BA6F9D4FB77}"/>
          </ac:spMkLst>
        </pc:spChg>
        <pc:spChg chg="mod">
          <ac:chgData name="Jad Meouchy" userId="365aea6c-5692-4351-93d8-3039c914b85e" providerId="ADAL" clId="{D2A63701-9EDC-4AD4-A708-852D175825E2}" dt="2022-08-23T01:58:58.758" v="17" actId="2711"/>
          <ac:spMkLst>
            <pc:docMk/>
            <pc:sldMk cId="1008667600" sldId="290"/>
            <ac:spMk id="14" creationId="{8C22A38E-2AE4-4EE4-97C7-2099E9F851CA}"/>
          </ac:spMkLst>
        </pc:spChg>
        <pc:spChg chg="mod">
          <ac:chgData name="Jad Meouchy" userId="365aea6c-5692-4351-93d8-3039c914b85e" providerId="ADAL" clId="{D2A63701-9EDC-4AD4-A708-852D175825E2}" dt="2022-08-23T01:58:58.758" v="17" actId="2711"/>
          <ac:spMkLst>
            <pc:docMk/>
            <pc:sldMk cId="1008667600" sldId="290"/>
            <ac:spMk id="15" creationId="{CE4E655D-C966-4FAD-8277-6DE9188A4093}"/>
          </ac:spMkLst>
        </pc:spChg>
      </pc:sldChg>
      <pc:sldChg chg="modSp mod">
        <pc:chgData name="Jad Meouchy" userId="365aea6c-5692-4351-93d8-3039c914b85e" providerId="ADAL" clId="{D2A63701-9EDC-4AD4-A708-852D175825E2}" dt="2022-08-23T02:03:13.879" v="23" actId="113"/>
        <pc:sldMkLst>
          <pc:docMk/>
          <pc:sldMk cId="0" sldId="301"/>
        </pc:sldMkLst>
        <pc:spChg chg="mod">
          <ac:chgData name="Jad Meouchy" userId="365aea6c-5692-4351-93d8-3039c914b85e" providerId="ADAL" clId="{D2A63701-9EDC-4AD4-A708-852D175825E2}" dt="2022-08-23T02:03:11.343" v="21" actId="113"/>
          <ac:spMkLst>
            <pc:docMk/>
            <pc:sldMk cId="0" sldId="301"/>
            <ac:spMk id="6" creationId="{F1DC5BB5-041D-4575-827A-0D9A19699391}"/>
          </ac:spMkLst>
        </pc:spChg>
        <pc:spChg chg="mod">
          <ac:chgData name="Jad Meouchy" userId="365aea6c-5692-4351-93d8-3039c914b85e" providerId="ADAL" clId="{D2A63701-9EDC-4AD4-A708-852D175825E2}" dt="2022-08-23T02:03:12.926" v="22" actId="113"/>
          <ac:spMkLst>
            <pc:docMk/>
            <pc:sldMk cId="0" sldId="301"/>
            <ac:spMk id="8" creationId="{22E5DE44-D43C-4A98-9D83-F6914DF9E355}"/>
          </ac:spMkLst>
        </pc:spChg>
        <pc:spChg chg="mod">
          <ac:chgData name="Jad Meouchy" userId="365aea6c-5692-4351-93d8-3039c914b85e" providerId="ADAL" clId="{D2A63701-9EDC-4AD4-A708-852D175825E2}" dt="2022-08-23T02:03:13.879" v="23" actId="113"/>
          <ac:spMkLst>
            <pc:docMk/>
            <pc:sldMk cId="0" sldId="301"/>
            <ac:spMk id="9" creationId="{372B4282-E7E9-43C0-9C2D-78C1B23E41F9}"/>
          </ac:spMkLst>
        </pc:spChg>
      </pc:sldChg>
      <pc:sldChg chg="modSp mod">
        <pc:chgData name="Jad Meouchy" userId="365aea6c-5692-4351-93d8-3039c914b85e" providerId="ADAL" clId="{D2A63701-9EDC-4AD4-A708-852D175825E2}" dt="2022-08-23T02:15:50.613" v="152" actId="2711"/>
        <pc:sldMkLst>
          <pc:docMk/>
          <pc:sldMk cId="3850283344" sldId="303"/>
        </pc:sldMkLst>
        <pc:graphicFrameChg chg="modGraphic">
          <ac:chgData name="Jad Meouchy" userId="365aea6c-5692-4351-93d8-3039c914b85e" providerId="ADAL" clId="{D2A63701-9EDC-4AD4-A708-852D175825E2}" dt="2022-08-23T02:15:50.613" v="152" actId="2711"/>
          <ac:graphicFrameMkLst>
            <pc:docMk/>
            <pc:sldMk cId="3850283344" sldId="303"/>
            <ac:graphicFrameMk id="3" creationId="{7AF96AD4-FC79-833D-A17E-0A11137CBCF3}"/>
          </ac:graphicFrameMkLst>
        </pc:graphicFrameChg>
      </pc:sldChg>
      <pc:sldChg chg="modSp mod">
        <pc:chgData name="Jad Meouchy" userId="365aea6c-5692-4351-93d8-3039c914b85e" providerId="ADAL" clId="{D2A63701-9EDC-4AD4-A708-852D175825E2}" dt="2022-08-26T06:06:37.208" v="2046" actId="12"/>
        <pc:sldMkLst>
          <pc:docMk/>
          <pc:sldMk cId="1986496663" sldId="306"/>
        </pc:sldMkLst>
        <pc:spChg chg="mod">
          <ac:chgData name="Jad Meouchy" userId="365aea6c-5692-4351-93d8-3039c914b85e" providerId="ADAL" clId="{D2A63701-9EDC-4AD4-A708-852D175825E2}" dt="2022-08-26T06:06:37.208" v="2046" actId="12"/>
          <ac:spMkLst>
            <pc:docMk/>
            <pc:sldMk cId="1986496663" sldId="306"/>
            <ac:spMk id="20" creationId="{2320ECAE-9416-4AD4-A1E7-3554D54DDBCD}"/>
          </ac:spMkLst>
        </pc:spChg>
      </pc:sldChg>
      <pc:sldChg chg="modSp mod ord">
        <pc:chgData name="Jad Meouchy" userId="365aea6c-5692-4351-93d8-3039c914b85e" providerId="ADAL" clId="{D2A63701-9EDC-4AD4-A708-852D175825E2}" dt="2022-08-23T06:42:27.833" v="1332" actId="1076"/>
        <pc:sldMkLst>
          <pc:docMk/>
          <pc:sldMk cId="2279408799" sldId="307"/>
        </pc:sldMkLst>
        <pc:spChg chg="mod">
          <ac:chgData name="Jad Meouchy" userId="365aea6c-5692-4351-93d8-3039c914b85e" providerId="ADAL" clId="{D2A63701-9EDC-4AD4-A708-852D175825E2}" dt="2022-08-23T05:49:27.131" v="257" actId="20577"/>
          <ac:spMkLst>
            <pc:docMk/>
            <pc:sldMk cId="2279408799" sldId="307"/>
            <ac:spMk id="4" creationId="{90CE4495-DB2B-08C6-E122-CA7093235CA5}"/>
          </ac:spMkLst>
        </pc:spChg>
        <pc:spChg chg="mod">
          <ac:chgData name="Jad Meouchy" userId="365aea6c-5692-4351-93d8-3039c914b85e" providerId="ADAL" clId="{D2A63701-9EDC-4AD4-A708-852D175825E2}" dt="2022-08-23T06:42:27.833" v="1332" actId="1076"/>
          <ac:spMkLst>
            <pc:docMk/>
            <pc:sldMk cId="2279408799" sldId="307"/>
            <ac:spMk id="5" creationId="{63478E45-09AB-49FB-91C3-C952F72A7330}"/>
          </ac:spMkLst>
        </pc:spChg>
        <pc:spChg chg="mod">
          <ac:chgData name="Jad Meouchy" userId="365aea6c-5692-4351-93d8-3039c914b85e" providerId="ADAL" clId="{D2A63701-9EDC-4AD4-A708-852D175825E2}" dt="2022-08-23T05:55:00.521" v="420" actId="1076"/>
          <ac:spMkLst>
            <pc:docMk/>
            <pc:sldMk cId="2279408799" sldId="307"/>
            <ac:spMk id="6" creationId="{7F7013F0-BC74-4A7F-B117-C2E5647CD83E}"/>
          </ac:spMkLst>
        </pc:spChg>
        <pc:picChg chg="mod">
          <ac:chgData name="Jad Meouchy" userId="365aea6c-5692-4351-93d8-3039c914b85e" providerId="ADAL" clId="{D2A63701-9EDC-4AD4-A708-852D175825E2}" dt="2022-08-23T05:54:56.692" v="419" actId="14100"/>
          <ac:picMkLst>
            <pc:docMk/>
            <pc:sldMk cId="2279408799" sldId="307"/>
            <ac:picMk id="5124" creationId="{2FF520EB-CAF7-46C5-8BEA-862A1FF9CC45}"/>
          </ac:picMkLst>
        </pc:picChg>
      </pc:sldChg>
      <pc:sldChg chg="modSp mod">
        <pc:chgData name="Jad Meouchy" userId="365aea6c-5692-4351-93d8-3039c914b85e" providerId="ADAL" clId="{D2A63701-9EDC-4AD4-A708-852D175825E2}" dt="2022-08-23T02:14:48.683" v="131" actId="2711"/>
        <pc:sldMkLst>
          <pc:docMk/>
          <pc:sldMk cId="2424787082" sldId="308"/>
        </pc:sldMkLst>
        <pc:spChg chg="mod">
          <ac:chgData name="Jad Meouchy" userId="365aea6c-5692-4351-93d8-3039c914b85e" providerId="ADAL" clId="{D2A63701-9EDC-4AD4-A708-852D175825E2}" dt="2022-08-23T02:14:48.683" v="131" actId="2711"/>
          <ac:spMkLst>
            <pc:docMk/>
            <pc:sldMk cId="2424787082" sldId="308"/>
            <ac:spMk id="49" creationId="{F1A1B36F-9DCA-4710-8893-50727CBBADB5}"/>
          </ac:spMkLst>
        </pc:spChg>
        <pc:spChg chg="mod">
          <ac:chgData name="Jad Meouchy" userId="365aea6c-5692-4351-93d8-3039c914b85e" providerId="ADAL" clId="{D2A63701-9EDC-4AD4-A708-852D175825E2}" dt="2022-08-23T02:14:48.683" v="131" actId="2711"/>
          <ac:spMkLst>
            <pc:docMk/>
            <pc:sldMk cId="2424787082" sldId="308"/>
            <ac:spMk id="52" creationId="{F9519852-B732-4C83-BEC8-3A2F79B3FB96}"/>
          </ac:spMkLst>
        </pc:spChg>
        <pc:spChg chg="mod">
          <ac:chgData name="Jad Meouchy" userId="365aea6c-5692-4351-93d8-3039c914b85e" providerId="ADAL" clId="{D2A63701-9EDC-4AD4-A708-852D175825E2}" dt="2022-08-23T02:14:48.683" v="131" actId="2711"/>
          <ac:spMkLst>
            <pc:docMk/>
            <pc:sldMk cId="2424787082" sldId="308"/>
            <ac:spMk id="58" creationId="{2AF0B36E-F9AD-4DD3-A7D0-CA46CA47F352}"/>
          </ac:spMkLst>
        </pc:spChg>
        <pc:spChg chg="mod">
          <ac:chgData name="Jad Meouchy" userId="365aea6c-5692-4351-93d8-3039c914b85e" providerId="ADAL" clId="{D2A63701-9EDC-4AD4-A708-852D175825E2}" dt="2022-08-23T02:14:48.683" v="131" actId="2711"/>
          <ac:spMkLst>
            <pc:docMk/>
            <pc:sldMk cId="2424787082" sldId="308"/>
            <ac:spMk id="61" creationId="{8DAE6702-180B-477A-90E6-936455DD809A}"/>
          </ac:spMkLst>
        </pc:spChg>
        <pc:spChg chg="mod">
          <ac:chgData name="Jad Meouchy" userId="365aea6c-5692-4351-93d8-3039c914b85e" providerId="ADAL" clId="{D2A63701-9EDC-4AD4-A708-852D175825E2}" dt="2022-08-23T02:14:48.683" v="131" actId="2711"/>
          <ac:spMkLst>
            <pc:docMk/>
            <pc:sldMk cId="2424787082" sldId="308"/>
            <ac:spMk id="64" creationId="{7CF639C9-6A56-47D9-BABF-10C909340483}"/>
          </ac:spMkLst>
        </pc:spChg>
        <pc:spChg chg="mod">
          <ac:chgData name="Jad Meouchy" userId="365aea6c-5692-4351-93d8-3039c914b85e" providerId="ADAL" clId="{D2A63701-9EDC-4AD4-A708-852D175825E2}" dt="2022-08-23T02:14:48.683" v="131" actId="2711"/>
          <ac:spMkLst>
            <pc:docMk/>
            <pc:sldMk cId="2424787082" sldId="308"/>
            <ac:spMk id="73" creationId="{0114CC3E-422C-A0C7-6D83-51D5AE9ECF2C}"/>
          </ac:spMkLst>
        </pc:spChg>
      </pc:sldChg>
      <pc:sldChg chg="modSp mod">
        <pc:chgData name="Jad Meouchy" userId="365aea6c-5692-4351-93d8-3039c914b85e" providerId="ADAL" clId="{D2A63701-9EDC-4AD4-A708-852D175825E2}" dt="2022-08-23T01:57:44.664" v="4" actId="2711"/>
        <pc:sldMkLst>
          <pc:docMk/>
          <pc:sldMk cId="894150646" sldId="315"/>
        </pc:sldMkLst>
        <pc:spChg chg="mod">
          <ac:chgData name="Jad Meouchy" userId="365aea6c-5692-4351-93d8-3039c914b85e" providerId="ADAL" clId="{D2A63701-9EDC-4AD4-A708-852D175825E2}" dt="2022-08-23T01:57:44.664" v="4" actId="2711"/>
          <ac:spMkLst>
            <pc:docMk/>
            <pc:sldMk cId="894150646" sldId="315"/>
            <ac:spMk id="6" creationId="{8683414B-E276-C309-6499-C8F254F02269}"/>
          </ac:spMkLst>
        </pc:spChg>
      </pc:sldChg>
      <pc:sldChg chg="modSp mod">
        <pc:chgData name="Jad Meouchy" userId="365aea6c-5692-4351-93d8-3039c914b85e" providerId="ADAL" clId="{D2A63701-9EDC-4AD4-A708-852D175825E2}" dt="2022-08-23T02:11:26.764" v="69" actId="2711"/>
        <pc:sldMkLst>
          <pc:docMk/>
          <pc:sldMk cId="3905534178" sldId="318"/>
        </pc:sldMkLst>
        <pc:spChg chg="mod">
          <ac:chgData name="Jad Meouchy" userId="365aea6c-5692-4351-93d8-3039c914b85e" providerId="ADAL" clId="{D2A63701-9EDC-4AD4-A708-852D175825E2}" dt="2022-08-23T02:11:26.764" v="69" actId="2711"/>
          <ac:spMkLst>
            <pc:docMk/>
            <pc:sldMk cId="3905534178" sldId="318"/>
            <ac:spMk id="5" creationId="{643D96E3-7A42-42CF-A35C-FCFA7E5CF16B}"/>
          </ac:spMkLst>
        </pc:spChg>
      </pc:sldChg>
      <pc:sldChg chg="modSp mod">
        <pc:chgData name="Jad Meouchy" userId="365aea6c-5692-4351-93d8-3039c914b85e" providerId="ADAL" clId="{D2A63701-9EDC-4AD4-A708-852D175825E2}" dt="2022-08-23T02:03:53.894" v="29" actId="2711"/>
        <pc:sldMkLst>
          <pc:docMk/>
          <pc:sldMk cId="3207495262" sldId="324"/>
        </pc:sldMkLst>
        <pc:spChg chg="mod">
          <ac:chgData name="Jad Meouchy" userId="365aea6c-5692-4351-93d8-3039c914b85e" providerId="ADAL" clId="{D2A63701-9EDC-4AD4-A708-852D175825E2}" dt="2022-08-23T02:03:53.894" v="29" actId="2711"/>
          <ac:spMkLst>
            <pc:docMk/>
            <pc:sldMk cId="3207495262" sldId="324"/>
            <ac:spMk id="4" creationId="{00000000-0000-0000-0000-000000000000}"/>
          </ac:spMkLst>
        </pc:spChg>
      </pc:sldChg>
      <pc:sldChg chg="modSp mod">
        <pc:chgData name="Jad Meouchy" userId="365aea6c-5692-4351-93d8-3039c914b85e" providerId="ADAL" clId="{D2A63701-9EDC-4AD4-A708-852D175825E2}" dt="2022-08-23T02:02:57.190" v="19" actId="2711"/>
        <pc:sldMkLst>
          <pc:docMk/>
          <pc:sldMk cId="1118951114" sldId="329"/>
        </pc:sldMkLst>
        <pc:spChg chg="mod">
          <ac:chgData name="Jad Meouchy" userId="365aea6c-5692-4351-93d8-3039c914b85e" providerId="ADAL" clId="{D2A63701-9EDC-4AD4-A708-852D175825E2}" dt="2022-08-23T02:02:57.190" v="19" actId="2711"/>
          <ac:spMkLst>
            <pc:docMk/>
            <pc:sldMk cId="1118951114" sldId="329"/>
            <ac:spMk id="4" creationId="{00000000-0000-0000-0000-000000000000}"/>
          </ac:spMkLst>
        </pc:spChg>
      </pc:sldChg>
      <pc:sldChg chg="modSp mod">
        <pc:chgData name="Jad Meouchy" userId="365aea6c-5692-4351-93d8-3039c914b85e" providerId="ADAL" clId="{D2A63701-9EDC-4AD4-A708-852D175825E2}" dt="2022-08-23T01:58:30.385" v="12" actId="2711"/>
        <pc:sldMkLst>
          <pc:docMk/>
          <pc:sldMk cId="2425405515" sldId="332"/>
        </pc:sldMkLst>
        <pc:spChg chg="mod">
          <ac:chgData name="Jad Meouchy" userId="365aea6c-5692-4351-93d8-3039c914b85e" providerId="ADAL" clId="{D2A63701-9EDC-4AD4-A708-852D175825E2}" dt="2022-08-23T01:58:30.385" v="12" actId="2711"/>
          <ac:spMkLst>
            <pc:docMk/>
            <pc:sldMk cId="2425405515" sldId="332"/>
            <ac:spMk id="4" creationId="{00000000-0000-0000-0000-000000000000}"/>
          </ac:spMkLst>
        </pc:spChg>
      </pc:sldChg>
      <pc:sldChg chg="modSp mod">
        <pc:chgData name="Jad Meouchy" userId="365aea6c-5692-4351-93d8-3039c914b85e" providerId="ADAL" clId="{D2A63701-9EDC-4AD4-A708-852D175825E2}" dt="2022-08-23T01:58:10.912" v="7" actId="2711"/>
        <pc:sldMkLst>
          <pc:docMk/>
          <pc:sldMk cId="1794500346" sldId="333"/>
        </pc:sldMkLst>
        <pc:spChg chg="mod">
          <ac:chgData name="Jad Meouchy" userId="365aea6c-5692-4351-93d8-3039c914b85e" providerId="ADAL" clId="{D2A63701-9EDC-4AD4-A708-852D175825E2}" dt="2022-08-23T01:58:10.912" v="7" actId="2711"/>
          <ac:spMkLst>
            <pc:docMk/>
            <pc:sldMk cId="1794500346" sldId="333"/>
            <ac:spMk id="4" creationId="{00000000-0000-0000-0000-000000000000}"/>
          </ac:spMkLst>
        </pc:spChg>
      </pc:sldChg>
      <pc:sldChg chg="modSp mod">
        <pc:chgData name="Jad Meouchy" userId="365aea6c-5692-4351-93d8-3039c914b85e" providerId="ADAL" clId="{D2A63701-9EDC-4AD4-A708-852D175825E2}" dt="2022-08-23T02:08:00.152" v="62" actId="2711"/>
        <pc:sldMkLst>
          <pc:docMk/>
          <pc:sldMk cId="2767505987" sldId="334"/>
        </pc:sldMkLst>
        <pc:spChg chg="mod">
          <ac:chgData name="Jad Meouchy" userId="365aea6c-5692-4351-93d8-3039c914b85e" providerId="ADAL" clId="{D2A63701-9EDC-4AD4-A708-852D175825E2}" dt="2022-08-23T02:08:00.152" v="62" actId="2711"/>
          <ac:spMkLst>
            <pc:docMk/>
            <pc:sldMk cId="2767505987" sldId="334"/>
            <ac:spMk id="15" creationId="{DE2E6192-59E8-761D-3C1E-0A397106A742}"/>
          </ac:spMkLst>
        </pc:spChg>
        <pc:spChg chg="mod">
          <ac:chgData name="Jad Meouchy" userId="365aea6c-5692-4351-93d8-3039c914b85e" providerId="ADAL" clId="{D2A63701-9EDC-4AD4-A708-852D175825E2}" dt="2022-08-23T02:08:00.152" v="62" actId="2711"/>
          <ac:spMkLst>
            <pc:docMk/>
            <pc:sldMk cId="2767505987" sldId="334"/>
            <ac:spMk id="17" creationId="{2F2BBB72-C1D3-B818-CB8C-ABFDD6628202}"/>
          </ac:spMkLst>
        </pc:spChg>
        <pc:spChg chg="mod">
          <ac:chgData name="Jad Meouchy" userId="365aea6c-5692-4351-93d8-3039c914b85e" providerId="ADAL" clId="{D2A63701-9EDC-4AD4-A708-852D175825E2}" dt="2022-08-23T02:08:00.152" v="62" actId="2711"/>
          <ac:spMkLst>
            <pc:docMk/>
            <pc:sldMk cId="2767505987" sldId="334"/>
            <ac:spMk id="22" creationId="{1D1ED8F7-5211-8E54-55DC-B49AE4A7C650}"/>
          </ac:spMkLst>
        </pc:spChg>
      </pc:sldChg>
      <pc:sldChg chg="modSp mod">
        <pc:chgData name="Jad Meouchy" userId="365aea6c-5692-4351-93d8-3039c914b85e" providerId="ADAL" clId="{D2A63701-9EDC-4AD4-A708-852D175825E2}" dt="2022-08-23T02:06:35.798" v="48" actId="2711"/>
        <pc:sldMkLst>
          <pc:docMk/>
          <pc:sldMk cId="1140757898" sldId="336"/>
        </pc:sldMkLst>
        <pc:spChg chg="mod">
          <ac:chgData name="Jad Meouchy" userId="365aea6c-5692-4351-93d8-3039c914b85e" providerId="ADAL" clId="{D2A63701-9EDC-4AD4-A708-852D175825E2}" dt="2022-08-23T02:06:35.798" v="48" actId="2711"/>
          <ac:spMkLst>
            <pc:docMk/>
            <pc:sldMk cId="1140757898" sldId="336"/>
            <ac:spMk id="4" creationId="{00000000-0000-0000-0000-000000000000}"/>
          </ac:spMkLst>
        </pc:spChg>
      </pc:sldChg>
      <pc:sldChg chg="modSp mod">
        <pc:chgData name="Jad Meouchy" userId="365aea6c-5692-4351-93d8-3039c914b85e" providerId="ADAL" clId="{D2A63701-9EDC-4AD4-A708-852D175825E2}" dt="2022-08-23T02:05:02.436" v="44" actId="1076"/>
        <pc:sldMkLst>
          <pc:docMk/>
          <pc:sldMk cId="1556020456" sldId="338"/>
        </pc:sldMkLst>
        <pc:spChg chg="mod">
          <ac:chgData name="Jad Meouchy" userId="365aea6c-5692-4351-93d8-3039c914b85e" providerId="ADAL" clId="{D2A63701-9EDC-4AD4-A708-852D175825E2}" dt="2022-08-23T02:04:03.909" v="31" actId="2711"/>
          <ac:spMkLst>
            <pc:docMk/>
            <pc:sldMk cId="1556020456" sldId="338"/>
            <ac:spMk id="4" creationId="{00000000-0000-0000-0000-000000000000}"/>
          </ac:spMkLst>
        </pc:spChg>
        <pc:picChg chg="mod">
          <ac:chgData name="Jad Meouchy" userId="365aea6c-5692-4351-93d8-3039c914b85e" providerId="ADAL" clId="{D2A63701-9EDC-4AD4-A708-852D175825E2}" dt="2022-08-23T02:05:02.436" v="44" actId="1076"/>
          <ac:picMkLst>
            <pc:docMk/>
            <pc:sldMk cId="1556020456" sldId="338"/>
            <ac:picMk id="7170" creationId="{354D7146-5B11-453A-88A8-3B5F599024BF}"/>
          </ac:picMkLst>
        </pc:picChg>
      </pc:sldChg>
      <pc:sldChg chg="modSp mod">
        <pc:chgData name="Jad Meouchy" userId="365aea6c-5692-4351-93d8-3039c914b85e" providerId="ADAL" clId="{D2A63701-9EDC-4AD4-A708-852D175825E2}" dt="2022-08-23T02:06:59.699" v="54" actId="2711"/>
        <pc:sldMkLst>
          <pc:docMk/>
          <pc:sldMk cId="3040196932" sldId="339"/>
        </pc:sldMkLst>
        <pc:spChg chg="mod">
          <ac:chgData name="Jad Meouchy" userId="365aea6c-5692-4351-93d8-3039c914b85e" providerId="ADAL" clId="{D2A63701-9EDC-4AD4-A708-852D175825E2}" dt="2022-08-23T02:06:59.699" v="54" actId="2711"/>
          <ac:spMkLst>
            <pc:docMk/>
            <pc:sldMk cId="3040196932" sldId="339"/>
            <ac:spMk id="7" creationId="{91C4744C-0086-46B9-A1CD-12A82C0FB477}"/>
          </ac:spMkLst>
        </pc:spChg>
      </pc:sldChg>
      <pc:sldChg chg="modSp mod">
        <pc:chgData name="Jad Meouchy" userId="365aea6c-5692-4351-93d8-3039c914b85e" providerId="ADAL" clId="{D2A63701-9EDC-4AD4-A708-852D175825E2}" dt="2022-08-23T02:03:39.793" v="26" actId="2711"/>
        <pc:sldMkLst>
          <pc:docMk/>
          <pc:sldMk cId="3293729433" sldId="341"/>
        </pc:sldMkLst>
        <pc:spChg chg="mod">
          <ac:chgData name="Jad Meouchy" userId="365aea6c-5692-4351-93d8-3039c914b85e" providerId="ADAL" clId="{D2A63701-9EDC-4AD4-A708-852D175825E2}" dt="2022-08-23T02:03:39.793" v="26" actId="2711"/>
          <ac:spMkLst>
            <pc:docMk/>
            <pc:sldMk cId="3293729433" sldId="341"/>
            <ac:spMk id="4" creationId="{00000000-0000-0000-0000-000000000000}"/>
          </ac:spMkLst>
        </pc:spChg>
      </pc:sldChg>
      <pc:sldChg chg="modSp mod">
        <pc:chgData name="Jad Meouchy" userId="365aea6c-5692-4351-93d8-3039c914b85e" providerId="ADAL" clId="{D2A63701-9EDC-4AD4-A708-852D175825E2}" dt="2022-08-23T02:06:52.532" v="52" actId="2711"/>
        <pc:sldMkLst>
          <pc:docMk/>
          <pc:sldMk cId="1339505113" sldId="342"/>
        </pc:sldMkLst>
        <pc:spChg chg="mod">
          <ac:chgData name="Jad Meouchy" userId="365aea6c-5692-4351-93d8-3039c914b85e" providerId="ADAL" clId="{D2A63701-9EDC-4AD4-A708-852D175825E2}" dt="2022-08-23T02:06:52.532" v="52" actId="2711"/>
          <ac:spMkLst>
            <pc:docMk/>
            <pc:sldMk cId="1339505113" sldId="342"/>
            <ac:spMk id="4" creationId="{00000000-0000-0000-0000-000000000000}"/>
          </ac:spMkLst>
        </pc:spChg>
      </pc:sldChg>
      <pc:sldChg chg="addSp delSp modSp mod">
        <pc:chgData name="Jad Meouchy" userId="365aea6c-5692-4351-93d8-3039c914b85e" providerId="ADAL" clId="{D2A63701-9EDC-4AD4-A708-852D175825E2}" dt="2022-08-23T02:13:36.437" v="95" actId="1076"/>
        <pc:sldMkLst>
          <pc:docMk/>
          <pc:sldMk cId="1208076592" sldId="344"/>
        </pc:sldMkLst>
        <pc:spChg chg="mod">
          <ac:chgData name="Jad Meouchy" userId="365aea6c-5692-4351-93d8-3039c914b85e" providerId="ADAL" clId="{D2A63701-9EDC-4AD4-A708-852D175825E2}" dt="2022-08-23T02:13:36.437" v="95" actId="1076"/>
          <ac:spMkLst>
            <pc:docMk/>
            <pc:sldMk cId="1208076592" sldId="344"/>
            <ac:spMk id="9" creationId="{379E2446-E90E-46B4-6255-8DE6372C44DA}"/>
          </ac:spMkLst>
        </pc:spChg>
        <pc:spChg chg="mod">
          <ac:chgData name="Jad Meouchy" userId="365aea6c-5692-4351-93d8-3039c914b85e" providerId="ADAL" clId="{D2A63701-9EDC-4AD4-A708-852D175825E2}" dt="2022-08-23T02:13:36.437" v="95" actId="1076"/>
          <ac:spMkLst>
            <pc:docMk/>
            <pc:sldMk cId="1208076592" sldId="344"/>
            <ac:spMk id="11" creationId="{78D7468F-8CC2-65A5-33E1-23453FE0AEE6}"/>
          </ac:spMkLst>
        </pc:spChg>
        <pc:spChg chg="mod">
          <ac:chgData name="Jad Meouchy" userId="365aea6c-5692-4351-93d8-3039c914b85e" providerId="ADAL" clId="{D2A63701-9EDC-4AD4-A708-852D175825E2}" dt="2022-08-23T02:13:26.606" v="93" actId="113"/>
          <ac:spMkLst>
            <pc:docMk/>
            <pc:sldMk cId="1208076592" sldId="344"/>
            <ac:spMk id="12" creationId="{E9FE2886-B38B-4D6A-D2D7-A0418F718970}"/>
          </ac:spMkLst>
        </pc:spChg>
        <pc:spChg chg="mod">
          <ac:chgData name="Jad Meouchy" userId="365aea6c-5692-4351-93d8-3039c914b85e" providerId="ADAL" clId="{D2A63701-9EDC-4AD4-A708-852D175825E2}" dt="2022-08-23T02:13:26.606" v="93" actId="113"/>
          <ac:spMkLst>
            <pc:docMk/>
            <pc:sldMk cId="1208076592" sldId="344"/>
            <ac:spMk id="13" creationId="{75BE0510-9DBF-B70D-0356-CBB6FCF46971}"/>
          </ac:spMkLst>
        </pc:spChg>
        <pc:picChg chg="add del">
          <ac:chgData name="Jad Meouchy" userId="365aea6c-5692-4351-93d8-3039c914b85e" providerId="ADAL" clId="{D2A63701-9EDC-4AD4-A708-852D175825E2}" dt="2022-08-23T02:13:25.678" v="92" actId="22"/>
          <ac:picMkLst>
            <pc:docMk/>
            <pc:sldMk cId="1208076592" sldId="344"/>
            <ac:picMk id="5" creationId="{E51D10C7-4C8A-4C84-B99B-BDE5FDA4C974}"/>
          </ac:picMkLst>
        </pc:picChg>
      </pc:sldChg>
      <pc:sldChg chg="modSp mod">
        <pc:chgData name="Jad Meouchy" userId="365aea6c-5692-4351-93d8-3039c914b85e" providerId="ADAL" clId="{D2A63701-9EDC-4AD4-A708-852D175825E2}" dt="2022-08-23T02:04:00.496" v="30" actId="2711"/>
        <pc:sldMkLst>
          <pc:docMk/>
          <pc:sldMk cId="4130636649" sldId="345"/>
        </pc:sldMkLst>
        <pc:spChg chg="mod">
          <ac:chgData name="Jad Meouchy" userId="365aea6c-5692-4351-93d8-3039c914b85e" providerId="ADAL" clId="{D2A63701-9EDC-4AD4-A708-852D175825E2}" dt="2022-08-23T02:04:00.496" v="30" actId="2711"/>
          <ac:spMkLst>
            <pc:docMk/>
            <pc:sldMk cId="4130636649" sldId="345"/>
            <ac:spMk id="4" creationId="{00000000-0000-0000-0000-000000000000}"/>
          </ac:spMkLst>
        </pc:spChg>
      </pc:sldChg>
      <pc:sldChg chg="modSp mod">
        <pc:chgData name="Jad Meouchy" userId="365aea6c-5692-4351-93d8-3039c914b85e" providerId="ADAL" clId="{D2A63701-9EDC-4AD4-A708-852D175825E2}" dt="2022-08-23T02:13:44.443" v="98" actId="2711"/>
        <pc:sldMkLst>
          <pc:docMk/>
          <pc:sldMk cId="1901014773" sldId="346"/>
        </pc:sldMkLst>
        <pc:spChg chg="mod">
          <ac:chgData name="Jad Meouchy" userId="365aea6c-5692-4351-93d8-3039c914b85e" providerId="ADAL" clId="{D2A63701-9EDC-4AD4-A708-852D175825E2}" dt="2022-08-23T02:13:44.443" v="98" actId="2711"/>
          <ac:spMkLst>
            <pc:docMk/>
            <pc:sldMk cId="1901014773" sldId="346"/>
            <ac:spMk id="8" creationId="{FC3E21F3-462A-4E68-B769-6C4F0949823F}"/>
          </ac:spMkLst>
        </pc:spChg>
      </pc:sldChg>
      <pc:sldChg chg="modSp mod">
        <pc:chgData name="Jad Meouchy" userId="365aea6c-5692-4351-93d8-3039c914b85e" providerId="ADAL" clId="{D2A63701-9EDC-4AD4-A708-852D175825E2}" dt="2022-08-23T02:06:49.927" v="51" actId="2711"/>
        <pc:sldMkLst>
          <pc:docMk/>
          <pc:sldMk cId="3171469209" sldId="347"/>
        </pc:sldMkLst>
        <pc:spChg chg="mod">
          <ac:chgData name="Jad Meouchy" userId="365aea6c-5692-4351-93d8-3039c914b85e" providerId="ADAL" clId="{D2A63701-9EDC-4AD4-A708-852D175825E2}" dt="2022-08-23T02:06:49.927" v="51" actId="2711"/>
          <ac:spMkLst>
            <pc:docMk/>
            <pc:sldMk cId="3171469209" sldId="347"/>
            <ac:spMk id="4" creationId="{00000000-0000-0000-0000-000000000000}"/>
          </ac:spMkLst>
        </pc:spChg>
      </pc:sldChg>
      <pc:sldChg chg="modSp mod modShow">
        <pc:chgData name="Jad Meouchy" userId="365aea6c-5692-4351-93d8-3039c914b85e" providerId="ADAL" clId="{D2A63701-9EDC-4AD4-A708-852D175825E2}" dt="2022-08-23T06:36:26.378" v="1251" actId="1076"/>
        <pc:sldMkLst>
          <pc:docMk/>
          <pc:sldMk cId="3928743066" sldId="348"/>
        </pc:sldMkLst>
        <pc:spChg chg="mod">
          <ac:chgData name="Jad Meouchy" userId="365aea6c-5692-4351-93d8-3039c914b85e" providerId="ADAL" clId="{D2A63701-9EDC-4AD4-A708-852D175825E2}" dt="2022-08-23T06:33:45.648" v="1180" actId="20577"/>
          <ac:spMkLst>
            <pc:docMk/>
            <pc:sldMk cId="3928743066" sldId="348"/>
            <ac:spMk id="2" creationId="{00000000-0000-0000-0000-000000000000}"/>
          </ac:spMkLst>
        </pc:spChg>
        <pc:spChg chg="mod">
          <ac:chgData name="Jad Meouchy" userId="365aea6c-5692-4351-93d8-3039c914b85e" providerId="ADAL" clId="{D2A63701-9EDC-4AD4-A708-852D175825E2}" dt="2022-08-23T06:35:46.609" v="1250" actId="20577"/>
          <ac:spMkLst>
            <pc:docMk/>
            <pc:sldMk cId="3928743066" sldId="348"/>
            <ac:spMk id="4" creationId="{00000000-0000-0000-0000-000000000000}"/>
          </ac:spMkLst>
        </pc:spChg>
        <pc:picChg chg="mod">
          <ac:chgData name="Jad Meouchy" userId="365aea6c-5692-4351-93d8-3039c914b85e" providerId="ADAL" clId="{D2A63701-9EDC-4AD4-A708-852D175825E2}" dt="2022-08-23T06:36:26.378" v="1251" actId="1076"/>
          <ac:picMkLst>
            <pc:docMk/>
            <pc:sldMk cId="3928743066" sldId="348"/>
            <ac:picMk id="5" creationId="{44BFECD8-82BD-4B5A-844D-CEF32EC3338D}"/>
          </ac:picMkLst>
        </pc:picChg>
      </pc:sldChg>
      <pc:sldChg chg="modSp mod">
        <pc:chgData name="Jad Meouchy" userId="365aea6c-5692-4351-93d8-3039c914b85e" providerId="ADAL" clId="{D2A63701-9EDC-4AD4-A708-852D175825E2}" dt="2022-08-23T01:58:24.003" v="11" actId="2711"/>
        <pc:sldMkLst>
          <pc:docMk/>
          <pc:sldMk cId="2144888642" sldId="350"/>
        </pc:sldMkLst>
        <pc:spChg chg="mod">
          <ac:chgData name="Jad Meouchy" userId="365aea6c-5692-4351-93d8-3039c914b85e" providerId="ADAL" clId="{D2A63701-9EDC-4AD4-A708-852D175825E2}" dt="2022-08-23T01:58:24.003" v="11" actId="2711"/>
          <ac:spMkLst>
            <pc:docMk/>
            <pc:sldMk cId="2144888642" sldId="350"/>
            <ac:spMk id="3" creationId="{AF983B12-F429-8550-CD16-93F74402C302}"/>
          </ac:spMkLst>
        </pc:spChg>
      </pc:sldChg>
      <pc:sldChg chg="modSp mod ord">
        <pc:chgData name="Jad Meouchy" userId="365aea6c-5692-4351-93d8-3039c914b85e" providerId="ADAL" clId="{D2A63701-9EDC-4AD4-A708-852D175825E2}" dt="2022-08-23T05:46:31.920" v="183"/>
        <pc:sldMkLst>
          <pc:docMk/>
          <pc:sldMk cId="211399215" sldId="353"/>
        </pc:sldMkLst>
        <pc:spChg chg="mod">
          <ac:chgData name="Jad Meouchy" userId="365aea6c-5692-4351-93d8-3039c914b85e" providerId="ADAL" clId="{D2A63701-9EDC-4AD4-A708-852D175825E2}" dt="2022-08-23T02:07:49.879" v="60" actId="2711"/>
          <ac:spMkLst>
            <pc:docMk/>
            <pc:sldMk cId="211399215" sldId="353"/>
            <ac:spMk id="8" creationId="{F89B33C9-3979-4971-813D-932E89B9EB3D}"/>
          </ac:spMkLst>
        </pc:spChg>
      </pc:sldChg>
      <pc:sldChg chg="modSp mod">
        <pc:chgData name="Jad Meouchy" userId="365aea6c-5692-4351-93d8-3039c914b85e" providerId="ADAL" clId="{D2A63701-9EDC-4AD4-A708-852D175825E2}" dt="2022-08-23T02:14:01.858" v="101" actId="14100"/>
        <pc:sldMkLst>
          <pc:docMk/>
          <pc:sldMk cId="3102119609" sldId="355"/>
        </pc:sldMkLst>
        <pc:spChg chg="mod">
          <ac:chgData name="Jad Meouchy" userId="365aea6c-5692-4351-93d8-3039c914b85e" providerId="ADAL" clId="{D2A63701-9EDC-4AD4-A708-852D175825E2}" dt="2022-08-23T02:13:56.987" v="100" actId="14100"/>
          <ac:spMkLst>
            <pc:docMk/>
            <pc:sldMk cId="3102119609" sldId="355"/>
            <ac:spMk id="9" creationId="{4C2EC4DC-FA8F-40FE-94E8-19C618B7D017}"/>
          </ac:spMkLst>
        </pc:spChg>
        <pc:spChg chg="mod">
          <ac:chgData name="Jad Meouchy" userId="365aea6c-5692-4351-93d8-3039c914b85e" providerId="ADAL" clId="{D2A63701-9EDC-4AD4-A708-852D175825E2}" dt="2022-08-23T02:14:01.858" v="101" actId="14100"/>
          <ac:spMkLst>
            <pc:docMk/>
            <pc:sldMk cId="3102119609" sldId="355"/>
            <ac:spMk id="10" creationId="{1E786D46-9850-4D81-AB6E-C715A2B25F30}"/>
          </ac:spMkLst>
        </pc:spChg>
        <pc:spChg chg="mod">
          <ac:chgData name="Jad Meouchy" userId="365aea6c-5692-4351-93d8-3039c914b85e" providerId="ADAL" clId="{D2A63701-9EDC-4AD4-A708-852D175825E2}" dt="2022-08-23T02:13:52.014" v="99" actId="2711"/>
          <ac:spMkLst>
            <pc:docMk/>
            <pc:sldMk cId="3102119609" sldId="355"/>
            <ac:spMk id="14" creationId="{197E569A-6E9F-43ED-87A4-C5A4182CD86E}"/>
          </ac:spMkLst>
        </pc:spChg>
        <pc:spChg chg="mod">
          <ac:chgData name="Jad Meouchy" userId="365aea6c-5692-4351-93d8-3039c914b85e" providerId="ADAL" clId="{D2A63701-9EDC-4AD4-A708-852D175825E2}" dt="2022-08-23T02:13:52.014" v="99" actId="2711"/>
          <ac:spMkLst>
            <pc:docMk/>
            <pc:sldMk cId="3102119609" sldId="355"/>
            <ac:spMk id="15" creationId="{16C32258-D7EA-424C-A197-150837D20EC6}"/>
          </ac:spMkLst>
        </pc:spChg>
        <pc:spChg chg="mod">
          <ac:chgData name="Jad Meouchy" userId="365aea6c-5692-4351-93d8-3039c914b85e" providerId="ADAL" clId="{D2A63701-9EDC-4AD4-A708-852D175825E2}" dt="2022-08-23T02:13:52.014" v="99" actId="2711"/>
          <ac:spMkLst>
            <pc:docMk/>
            <pc:sldMk cId="3102119609" sldId="355"/>
            <ac:spMk id="18" creationId="{CDF33378-720F-BF69-6BBF-A3C84D692FD2}"/>
          </ac:spMkLst>
        </pc:spChg>
        <pc:spChg chg="mod">
          <ac:chgData name="Jad Meouchy" userId="365aea6c-5692-4351-93d8-3039c914b85e" providerId="ADAL" clId="{D2A63701-9EDC-4AD4-A708-852D175825E2}" dt="2022-08-23T02:13:52.014" v="99" actId="2711"/>
          <ac:spMkLst>
            <pc:docMk/>
            <pc:sldMk cId="3102119609" sldId="355"/>
            <ac:spMk id="19" creationId="{B20835BE-450B-3D92-19AC-C537239F849D}"/>
          </ac:spMkLst>
        </pc:spChg>
        <pc:spChg chg="mod">
          <ac:chgData name="Jad Meouchy" userId="365aea6c-5692-4351-93d8-3039c914b85e" providerId="ADAL" clId="{D2A63701-9EDC-4AD4-A708-852D175825E2}" dt="2022-08-23T02:13:52.014" v="99" actId="2711"/>
          <ac:spMkLst>
            <pc:docMk/>
            <pc:sldMk cId="3102119609" sldId="355"/>
            <ac:spMk id="20" creationId="{BCA80334-F6F3-98F3-505F-87452BA22E7C}"/>
          </ac:spMkLst>
        </pc:spChg>
      </pc:sldChg>
      <pc:sldChg chg="modSp mod">
        <pc:chgData name="Jad Meouchy" userId="365aea6c-5692-4351-93d8-3039c914b85e" providerId="ADAL" clId="{D2A63701-9EDC-4AD4-A708-852D175825E2}" dt="2022-08-23T02:12:56.255" v="86" actId="2711"/>
        <pc:sldMkLst>
          <pc:docMk/>
          <pc:sldMk cId="1336603713" sldId="358"/>
        </pc:sldMkLst>
        <pc:spChg chg="mod">
          <ac:chgData name="Jad Meouchy" userId="365aea6c-5692-4351-93d8-3039c914b85e" providerId="ADAL" clId="{D2A63701-9EDC-4AD4-A708-852D175825E2}" dt="2022-08-23T02:12:56.255" v="86" actId="2711"/>
          <ac:spMkLst>
            <pc:docMk/>
            <pc:sldMk cId="1336603713" sldId="358"/>
            <ac:spMk id="6" creationId="{1C619AD9-2523-8BCD-68E6-638635DA33B1}"/>
          </ac:spMkLst>
        </pc:spChg>
      </pc:sldChg>
      <pc:sldChg chg="modSp mod">
        <pc:chgData name="Jad Meouchy" userId="365aea6c-5692-4351-93d8-3039c914b85e" providerId="ADAL" clId="{D2A63701-9EDC-4AD4-A708-852D175825E2}" dt="2022-08-26T06:06:52.953" v="2048" actId="113"/>
        <pc:sldMkLst>
          <pc:docMk/>
          <pc:sldMk cId="2359984286" sldId="359"/>
        </pc:sldMkLst>
        <pc:spChg chg="mod">
          <ac:chgData name="Jad Meouchy" userId="365aea6c-5692-4351-93d8-3039c914b85e" providerId="ADAL" clId="{D2A63701-9EDC-4AD4-A708-852D175825E2}" dt="2022-08-26T06:06:52.953" v="2048" actId="113"/>
          <ac:spMkLst>
            <pc:docMk/>
            <pc:sldMk cId="2359984286" sldId="359"/>
            <ac:spMk id="9" creationId="{522F7004-ABD4-196F-C132-740FF4EBC3D8}"/>
          </ac:spMkLst>
        </pc:spChg>
        <pc:spChg chg="mod">
          <ac:chgData name="Jad Meouchy" userId="365aea6c-5692-4351-93d8-3039c914b85e" providerId="ADAL" clId="{D2A63701-9EDC-4AD4-A708-852D175825E2}" dt="2022-08-26T06:06:52.953" v="2048" actId="113"/>
          <ac:spMkLst>
            <pc:docMk/>
            <pc:sldMk cId="2359984286" sldId="359"/>
            <ac:spMk id="10" creationId="{F99CF88B-C579-BCC3-2C55-85720D30087A}"/>
          </ac:spMkLst>
        </pc:spChg>
        <pc:spChg chg="mod">
          <ac:chgData name="Jad Meouchy" userId="365aea6c-5692-4351-93d8-3039c914b85e" providerId="ADAL" clId="{D2A63701-9EDC-4AD4-A708-852D175825E2}" dt="2022-08-26T06:06:52.953" v="2048" actId="113"/>
          <ac:spMkLst>
            <pc:docMk/>
            <pc:sldMk cId="2359984286" sldId="359"/>
            <ac:spMk id="11" creationId="{B5FA983A-0D82-AE7C-3758-EFAC08F35B8F}"/>
          </ac:spMkLst>
        </pc:spChg>
        <pc:spChg chg="mod">
          <ac:chgData name="Jad Meouchy" userId="365aea6c-5692-4351-93d8-3039c914b85e" providerId="ADAL" clId="{D2A63701-9EDC-4AD4-A708-852D175825E2}" dt="2022-08-26T06:06:52.953" v="2048" actId="113"/>
          <ac:spMkLst>
            <pc:docMk/>
            <pc:sldMk cId="2359984286" sldId="359"/>
            <ac:spMk id="12" creationId="{92AF5F6F-92C9-D854-1BCB-A917BDD7B0DF}"/>
          </ac:spMkLst>
        </pc:spChg>
        <pc:spChg chg="mod">
          <ac:chgData name="Jad Meouchy" userId="365aea6c-5692-4351-93d8-3039c914b85e" providerId="ADAL" clId="{D2A63701-9EDC-4AD4-A708-852D175825E2}" dt="2022-08-23T02:15:08.605" v="137" actId="2711"/>
          <ac:spMkLst>
            <pc:docMk/>
            <pc:sldMk cId="2359984286" sldId="359"/>
            <ac:spMk id="13" creationId="{07156802-E0BA-C5EB-DB5F-E3760B317713}"/>
          </ac:spMkLst>
        </pc:spChg>
        <pc:spChg chg="mod">
          <ac:chgData name="Jad Meouchy" userId="365aea6c-5692-4351-93d8-3039c914b85e" providerId="ADAL" clId="{D2A63701-9EDC-4AD4-A708-852D175825E2}" dt="2022-08-23T02:15:11.465" v="138" actId="2711"/>
          <ac:spMkLst>
            <pc:docMk/>
            <pc:sldMk cId="2359984286" sldId="359"/>
            <ac:spMk id="16" creationId="{E282D3CC-9BCD-7219-C37F-4B5B23C81C62}"/>
          </ac:spMkLst>
        </pc:spChg>
      </pc:sldChg>
      <pc:sldChg chg="modSp mod">
        <pc:chgData name="Jad Meouchy" userId="365aea6c-5692-4351-93d8-3039c914b85e" providerId="ADAL" clId="{D2A63701-9EDC-4AD4-A708-852D175825E2}" dt="2022-08-23T02:14:41.228" v="130" actId="20577"/>
        <pc:sldMkLst>
          <pc:docMk/>
          <pc:sldMk cId="2244763178" sldId="2616"/>
        </pc:sldMkLst>
        <pc:spChg chg="mod">
          <ac:chgData name="Jad Meouchy" userId="365aea6c-5692-4351-93d8-3039c914b85e" providerId="ADAL" clId="{D2A63701-9EDC-4AD4-A708-852D175825E2}" dt="2022-08-23T02:14:41.228" v="130" actId="20577"/>
          <ac:spMkLst>
            <pc:docMk/>
            <pc:sldMk cId="2244763178" sldId="2616"/>
            <ac:spMk id="4" creationId="{4768008C-BE31-6340-8C39-08EA4DBEF722}"/>
          </ac:spMkLst>
        </pc:spChg>
      </pc:sldChg>
      <pc:sldChg chg="modSp mod">
        <pc:chgData name="Jad Meouchy" userId="365aea6c-5692-4351-93d8-3039c914b85e" providerId="ADAL" clId="{D2A63701-9EDC-4AD4-A708-852D175825E2}" dt="2022-08-23T01:58:01.589" v="6" actId="14100"/>
        <pc:sldMkLst>
          <pc:docMk/>
          <pc:sldMk cId="659140418" sldId="2617"/>
        </pc:sldMkLst>
        <pc:spChg chg="mod">
          <ac:chgData name="Jad Meouchy" userId="365aea6c-5692-4351-93d8-3039c914b85e" providerId="ADAL" clId="{D2A63701-9EDC-4AD4-A708-852D175825E2}" dt="2022-08-23T01:58:01.589" v="6" actId="14100"/>
          <ac:spMkLst>
            <pc:docMk/>
            <pc:sldMk cId="659140418" sldId="2617"/>
            <ac:spMk id="4" creationId="{00000000-0000-0000-0000-000000000000}"/>
          </ac:spMkLst>
        </pc:spChg>
      </pc:sldChg>
      <pc:sldChg chg="modSp mod">
        <pc:chgData name="Jad Meouchy" userId="365aea6c-5692-4351-93d8-3039c914b85e" providerId="ADAL" clId="{D2A63701-9EDC-4AD4-A708-852D175825E2}" dt="2022-08-23T02:12:49.775" v="85" actId="2711"/>
        <pc:sldMkLst>
          <pc:docMk/>
          <pc:sldMk cId="3809254790" sldId="2619"/>
        </pc:sldMkLst>
        <pc:spChg chg="mod">
          <ac:chgData name="Jad Meouchy" userId="365aea6c-5692-4351-93d8-3039c914b85e" providerId="ADAL" clId="{D2A63701-9EDC-4AD4-A708-852D175825E2}" dt="2022-08-23T02:12:49.775" v="85" actId="2711"/>
          <ac:spMkLst>
            <pc:docMk/>
            <pc:sldMk cId="3809254790" sldId="2619"/>
            <ac:spMk id="2" creationId="{470B1E6D-35CC-034B-B6D1-B254B2218854}"/>
          </ac:spMkLst>
        </pc:spChg>
      </pc:sldChg>
      <pc:sldChg chg="modSp mod">
        <pc:chgData name="Jad Meouchy" userId="365aea6c-5692-4351-93d8-3039c914b85e" providerId="ADAL" clId="{D2A63701-9EDC-4AD4-A708-852D175825E2}" dt="2022-08-23T02:03:49.117" v="28" actId="2711"/>
        <pc:sldMkLst>
          <pc:docMk/>
          <pc:sldMk cId="2501039223" sldId="2622"/>
        </pc:sldMkLst>
        <pc:spChg chg="mod">
          <ac:chgData name="Jad Meouchy" userId="365aea6c-5692-4351-93d8-3039c914b85e" providerId="ADAL" clId="{D2A63701-9EDC-4AD4-A708-852D175825E2}" dt="2022-08-23T02:03:49.117" v="28" actId="2711"/>
          <ac:spMkLst>
            <pc:docMk/>
            <pc:sldMk cId="2501039223" sldId="2622"/>
            <ac:spMk id="4" creationId="{4768008C-BE31-6340-8C39-08EA4DBEF722}"/>
          </ac:spMkLst>
        </pc:spChg>
      </pc:sldChg>
      <pc:sldChg chg="modSp mod">
        <pc:chgData name="Jad Meouchy" userId="365aea6c-5692-4351-93d8-3039c914b85e" providerId="ADAL" clId="{D2A63701-9EDC-4AD4-A708-852D175825E2}" dt="2022-08-23T01:58:19.470" v="10" actId="6549"/>
        <pc:sldMkLst>
          <pc:docMk/>
          <pc:sldMk cId="3023835238" sldId="2623"/>
        </pc:sldMkLst>
        <pc:spChg chg="mod">
          <ac:chgData name="Jad Meouchy" userId="365aea6c-5692-4351-93d8-3039c914b85e" providerId="ADAL" clId="{D2A63701-9EDC-4AD4-A708-852D175825E2}" dt="2022-08-23T01:58:19.470" v="10" actId="6549"/>
          <ac:spMkLst>
            <pc:docMk/>
            <pc:sldMk cId="3023835238" sldId="2623"/>
            <ac:spMk id="3" creationId="{AF983B12-F429-8550-CD16-93F74402C302}"/>
          </ac:spMkLst>
        </pc:spChg>
      </pc:sldChg>
      <pc:sldChg chg="modSp mod">
        <pc:chgData name="Jad Meouchy" userId="365aea6c-5692-4351-93d8-3039c914b85e" providerId="ADAL" clId="{D2A63701-9EDC-4AD4-A708-852D175825E2}" dt="2022-08-23T07:14:13.356" v="2044" actId="20577"/>
        <pc:sldMkLst>
          <pc:docMk/>
          <pc:sldMk cId="4089792460" sldId="2624"/>
        </pc:sldMkLst>
        <pc:spChg chg="mod">
          <ac:chgData name="Jad Meouchy" userId="365aea6c-5692-4351-93d8-3039c914b85e" providerId="ADAL" clId="{D2A63701-9EDC-4AD4-A708-852D175825E2}" dt="2022-08-23T07:14:13.356" v="2044" actId="20577"/>
          <ac:spMkLst>
            <pc:docMk/>
            <pc:sldMk cId="4089792460" sldId="2624"/>
            <ac:spMk id="4" creationId="{4768008C-BE31-6340-8C39-08EA4DBEF722}"/>
          </ac:spMkLst>
        </pc:spChg>
      </pc:sldChg>
      <pc:sldChg chg="addSp delSp modSp mod">
        <pc:chgData name="Jad Meouchy" userId="365aea6c-5692-4351-93d8-3039c914b85e" providerId="ADAL" clId="{D2A63701-9EDC-4AD4-A708-852D175825E2}" dt="2022-08-23T07:12:48.340" v="2024" actId="20577"/>
        <pc:sldMkLst>
          <pc:docMk/>
          <pc:sldMk cId="3152321864" sldId="2625"/>
        </pc:sldMkLst>
        <pc:spChg chg="mod">
          <ac:chgData name="Jad Meouchy" userId="365aea6c-5692-4351-93d8-3039c914b85e" providerId="ADAL" clId="{D2A63701-9EDC-4AD4-A708-852D175825E2}" dt="2022-08-23T07:12:48.340" v="2024" actId="20577"/>
          <ac:spMkLst>
            <pc:docMk/>
            <pc:sldMk cId="3152321864" sldId="2625"/>
            <ac:spMk id="2" creationId="{470B1E6D-35CC-034B-B6D1-B254B2218854}"/>
          </ac:spMkLst>
        </pc:spChg>
        <pc:spChg chg="add del mod">
          <ac:chgData name="Jad Meouchy" userId="365aea6c-5692-4351-93d8-3039c914b85e" providerId="ADAL" clId="{D2A63701-9EDC-4AD4-A708-852D175825E2}" dt="2022-08-23T07:09:45.185" v="1847"/>
          <ac:spMkLst>
            <pc:docMk/>
            <pc:sldMk cId="3152321864" sldId="2625"/>
            <ac:spMk id="3" creationId="{540DA973-6F08-7D21-E63B-F09F9C9667AF}"/>
          </ac:spMkLst>
        </pc:spChg>
        <pc:spChg chg="add del mod">
          <ac:chgData name="Jad Meouchy" userId="365aea6c-5692-4351-93d8-3039c914b85e" providerId="ADAL" clId="{D2A63701-9EDC-4AD4-A708-852D175825E2}" dt="2022-08-23T07:09:46.687" v="1849"/>
          <ac:spMkLst>
            <pc:docMk/>
            <pc:sldMk cId="3152321864" sldId="2625"/>
            <ac:spMk id="4" creationId="{7C12E7F1-8E88-DE50-41AA-795329310AED}"/>
          </ac:spMkLst>
        </pc:spChg>
        <pc:spChg chg="add mod">
          <ac:chgData name="Jad Meouchy" userId="365aea6c-5692-4351-93d8-3039c914b85e" providerId="ADAL" clId="{D2A63701-9EDC-4AD4-A708-852D175825E2}" dt="2022-08-23T07:10:01.606" v="1867" actId="20577"/>
          <ac:spMkLst>
            <pc:docMk/>
            <pc:sldMk cId="3152321864" sldId="2625"/>
            <ac:spMk id="5" creationId="{F3C5E6CC-4FBC-2CCD-21DC-9D5B29F7E79C}"/>
          </ac:spMkLst>
        </pc:spChg>
        <pc:spChg chg="del mod">
          <ac:chgData name="Jad Meouchy" userId="365aea6c-5692-4351-93d8-3039c914b85e" providerId="ADAL" clId="{D2A63701-9EDC-4AD4-A708-852D175825E2}" dt="2022-08-23T07:09:43.740" v="1845" actId="478"/>
          <ac:spMkLst>
            <pc:docMk/>
            <pc:sldMk cId="3152321864" sldId="2625"/>
            <ac:spMk id="7" creationId="{37B41C14-A381-4B28-9418-BFD051232147}"/>
          </ac:spMkLst>
        </pc:spChg>
      </pc:sldChg>
      <pc:sldChg chg="modSp mod">
        <pc:chgData name="Jad Meouchy" userId="365aea6c-5692-4351-93d8-3039c914b85e" providerId="ADAL" clId="{D2A63701-9EDC-4AD4-A708-852D175825E2}" dt="2022-08-23T02:02:53.190" v="18" actId="2711"/>
        <pc:sldMkLst>
          <pc:docMk/>
          <pc:sldMk cId="2972967307" sldId="2626"/>
        </pc:sldMkLst>
        <pc:spChg chg="mod">
          <ac:chgData name="Jad Meouchy" userId="365aea6c-5692-4351-93d8-3039c914b85e" providerId="ADAL" clId="{D2A63701-9EDC-4AD4-A708-852D175825E2}" dt="2022-08-23T02:02:53.190" v="18" actId="2711"/>
          <ac:spMkLst>
            <pc:docMk/>
            <pc:sldMk cId="2972967307" sldId="2626"/>
            <ac:spMk id="4" creationId="{4768008C-BE31-6340-8C39-08EA4DBEF722}"/>
          </ac:spMkLst>
        </pc:spChg>
      </pc:sldChg>
      <pc:sldChg chg="modSp mod">
        <pc:chgData name="Jad Meouchy" userId="365aea6c-5692-4351-93d8-3039c914b85e" providerId="ADAL" clId="{D2A63701-9EDC-4AD4-A708-852D175825E2}" dt="2022-08-23T02:06:44.293" v="50" actId="403"/>
        <pc:sldMkLst>
          <pc:docMk/>
          <pc:sldMk cId="4090564495" sldId="2628"/>
        </pc:sldMkLst>
        <pc:spChg chg="mod">
          <ac:chgData name="Jad Meouchy" userId="365aea6c-5692-4351-93d8-3039c914b85e" providerId="ADAL" clId="{D2A63701-9EDC-4AD4-A708-852D175825E2}" dt="2022-08-23T02:06:44.293" v="50" actId="403"/>
          <ac:spMkLst>
            <pc:docMk/>
            <pc:sldMk cId="4090564495" sldId="2628"/>
            <ac:spMk id="5" creationId="{D4642B29-A601-F949-83C2-9DEFB39AC109}"/>
          </ac:spMkLst>
        </pc:spChg>
      </pc:sldChg>
      <pc:sldChg chg="modSp mod">
        <pc:chgData name="Jad Meouchy" userId="365aea6c-5692-4351-93d8-3039c914b85e" providerId="ADAL" clId="{D2A63701-9EDC-4AD4-A708-852D175825E2}" dt="2022-08-23T02:15:40.054" v="150" actId="255"/>
        <pc:sldMkLst>
          <pc:docMk/>
          <pc:sldMk cId="1375573638" sldId="2630"/>
        </pc:sldMkLst>
        <pc:spChg chg="mod">
          <ac:chgData name="Jad Meouchy" userId="365aea6c-5692-4351-93d8-3039c914b85e" providerId="ADAL" clId="{D2A63701-9EDC-4AD4-A708-852D175825E2}" dt="2022-08-23T02:15:30.901" v="145" actId="255"/>
          <ac:spMkLst>
            <pc:docMk/>
            <pc:sldMk cId="1375573638" sldId="2630"/>
            <ac:spMk id="3" creationId="{BA64563C-067D-1D91-2E12-41D2F30C4C2A}"/>
          </ac:spMkLst>
        </pc:spChg>
        <pc:spChg chg="mod">
          <ac:chgData name="Jad Meouchy" userId="365aea6c-5692-4351-93d8-3039c914b85e" providerId="ADAL" clId="{D2A63701-9EDC-4AD4-A708-852D175825E2}" dt="2022-08-23T02:15:40.054" v="150" actId="255"/>
          <ac:spMkLst>
            <pc:docMk/>
            <pc:sldMk cId="1375573638" sldId="2630"/>
            <ac:spMk id="4" creationId="{1FE20C3D-22F5-2333-673E-0D66F0D40BCC}"/>
          </ac:spMkLst>
        </pc:spChg>
      </pc:sldChg>
      <pc:sldChg chg="modSp mod">
        <pc:chgData name="Jad Meouchy" userId="365aea6c-5692-4351-93d8-3039c914b85e" providerId="ADAL" clId="{D2A63701-9EDC-4AD4-A708-852D175825E2}" dt="2022-08-23T02:14:25.124" v="127" actId="20577"/>
        <pc:sldMkLst>
          <pc:docMk/>
          <pc:sldMk cId="4090830722" sldId="2631"/>
        </pc:sldMkLst>
        <pc:spChg chg="mod">
          <ac:chgData name="Jad Meouchy" userId="365aea6c-5692-4351-93d8-3039c914b85e" providerId="ADAL" clId="{D2A63701-9EDC-4AD4-A708-852D175825E2}" dt="2022-08-23T02:14:25.124" v="127" actId="20577"/>
          <ac:spMkLst>
            <pc:docMk/>
            <pc:sldMk cId="4090830722" sldId="2631"/>
            <ac:spMk id="10" creationId="{FC43946E-7524-1071-CE0D-BE49C2A605E1}"/>
          </ac:spMkLst>
        </pc:spChg>
      </pc:sldChg>
      <pc:sldChg chg="modSp mod">
        <pc:chgData name="Jad Meouchy" userId="365aea6c-5692-4351-93d8-3039c914b85e" providerId="ADAL" clId="{D2A63701-9EDC-4AD4-A708-852D175825E2}" dt="2022-08-23T02:13:07.475" v="88" actId="1076"/>
        <pc:sldMkLst>
          <pc:docMk/>
          <pc:sldMk cId="824570950" sldId="2632"/>
        </pc:sldMkLst>
        <pc:spChg chg="mod">
          <ac:chgData name="Jad Meouchy" userId="365aea6c-5692-4351-93d8-3039c914b85e" providerId="ADAL" clId="{D2A63701-9EDC-4AD4-A708-852D175825E2}" dt="2022-08-23T02:13:02.329" v="87" actId="2711"/>
          <ac:spMkLst>
            <pc:docMk/>
            <pc:sldMk cId="824570950" sldId="2632"/>
            <ac:spMk id="7" creationId="{C6EAA6E6-C5CC-66BE-6C18-FF74FD2AAD35}"/>
          </ac:spMkLst>
        </pc:spChg>
        <pc:spChg chg="mod">
          <ac:chgData name="Jad Meouchy" userId="365aea6c-5692-4351-93d8-3039c914b85e" providerId="ADAL" clId="{D2A63701-9EDC-4AD4-A708-852D175825E2}" dt="2022-08-23T02:13:07.475" v="88" actId="1076"/>
          <ac:spMkLst>
            <pc:docMk/>
            <pc:sldMk cId="824570950" sldId="2632"/>
            <ac:spMk id="10" creationId="{539C4510-3884-6047-E536-99AB7DB65173}"/>
          </ac:spMkLst>
        </pc:spChg>
        <pc:spChg chg="mod">
          <ac:chgData name="Jad Meouchy" userId="365aea6c-5692-4351-93d8-3039c914b85e" providerId="ADAL" clId="{D2A63701-9EDC-4AD4-A708-852D175825E2}" dt="2022-08-23T02:13:02.329" v="87" actId="2711"/>
          <ac:spMkLst>
            <pc:docMk/>
            <pc:sldMk cId="824570950" sldId="2632"/>
            <ac:spMk id="11" creationId="{EAED2C9C-997F-5A8C-DB0A-3EA78B0DD99B}"/>
          </ac:spMkLst>
        </pc:spChg>
      </pc:sldChg>
      <pc:sldChg chg="modSp mod">
        <pc:chgData name="Jad Meouchy" userId="365aea6c-5692-4351-93d8-3039c914b85e" providerId="ADAL" clId="{D2A63701-9EDC-4AD4-A708-852D175825E2}" dt="2022-08-23T02:12:24.064" v="73" actId="2711"/>
        <pc:sldMkLst>
          <pc:docMk/>
          <pc:sldMk cId="1042927346" sldId="2633"/>
        </pc:sldMkLst>
        <pc:spChg chg="mod">
          <ac:chgData name="Jad Meouchy" userId="365aea6c-5692-4351-93d8-3039c914b85e" providerId="ADAL" clId="{D2A63701-9EDC-4AD4-A708-852D175825E2}" dt="2022-08-23T02:12:24.064" v="73" actId="2711"/>
          <ac:spMkLst>
            <pc:docMk/>
            <pc:sldMk cId="1042927346" sldId="2633"/>
            <ac:spMk id="2" creationId="{470B1E6D-35CC-034B-B6D1-B254B2218854}"/>
          </ac:spMkLst>
        </pc:spChg>
      </pc:sldChg>
      <pc:sldChg chg="modSp mod">
        <pc:chgData name="Jad Meouchy" userId="365aea6c-5692-4351-93d8-3039c914b85e" providerId="ADAL" clId="{D2A63701-9EDC-4AD4-A708-852D175825E2}" dt="2022-08-23T02:15:05.194" v="136" actId="2711"/>
        <pc:sldMkLst>
          <pc:docMk/>
          <pc:sldMk cId="165545049" sldId="2634"/>
        </pc:sldMkLst>
        <pc:spChg chg="mod">
          <ac:chgData name="Jad Meouchy" userId="365aea6c-5692-4351-93d8-3039c914b85e" providerId="ADAL" clId="{D2A63701-9EDC-4AD4-A708-852D175825E2}" dt="2022-08-23T02:15:05.194" v="136" actId="2711"/>
          <ac:spMkLst>
            <pc:docMk/>
            <pc:sldMk cId="165545049" sldId="2634"/>
            <ac:spMk id="2" creationId="{470B1E6D-35CC-034B-B6D1-B254B2218854}"/>
          </ac:spMkLst>
        </pc:spChg>
        <pc:spChg chg="mod">
          <ac:chgData name="Jad Meouchy" userId="365aea6c-5692-4351-93d8-3039c914b85e" providerId="ADAL" clId="{D2A63701-9EDC-4AD4-A708-852D175825E2}" dt="2022-08-23T02:15:05.194" v="136" actId="2711"/>
          <ac:spMkLst>
            <pc:docMk/>
            <pc:sldMk cId="165545049" sldId="2634"/>
            <ac:spMk id="8" creationId="{7C709871-063D-0FB7-D312-152BCC86EF02}"/>
          </ac:spMkLst>
        </pc:spChg>
      </pc:sldChg>
      <pc:sldChg chg="modSp mod">
        <pc:chgData name="Jad Meouchy" userId="365aea6c-5692-4351-93d8-3039c914b85e" providerId="ADAL" clId="{D2A63701-9EDC-4AD4-A708-852D175825E2}" dt="2022-08-23T02:08:18.733" v="64" actId="554"/>
        <pc:sldMkLst>
          <pc:docMk/>
          <pc:sldMk cId="2130184333" sldId="2636"/>
        </pc:sldMkLst>
        <pc:spChg chg="mod">
          <ac:chgData name="Jad Meouchy" userId="365aea6c-5692-4351-93d8-3039c914b85e" providerId="ADAL" clId="{D2A63701-9EDC-4AD4-A708-852D175825E2}" dt="2022-08-23T02:08:18.733" v="64" actId="554"/>
          <ac:spMkLst>
            <pc:docMk/>
            <pc:sldMk cId="2130184333" sldId="2636"/>
            <ac:spMk id="8" creationId="{6D0DF591-7C83-4920-9E8A-7165CD687732}"/>
          </ac:spMkLst>
        </pc:spChg>
        <pc:spChg chg="mod">
          <ac:chgData name="Jad Meouchy" userId="365aea6c-5692-4351-93d8-3039c914b85e" providerId="ADAL" clId="{D2A63701-9EDC-4AD4-A708-852D175825E2}" dt="2022-08-23T02:08:12.012" v="63" actId="2711"/>
          <ac:spMkLst>
            <pc:docMk/>
            <pc:sldMk cId="2130184333" sldId="2636"/>
            <ac:spMk id="16" creationId="{F979CFDC-80F6-4D53-97EB-72CCC78E8FE3}"/>
          </ac:spMkLst>
        </pc:spChg>
        <pc:spChg chg="mod">
          <ac:chgData name="Jad Meouchy" userId="365aea6c-5692-4351-93d8-3039c914b85e" providerId="ADAL" clId="{D2A63701-9EDC-4AD4-A708-852D175825E2}" dt="2022-08-23T02:08:18.733" v="64" actId="554"/>
          <ac:spMkLst>
            <pc:docMk/>
            <pc:sldMk cId="2130184333" sldId="2636"/>
            <ac:spMk id="18" creationId="{5BF60D85-3BA7-4968-A5B9-73417E142307}"/>
          </ac:spMkLst>
        </pc:spChg>
        <pc:spChg chg="mod">
          <ac:chgData name="Jad Meouchy" userId="365aea6c-5692-4351-93d8-3039c914b85e" providerId="ADAL" clId="{D2A63701-9EDC-4AD4-A708-852D175825E2}" dt="2022-08-23T02:08:18.733" v="64" actId="554"/>
          <ac:spMkLst>
            <pc:docMk/>
            <pc:sldMk cId="2130184333" sldId="2636"/>
            <ac:spMk id="19" creationId="{29AC28A8-809D-470B-85ED-9B3AF97687AD}"/>
          </ac:spMkLst>
        </pc:spChg>
      </pc:sldChg>
      <pc:sldChg chg="modSp mod">
        <pc:chgData name="Jad Meouchy" userId="365aea6c-5692-4351-93d8-3039c914b85e" providerId="ADAL" clId="{D2A63701-9EDC-4AD4-A708-852D175825E2}" dt="2022-08-23T02:03:34.315" v="25" actId="2711"/>
        <pc:sldMkLst>
          <pc:docMk/>
          <pc:sldMk cId="3034147785" sldId="2637"/>
        </pc:sldMkLst>
        <pc:spChg chg="mod">
          <ac:chgData name="Jad Meouchy" userId="365aea6c-5692-4351-93d8-3039c914b85e" providerId="ADAL" clId="{D2A63701-9EDC-4AD4-A708-852D175825E2}" dt="2022-08-23T02:03:34.315" v="25" actId="2711"/>
          <ac:spMkLst>
            <pc:docMk/>
            <pc:sldMk cId="3034147785" sldId="2637"/>
            <ac:spMk id="53" creationId="{24D4A31C-4E15-67F0-81D3-B60592B533EA}"/>
          </ac:spMkLst>
        </pc:spChg>
      </pc:sldChg>
      <pc:sldChg chg="modSp mod">
        <pc:chgData name="Jad Meouchy" userId="365aea6c-5692-4351-93d8-3039c914b85e" providerId="ADAL" clId="{D2A63701-9EDC-4AD4-A708-852D175825E2}" dt="2022-08-23T01:58:48.280" v="16" actId="113"/>
        <pc:sldMkLst>
          <pc:docMk/>
          <pc:sldMk cId="183506003" sldId="2638"/>
        </pc:sldMkLst>
        <pc:spChg chg="mod">
          <ac:chgData name="Jad Meouchy" userId="365aea6c-5692-4351-93d8-3039c914b85e" providerId="ADAL" clId="{D2A63701-9EDC-4AD4-A708-852D175825E2}" dt="2022-08-23T01:58:48.280" v="16" actId="113"/>
          <ac:spMkLst>
            <pc:docMk/>
            <pc:sldMk cId="183506003" sldId="2638"/>
            <ac:spMk id="20" creationId="{2320ECAE-9416-4AD4-A1E7-3554D54DDBCD}"/>
          </ac:spMkLst>
        </pc:spChg>
      </pc:sldChg>
      <pc:sldChg chg="modSp mod">
        <pc:chgData name="Jad Meouchy" userId="365aea6c-5692-4351-93d8-3039c914b85e" providerId="ADAL" clId="{D2A63701-9EDC-4AD4-A708-852D175825E2}" dt="2022-08-23T02:11:16.365" v="65" actId="2711"/>
        <pc:sldMkLst>
          <pc:docMk/>
          <pc:sldMk cId="2348561446" sldId="2640"/>
        </pc:sldMkLst>
        <pc:spChg chg="mod">
          <ac:chgData name="Jad Meouchy" userId="365aea6c-5692-4351-93d8-3039c914b85e" providerId="ADAL" clId="{D2A63701-9EDC-4AD4-A708-852D175825E2}" dt="2022-08-23T02:11:16.365" v="65" actId="2711"/>
          <ac:spMkLst>
            <pc:docMk/>
            <pc:sldMk cId="2348561446" sldId="2640"/>
            <ac:spMk id="10" creationId="{DB9AB687-E647-4F79-8BD4-EBA9DB50950D}"/>
          </ac:spMkLst>
        </pc:spChg>
      </pc:sldChg>
      <pc:sldChg chg="modSp mod ord">
        <pc:chgData name="Jad Meouchy" userId="365aea6c-5692-4351-93d8-3039c914b85e" providerId="ADAL" clId="{D2A63701-9EDC-4AD4-A708-852D175825E2}" dt="2022-08-23T05:47:29.227" v="234" actId="20577"/>
        <pc:sldMkLst>
          <pc:docMk/>
          <pc:sldMk cId="3815470292" sldId="2641"/>
        </pc:sldMkLst>
        <pc:spChg chg="mod">
          <ac:chgData name="Jad Meouchy" userId="365aea6c-5692-4351-93d8-3039c914b85e" providerId="ADAL" clId="{D2A63701-9EDC-4AD4-A708-852D175825E2}" dt="2022-08-23T05:46:44.884" v="194" actId="20577"/>
          <ac:spMkLst>
            <pc:docMk/>
            <pc:sldMk cId="3815470292" sldId="2641"/>
            <ac:spMk id="2" creationId="{00000000-0000-0000-0000-000000000000}"/>
          </ac:spMkLst>
        </pc:spChg>
        <pc:spChg chg="mod">
          <ac:chgData name="Jad Meouchy" userId="365aea6c-5692-4351-93d8-3039c914b85e" providerId="ADAL" clId="{D2A63701-9EDC-4AD4-A708-852D175825E2}" dt="2022-08-23T05:47:29.227" v="234" actId="20577"/>
          <ac:spMkLst>
            <pc:docMk/>
            <pc:sldMk cId="3815470292" sldId="2641"/>
            <ac:spMk id="8" creationId="{3FA4926C-7046-4975-AB7C-D60CBAE44496}"/>
          </ac:spMkLst>
        </pc:spChg>
      </pc:sldChg>
      <pc:sldChg chg="modSp mod">
        <pc:chgData name="Jad Meouchy" userId="365aea6c-5692-4351-93d8-3039c914b85e" providerId="ADAL" clId="{D2A63701-9EDC-4AD4-A708-852D175825E2}" dt="2022-08-23T02:07:11.551" v="58" actId="113"/>
        <pc:sldMkLst>
          <pc:docMk/>
          <pc:sldMk cId="1288502580" sldId="2644"/>
        </pc:sldMkLst>
        <pc:spChg chg="mod">
          <ac:chgData name="Jad Meouchy" userId="365aea6c-5692-4351-93d8-3039c914b85e" providerId="ADAL" clId="{D2A63701-9EDC-4AD4-A708-852D175825E2}" dt="2022-08-23T02:07:11.551" v="58" actId="113"/>
          <ac:spMkLst>
            <pc:docMk/>
            <pc:sldMk cId="1288502580" sldId="2644"/>
            <ac:spMk id="10" creationId="{DD8A783C-5D76-4945-BC8A-D5BFE02C2C25}"/>
          </ac:spMkLst>
        </pc:spChg>
      </pc:sldChg>
      <pc:sldChg chg="modSp mod">
        <pc:chgData name="Jad Meouchy" userId="365aea6c-5692-4351-93d8-3039c914b85e" providerId="ADAL" clId="{D2A63701-9EDC-4AD4-A708-852D175825E2}" dt="2022-08-23T02:07:04.727" v="56" actId="113"/>
        <pc:sldMkLst>
          <pc:docMk/>
          <pc:sldMk cId="2104836700" sldId="2645"/>
        </pc:sldMkLst>
        <pc:spChg chg="mod">
          <ac:chgData name="Jad Meouchy" userId="365aea6c-5692-4351-93d8-3039c914b85e" providerId="ADAL" clId="{D2A63701-9EDC-4AD4-A708-852D175825E2}" dt="2022-08-23T02:07:04.727" v="56" actId="113"/>
          <ac:spMkLst>
            <pc:docMk/>
            <pc:sldMk cId="2104836700" sldId="2645"/>
            <ac:spMk id="2" creationId="{470B1E6D-35CC-034B-B6D1-B254B2218854}"/>
          </ac:spMkLst>
        </pc:spChg>
      </pc:sldChg>
      <pc:sldChg chg="modSp mod">
        <pc:chgData name="Jad Meouchy" userId="365aea6c-5692-4351-93d8-3039c914b85e" providerId="ADAL" clId="{D2A63701-9EDC-4AD4-A708-852D175825E2}" dt="2022-08-23T05:36:55.293" v="177" actId="20577"/>
        <pc:sldMkLst>
          <pc:docMk/>
          <pc:sldMk cId="3385400639" sldId="2646"/>
        </pc:sldMkLst>
        <pc:spChg chg="mod">
          <ac:chgData name="Jad Meouchy" userId="365aea6c-5692-4351-93d8-3039c914b85e" providerId="ADAL" clId="{D2A63701-9EDC-4AD4-A708-852D175825E2}" dt="2022-08-23T05:36:55.293" v="177" actId="20577"/>
          <ac:spMkLst>
            <pc:docMk/>
            <pc:sldMk cId="3385400639" sldId="2646"/>
            <ac:spMk id="4" creationId="{00000000-0000-0000-0000-000000000000}"/>
          </ac:spMkLst>
        </pc:spChg>
      </pc:sldChg>
      <pc:sldChg chg="addSp delSp modSp mod">
        <pc:chgData name="Jad Meouchy" userId="365aea6c-5692-4351-93d8-3039c914b85e" providerId="ADAL" clId="{D2A63701-9EDC-4AD4-A708-852D175825E2}" dt="2022-08-23T02:12:41.343" v="79" actId="478"/>
        <pc:sldMkLst>
          <pc:docMk/>
          <pc:sldMk cId="2789274963" sldId="2648"/>
        </pc:sldMkLst>
        <pc:spChg chg="mod">
          <ac:chgData name="Jad Meouchy" userId="365aea6c-5692-4351-93d8-3039c914b85e" providerId="ADAL" clId="{D2A63701-9EDC-4AD4-A708-852D175825E2}" dt="2022-08-23T02:12:41.023" v="78" actId="20577"/>
          <ac:spMkLst>
            <pc:docMk/>
            <pc:sldMk cId="2789274963" sldId="2648"/>
            <ac:spMk id="12" creationId="{69F06D77-9EB2-89B7-78C5-9DE9B0F6F71E}"/>
          </ac:spMkLst>
        </pc:spChg>
        <pc:picChg chg="add del">
          <ac:chgData name="Jad Meouchy" userId="365aea6c-5692-4351-93d8-3039c914b85e" providerId="ADAL" clId="{D2A63701-9EDC-4AD4-A708-852D175825E2}" dt="2022-08-23T02:12:41.343" v="79" actId="478"/>
          <ac:picMkLst>
            <pc:docMk/>
            <pc:sldMk cId="2789274963" sldId="2648"/>
            <ac:picMk id="1026" creationId="{B2660C54-8F99-966A-B991-0847254A4028}"/>
          </ac:picMkLst>
        </pc:picChg>
      </pc:sldChg>
      <pc:sldChg chg="modSp mod">
        <pc:chgData name="Jad Meouchy" userId="365aea6c-5692-4351-93d8-3039c914b85e" providerId="ADAL" clId="{D2A63701-9EDC-4AD4-A708-852D175825E2}" dt="2022-08-23T02:11:41.174" v="71" actId="113"/>
        <pc:sldMkLst>
          <pc:docMk/>
          <pc:sldMk cId="613237773" sldId="2649"/>
        </pc:sldMkLst>
        <pc:spChg chg="mod">
          <ac:chgData name="Jad Meouchy" userId="365aea6c-5692-4351-93d8-3039c914b85e" providerId="ADAL" clId="{D2A63701-9EDC-4AD4-A708-852D175825E2}" dt="2022-08-23T02:11:41.174" v="71" actId="113"/>
          <ac:spMkLst>
            <pc:docMk/>
            <pc:sldMk cId="613237773" sldId="2649"/>
            <ac:spMk id="2" creationId="{470B1E6D-35CC-034B-B6D1-B254B2218854}"/>
          </ac:spMkLst>
        </pc:spChg>
      </pc:sldChg>
      <pc:sldChg chg="delSp modSp mod">
        <pc:chgData name="Jad Meouchy" userId="365aea6c-5692-4351-93d8-3039c914b85e" providerId="ADAL" clId="{D2A63701-9EDC-4AD4-A708-852D175825E2}" dt="2022-08-23T02:12:44.652" v="84" actId="478"/>
        <pc:sldMkLst>
          <pc:docMk/>
          <pc:sldMk cId="2046293688" sldId="2658"/>
        </pc:sldMkLst>
        <pc:spChg chg="mod">
          <ac:chgData name="Jad Meouchy" userId="365aea6c-5692-4351-93d8-3039c914b85e" providerId="ADAL" clId="{D2A63701-9EDC-4AD4-A708-852D175825E2}" dt="2022-08-23T02:12:43.588" v="83" actId="20577"/>
          <ac:spMkLst>
            <pc:docMk/>
            <pc:sldMk cId="2046293688" sldId="2658"/>
            <ac:spMk id="12" creationId="{69F06D77-9EB2-89B7-78C5-9DE9B0F6F71E}"/>
          </ac:spMkLst>
        </pc:spChg>
        <pc:picChg chg="del">
          <ac:chgData name="Jad Meouchy" userId="365aea6c-5692-4351-93d8-3039c914b85e" providerId="ADAL" clId="{D2A63701-9EDC-4AD4-A708-852D175825E2}" dt="2022-08-23T02:12:44.652" v="84" actId="478"/>
          <ac:picMkLst>
            <pc:docMk/>
            <pc:sldMk cId="2046293688" sldId="2658"/>
            <ac:picMk id="1026" creationId="{B2660C54-8F99-966A-B991-0847254A4028}"/>
          </ac:picMkLst>
        </pc:picChg>
      </pc:sldChg>
      <pc:sldChg chg="addSp delSp modSp del mod">
        <pc:chgData name="Jad Meouchy" userId="365aea6c-5692-4351-93d8-3039c914b85e" providerId="ADAL" clId="{D2A63701-9EDC-4AD4-A708-852D175825E2}" dt="2022-08-23T06:16:24.393" v="536" actId="47"/>
        <pc:sldMkLst>
          <pc:docMk/>
          <pc:sldMk cId="11744992" sldId="2659"/>
        </pc:sldMkLst>
        <pc:spChg chg="mod">
          <ac:chgData name="Jad Meouchy" userId="365aea6c-5692-4351-93d8-3039c914b85e" providerId="ADAL" clId="{D2A63701-9EDC-4AD4-A708-852D175825E2}" dt="2022-08-23T06:06:17.298" v="448" actId="20577"/>
          <ac:spMkLst>
            <pc:docMk/>
            <pc:sldMk cId="11744992" sldId="2659"/>
            <ac:spMk id="4" creationId="{90CE4495-DB2B-08C6-E122-CA7093235CA5}"/>
          </ac:spMkLst>
        </pc:spChg>
        <pc:spChg chg="add del">
          <ac:chgData name="Jad Meouchy" userId="365aea6c-5692-4351-93d8-3039c914b85e" providerId="ADAL" clId="{D2A63701-9EDC-4AD4-A708-852D175825E2}" dt="2022-08-23T06:01:24.338" v="431" actId="478"/>
          <ac:spMkLst>
            <pc:docMk/>
            <pc:sldMk cId="11744992" sldId="2659"/>
            <ac:spMk id="9" creationId="{728C13E5-920A-4835-B451-E7D346420A53}"/>
          </ac:spMkLst>
        </pc:spChg>
        <pc:spChg chg="del">
          <ac:chgData name="Jad Meouchy" userId="365aea6c-5692-4351-93d8-3039c914b85e" providerId="ADAL" clId="{D2A63701-9EDC-4AD4-A708-852D175825E2}" dt="2022-08-23T06:01:23.986" v="430" actId="478"/>
          <ac:spMkLst>
            <pc:docMk/>
            <pc:sldMk cId="11744992" sldId="2659"/>
            <ac:spMk id="10" creationId="{C5F905B8-5648-4C84-A1A8-0215392FF0E3}"/>
          </ac:spMkLst>
        </pc:spChg>
        <pc:spChg chg="del">
          <ac:chgData name="Jad Meouchy" userId="365aea6c-5692-4351-93d8-3039c914b85e" providerId="ADAL" clId="{D2A63701-9EDC-4AD4-A708-852D175825E2}" dt="2022-08-23T06:01:23.220" v="429" actId="478"/>
          <ac:spMkLst>
            <pc:docMk/>
            <pc:sldMk cId="11744992" sldId="2659"/>
            <ac:spMk id="11" creationId="{433A014A-ADF3-4C84-87BB-75012FFDE617}"/>
          </ac:spMkLst>
        </pc:spChg>
        <pc:spChg chg="del mod">
          <ac:chgData name="Jad Meouchy" userId="365aea6c-5692-4351-93d8-3039c914b85e" providerId="ADAL" clId="{D2A63701-9EDC-4AD4-A708-852D175825E2}" dt="2022-08-23T06:01:29.321" v="435" actId="478"/>
          <ac:spMkLst>
            <pc:docMk/>
            <pc:sldMk cId="11744992" sldId="2659"/>
            <ac:spMk id="12" creationId="{C6AA46A7-2DBA-4735-B399-83DEC9FC6C3D}"/>
          </ac:spMkLst>
        </pc:spChg>
        <pc:spChg chg="del">
          <ac:chgData name="Jad Meouchy" userId="365aea6c-5692-4351-93d8-3039c914b85e" providerId="ADAL" clId="{D2A63701-9EDC-4AD4-A708-852D175825E2}" dt="2022-08-23T06:01:28.370" v="434" actId="478"/>
          <ac:spMkLst>
            <pc:docMk/>
            <pc:sldMk cId="11744992" sldId="2659"/>
            <ac:spMk id="13" creationId="{3E6A4973-0DDE-40D9-B008-6D669CC905B9}"/>
          </ac:spMkLst>
        </pc:spChg>
        <pc:spChg chg="del">
          <ac:chgData name="Jad Meouchy" userId="365aea6c-5692-4351-93d8-3039c914b85e" providerId="ADAL" clId="{D2A63701-9EDC-4AD4-A708-852D175825E2}" dt="2022-08-23T06:01:25.354" v="432" actId="478"/>
          <ac:spMkLst>
            <pc:docMk/>
            <pc:sldMk cId="11744992" sldId="2659"/>
            <ac:spMk id="16" creationId="{BD7C1487-FC40-4766-A4FE-3EE2B6A2B562}"/>
          </ac:spMkLst>
        </pc:spChg>
        <pc:picChg chg="del">
          <ac:chgData name="Jad Meouchy" userId="365aea6c-5692-4351-93d8-3039c914b85e" providerId="ADAL" clId="{D2A63701-9EDC-4AD4-A708-852D175825E2}" dt="2022-08-23T06:01:20.210" v="427" actId="478"/>
          <ac:picMkLst>
            <pc:docMk/>
            <pc:sldMk cId="11744992" sldId="2659"/>
            <ac:picMk id="7" creationId="{30FE3626-A27C-46D2-86EB-15E4213E0ECA}"/>
          </ac:picMkLst>
        </pc:picChg>
        <pc:picChg chg="del">
          <ac:chgData name="Jad Meouchy" userId="365aea6c-5692-4351-93d8-3039c914b85e" providerId="ADAL" clId="{D2A63701-9EDC-4AD4-A708-852D175825E2}" dt="2022-08-23T06:01:22.538" v="428" actId="478"/>
          <ac:picMkLst>
            <pc:docMk/>
            <pc:sldMk cId="11744992" sldId="2659"/>
            <ac:picMk id="8" creationId="{0DAB12D2-9A44-4D53-BE65-D96DD59A7C81}"/>
          </ac:picMkLst>
        </pc:picChg>
      </pc:sldChg>
      <pc:sldChg chg="addSp delSp modSp mod">
        <pc:chgData name="Jad Meouchy" userId="365aea6c-5692-4351-93d8-3039c914b85e" providerId="ADAL" clId="{D2A63701-9EDC-4AD4-A708-852D175825E2}" dt="2022-08-23T07:12:40.637" v="2015" actId="6549"/>
        <pc:sldMkLst>
          <pc:docMk/>
          <pc:sldMk cId="976849136" sldId="2661"/>
        </pc:sldMkLst>
        <pc:spChg chg="mod">
          <ac:chgData name="Jad Meouchy" userId="365aea6c-5692-4351-93d8-3039c914b85e" providerId="ADAL" clId="{D2A63701-9EDC-4AD4-A708-852D175825E2}" dt="2022-08-23T07:12:40.637" v="2015" actId="6549"/>
          <ac:spMkLst>
            <pc:docMk/>
            <pc:sldMk cId="976849136" sldId="2661"/>
            <ac:spMk id="2" creationId="{470B1E6D-35CC-034B-B6D1-B254B2218854}"/>
          </ac:spMkLst>
        </pc:spChg>
        <pc:spChg chg="add del mod">
          <ac:chgData name="Jad Meouchy" userId="365aea6c-5692-4351-93d8-3039c914b85e" providerId="ADAL" clId="{D2A63701-9EDC-4AD4-A708-852D175825E2}" dt="2022-08-23T07:10:05.964" v="1868" actId="478"/>
          <ac:spMkLst>
            <pc:docMk/>
            <pc:sldMk cId="976849136" sldId="2661"/>
            <ac:spMk id="3" creationId="{67CB9DE6-8D2C-DAC3-87CC-823B81D9D8AD}"/>
          </ac:spMkLst>
        </pc:spChg>
        <pc:spChg chg="add mod">
          <ac:chgData name="Jad Meouchy" userId="365aea6c-5692-4351-93d8-3039c914b85e" providerId="ADAL" clId="{D2A63701-9EDC-4AD4-A708-852D175825E2}" dt="2022-08-23T07:10:09.885" v="1877" actId="20577"/>
          <ac:spMkLst>
            <pc:docMk/>
            <pc:sldMk cId="976849136" sldId="2661"/>
            <ac:spMk id="4" creationId="{C7364C44-D4AC-9000-BC98-02A06B9568B0}"/>
          </ac:spMkLst>
        </pc:spChg>
        <pc:spChg chg="del mod">
          <ac:chgData name="Jad Meouchy" userId="365aea6c-5692-4351-93d8-3039c914b85e" providerId="ADAL" clId="{D2A63701-9EDC-4AD4-A708-852D175825E2}" dt="2022-08-23T07:09:27.012" v="1835" actId="478"/>
          <ac:spMkLst>
            <pc:docMk/>
            <pc:sldMk cId="976849136" sldId="2661"/>
            <ac:spMk id="7" creationId="{37B41C14-A381-4B28-9418-BFD051232147}"/>
          </ac:spMkLst>
        </pc:spChg>
        <pc:spChg chg="add del">
          <ac:chgData name="Jad Meouchy" userId="365aea6c-5692-4351-93d8-3039c914b85e" providerId="ADAL" clId="{D2A63701-9EDC-4AD4-A708-852D175825E2}" dt="2022-08-23T05:34:15.598" v="163" actId="478"/>
          <ac:spMkLst>
            <pc:docMk/>
            <pc:sldMk cId="976849136" sldId="2661"/>
            <ac:spMk id="8" creationId="{D960C3BE-53B8-4504-8D47-EE3CB50AAB72}"/>
          </ac:spMkLst>
        </pc:spChg>
        <pc:picChg chg="mod">
          <ac:chgData name="Jad Meouchy" userId="365aea6c-5692-4351-93d8-3039c914b85e" providerId="ADAL" clId="{D2A63701-9EDC-4AD4-A708-852D175825E2}" dt="2022-08-23T07:09:12.508" v="1834" actId="1038"/>
          <ac:picMkLst>
            <pc:docMk/>
            <pc:sldMk cId="976849136" sldId="2661"/>
            <ac:picMk id="9" creationId="{35335E25-4065-4A2B-95C2-B31E89FE77F9}"/>
          </ac:picMkLst>
        </pc:picChg>
      </pc:sldChg>
      <pc:sldChg chg="modSp mod">
        <pc:chgData name="Jad Meouchy" userId="365aea6c-5692-4351-93d8-3039c914b85e" providerId="ADAL" clId="{D2A63701-9EDC-4AD4-A708-852D175825E2}" dt="2022-08-23T07:08:37.703" v="1830" actId="14100"/>
        <pc:sldMkLst>
          <pc:docMk/>
          <pc:sldMk cId="1897494509" sldId="2662"/>
        </pc:sldMkLst>
        <pc:spChg chg="mod">
          <ac:chgData name="Jad Meouchy" userId="365aea6c-5692-4351-93d8-3039c914b85e" providerId="ADAL" clId="{D2A63701-9EDC-4AD4-A708-852D175825E2}" dt="2022-08-23T06:37:03.010" v="1286" actId="1036"/>
          <ac:spMkLst>
            <pc:docMk/>
            <pc:sldMk cId="1897494509" sldId="2662"/>
            <ac:spMk id="3" creationId="{D0AF65CF-0332-4613-8565-BD7684A7ED99}"/>
          </ac:spMkLst>
        </pc:spChg>
        <pc:spChg chg="mod">
          <ac:chgData name="Jad Meouchy" userId="365aea6c-5692-4351-93d8-3039c914b85e" providerId="ADAL" clId="{D2A63701-9EDC-4AD4-A708-852D175825E2}" dt="2022-08-23T06:16:28.505" v="544" actId="20577"/>
          <ac:spMkLst>
            <pc:docMk/>
            <pc:sldMk cId="1897494509" sldId="2662"/>
            <ac:spMk id="4" creationId="{90CE4495-DB2B-08C6-E122-CA7093235CA5}"/>
          </ac:spMkLst>
        </pc:spChg>
        <pc:spChg chg="mod">
          <ac:chgData name="Jad Meouchy" userId="365aea6c-5692-4351-93d8-3039c914b85e" providerId="ADAL" clId="{D2A63701-9EDC-4AD4-A708-852D175825E2}" dt="2022-08-23T06:37:03.010" v="1286" actId="1036"/>
          <ac:spMkLst>
            <pc:docMk/>
            <pc:sldMk cId="1897494509" sldId="2662"/>
            <ac:spMk id="8" creationId="{1B3DAD86-920C-4FE6-883C-3A4052D4AA5F}"/>
          </ac:spMkLst>
        </pc:spChg>
        <pc:spChg chg="mod">
          <ac:chgData name="Jad Meouchy" userId="365aea6c-5692-4351-93d8-3039c914b85e" providerId="ADAL" clId="{D2A63701-9EDC-4AD4-A708-852D175825E2}" dt="2022-08-23T06:37:09.671" v="1296" actId="1036"/>
          <ac:spMkLst>
            <pc:docMk/>
            <pc:sldMk cId="1897494509" sldId="2662"/>
            <ac:spMk id="9" creationId="{5746F150-891E-46F2-BAAF-635D73CD3799}"/>
          </ac:spMkLst>
        </pc:spChg>
        <pc:spChg chg="mod">
          <ac:chgData name="Jad Meouchy" userId="365aea6c-5692-4351-93d8-3039c914b85e" providerId="ADAL" clId="{D2A63701-9EDC-4AD4-A708-852D175825E2}" dt="2022-08-23T06:37:09.671" v="1296" actId="1036"/>
          <ac:spMkLst>
            <pc:docMk/>
            <pc:sldMk cId="1897494509" sldId="2662"/>
            <ac:spMk id="10" creationId="{700302E4-E8D7-43D4-ADE4-E978843DC4B5}"/>
          </ac:spMkLst>
        </pc:spChg>
        <pc:spChg chg="mod">
          <ac:chgData name="Jad Meouchy" userId="365aea6c-5692-4351-93d8-3039c914b85e" providerId="ADAL" clId="{D2A63701-9EDC-4AD4-A708-852D175825E2}" dt="2022-08-23T06:37:09.671" v="1296" actId="1036"/>
          <ac:spMkLst>
            <pc:docMk/>
            <pc:sldMk cId="1897494509" sldId="2662"/>
            <ac:spMk id="11" creationId="{E1192D3C-32E7-4C78-B086-824CDC6704E9}"/>
          </ac:spMkLst>
        </pc:spChg>
        <pc:spChg chg="mod">
          <ac:chgData name="Jad Meouchy" userId="365aea6c-5692-4351-93d8-3039c914b85e" providerId="ADAL" clId="{D2A63701-9EDC-4AD4-A708-852D175825E2}" dt="2022-08-23T07:08:25.446" v="1826" actId="14100"/>
          <ac:spMkLst>
            <pc:docMk/>
            <pc:sldMk cId="1897494509" sldId="2662"/>
            <ac:spMk id="12" creationId="{41F35E57-CAEC-4697-94E3-A8390F8DDC51}"/>
          </ac:spMkLst>
        </pc:spChg>
        <pc:spChg chg="mod">
          <ac:chgData name="Jad Meouchy" userId="365aea6c-5692-4351-93d8-3039c914b85e" providerId="ADAL" clId="{D2A63701-9EDC-4AD4-A708-852D175825E2}" dt="2022-08-23T07:08:37.703" v="1830" actId="14100"/>
          <ac:spMkLst>
            <pc:docMk/>
            <pc:sldMk cId="1897494509" sldId="2662"/>
            <ac:spMk id="13" creationId="{DCED89F2-A52C-4A17-A7D2-13AE5CE3E203}"/>
          </ac:spMkLst>
        </pc:spChg>
        <pc:spChg chg="mod">
          <ac:chgData name="Jad Meouchy" userId="365aea6c-5692-4351-93d8-3039c914b85e" providerId="ADAL" clId="{D2A63701-9EDC-4AD4-A708-852D175825E2}" dt="2022-08-23T07:06:11.319" v="1718" actId="20577"/>
          <ac:spMkLst>
            <pc:docMk/>
            <pc:sldMk cId="1897494509" sldId="2662"/>
            <ac:spMk id="15" creationId="{B80B6837-3287-418C-88CD-5E08C3AF1328}"/>
          </ac:spMkLst>
        </pc:spChg>
        <pc:picChg chg="mod">
          <ac:chgData name="Jad Meouchy" userId="365aea6c-5692-4351-93d8-3039c914b85e" providerId="ADAL" clId="{D2A63701-9EDC-4AD4-A708-852D175825E2}" dt="2022-08-23T06:32:53.714" v="1169" actId="1076"/>
          <ac:picMkLst>
            <pc:docMk/>
            <pc:sldMk cId="1897494509" sldId="2662"/>
            <ac:picMk id="3074" creationId="{D3C7FCD0-C66C-4BC8-8B6E-E1B0D52EE816}"/>
          </ac:picMkLst>
        </pc:picChg>
      </pc:sldChg>
    </pc:docChg>
  </pc:docChgLst>
  <pc:docChgLst>
    <pc:chgData name="Justin Chow" userId="5b247b41-f2ef-4578-b0ef-f03040ccf92d" providerId="ADAL" clId="{0F4BB030-0321-4130-88C3-F5EBDA034DBD}"/>
    <pc:docChg chg="undo custSel addSld delSld modSld sldOrd modSection">
      <pc:chgData name="Justin Chow" userId="5b247b41-f2ef-4578-b0ef-f03040ccf92d" providerId="ADAL" clId="{0F4BB030-0321-4130-88C3-F5EBDA034DBD}" dt="2022-08-23T06:45:13.139" v="2495" actId="20577"/>
      <pc:docMkLst>
        <pc:docMk/>
      </pc:docMkLst>
      <pc:sldChg chg="modSp mod">
        <pc:chgData name="Justin Chow" userId="5b247b41-f2ef-4578-b0ef-f03040ccf92d" providerId="ADAL" clId="{0F4BB030-0321-4130-88C3-F5EBDA034DBD}" dt="2022-08-23T02:34:44.697" v="744" actId="20577"/>
        <pc:sldMkLst>
          <pc:docMk/>
          <pc:sldMk cId="0" sldId="301"/>
        </pc:sldMkLst>
        <pc:spChg chg="mod">
          <ac:chgData name="Justin Chow" userId="5b247b41-f2ef-4578-b0ef-f03040ccf92d" providerId="ADAL" clId="{0F4BB030-0321-4130-88C3-F5EBDA034DBD}" dt="2022-08-23T02:34:44.697" v="744" actId="20577"/>
          <ac:spMkLst>
            <pc:docMk/>
            <pc:sldMk cId="0" sldId="301"/>
            <ac:spMk id="11" creationId="{CADE60E0-276A-4880-BE40-20325F04B110}"/>
          </ac:spMkLst>
        </pc:spChg>
      </pc:sldChg>
      <pc:sldChg chg="modSp mod">
        <pc:chgData name="Justin Chow" userId="5b247b41-f2ef-4578-b0ef-f03040ccf92d" providerId="ADAL" clId="{0F4BB030-0321-4130-88C3-F5EBDA034DBD}" dt="2022-08-23T01:31:27.576" v="3" actId="20577"/>
        <pc:sldMkLst>
          <pc:docMk/>
          <pc:sldMk cId="3850283344" sldId="303"/>
        </pc:sldMkLst>
        <pc:graphicFrameChg chg="modGraphic">
          <ac:chgData name="Justin Chow" userId="5b247b41-f2ef-4578-b0ef-f03040ccf92d" providerId="ADAL" clId="{0F4BB030-0321-4130-88C3-F5EBDA034DBD}" dt="2022-08-23T01:31:27.576" v="3" actId="20577"/>
          <ac:graphicFrameMkLst>
            <pc:docMk/>
            <pc:sldMk cId="3850283344" sldId="303"/>
            <ac:graphicFrameMk id="3" creationId="{7AF96AD4-FC79-833D-A17E-0A11137CBCF3}"/>
          </ac:graphicFrameMkLst>
        </pc:graphicFrameChg>
      </pc:sldChg>
      <pc:sldChg chg="addSp modSp mod">
        <pc:chgData name="Justin Chow" userId="5b247b41-f2ef-4578-b0ef-f03040ccf92d" providerId="ADAL" clId="{0F4BB030-0321-4130-88C3-F5EBDA034DBD}" dt="2022-08-23T06:37:47.352" v="2474" actId="164"/>
        <pc:sldMkLst>
          <pc:docMk/>
          <pc:sldMk cId="894150646" sldId="315"/>
        </pc:sldMkLst>
        <pc:spChg chg="add mod">
          <ac:chgData name="Justin Chow" userId="5b247b41-f2ef-4578-b0ef-f03040ccf92d" providerId="ADAL" clId="{0F4BB030-0321-4130-88C3-F5EBDA034DBD}" dt="2022-08-23T05:14:30.154" v="1239" actId="164"/>
          <ac:spMkLst>
            <pc:docMk/>
            <pc:sldMk cId="894150646" sldId="315"/>
            <ac:spMk id="3" creationId="{321F2410-849A-4040-AD8A-A64F1777C4C4}"/>
          </ac:spMkLst>
        </pc:spChg>
        <pc:spChg chg="add mod">
          <ac:chgData name="Justin Chow" userId="5b247b41-f2ef-4578-b0ef-f03040ccf92d" providerId="ADAL" clId="{0F4BB030-0321-4130-88C3-F5EBDA034DBD}" dt="2022-08-23T05:14:30.154" v="1239" actId="164"/>
          <ac:spMkLst>
            <pc:docMk/>
            <pc:sldMk cId="894150646" sldId="315"/>
            <ac:spMk id="7" creationId="{D5BE3A8D-29B8-4F81-A94D-332EF0A0C051}"/>
          </ac:spMkLst>
        </pc:spChg>
        <pc:spChg chg="add mod">
          <ac:chgData name="Justin Chow" userId="5b247b41-f2ef-4578-b0ef-f03040ccf92d" providerId="ADAL" clId="{0F4BB030-0321-4130-88C3-F5EBDA034DBD}" dt="2022-08-23T06:36:55.240" v="2462" actId="14100"/>
          <ac:spMkLst>
            <pc:docMk/>
            <pc:sldMk cId="894150646" sldId="315"/>
            <ac:spMk id="8" creationId="{3B2D6B58-BEFC-4C2D-A79F-982DB16A66C8}"/>
          </ac:spMkLst>
        </pc:spChg>
        <pc:spChg chg="add mod ord">
          <ac:chgData name="Justin Chow" userId="5b247b41-f2ef-4578-b0ef-f03040ccf92d" providerId="ADAL" clId="{0F4BB030-0321-4130-88C3-F5EBDA034DBD}" dt="2022-08-23T06:37:08.053" v="2465" actId="166"/>
          <ac:spMkLst>
            <pc:docMk/>
            <pc:sldMk cId="894150646" sldId="315"/>
            <ac:spMk id="9" creationId="{8D0624B3-B640-4666-92B4-6361CA4A6D1D}"/>
          </ac:spMkLst>
        </pc:spChg>
        <pc:spChg chg="add mod">
          <ac:chgData name="Justin Chow" userId="5b247b41-f2ef-4578-b0ef-f03040ccf92d" providerId="ADAL" clId="{0F4BB030-0321-4130-88C3-F5EBDA034DBD}" dt="2022-08-23T06:37:47.352" v="2474" actId="164"/>
          <ac:spMkLst>
            <pc:docMk/>
            <pc:sldMk cId="894150646" sldId="315"/>
            <ac:spMk id="12" creationId="{89F62B32-8123-462B-804F-D4DB708EEBED}"/>
          </ac:spMkLst>
        </pc:spChg>
        <pc:grpChg chg="add mod">
          <ac:chgData name="Justin Chow" userId="5b247b41-f2ef-4578-b0ef-f03040ccf92d" providerId="ADAL" clId="{0F4BB030-0321-4130-88C3-F5EBDA034DBD}" dt="2022-08-23T06:37:47.352" v="2474" actId="164"/>
          <ac:grpSpMkLst>
            <pc:docMk/>
            <pc:sldMk cId="894150646" sldId="315"/>
            <ac:grpSpMk id="4" creationId="{F0CB4420-C5C1-4B82-8147-0DBEB1C3305A}"/>
          </ac:grpSpMkLst>
        </pc:grpChg>
        <pc:grpChg chg="add mod">
          <ac:chgData name="Justin Chow" userId="5b247b41-f2ef-4578-b0ef-f03040ccf92d" providerId="ADAL" clId="{0F4BB030-0321-4130-88C3-F5EBDA034DBD}" dt="2022-08-23T06:37:47.352" v="2474" actId="164"/>
          <ac:grpSpMkLst>
            <pc:docMk/>
            <pc:sldMk cId="894150646" sldId="315"/>
            <ac:grpSpMk id="5" creationId="{52785F23-2BDA-4E51-A08E-4DC909E63E21}"/>
          </ac:grpSpMkLst>
        </pc:grpChg>
        <pc:picChg chg="add mod">
          <ac:chgData name="Justin Chow" userId="5b247b41-f2ef-4578-b0ef-f03040ccf92d" providerId="ADAL" clId="{0F4BB030-0321-4130-88C3-F5EBDA034DBD}" dt="2022-08-23T06:37:47.352" v="2474" actId="164"/>
          <ac:picMkLst>
            <pc:docMk/>
            <pc:sldMk cId="894150646" sldId="315"/>
            <ac:picMk id="11" creationId="{3D4DFA71-CCEB-41C5-B968-CCC1FAD2A876}"/>
          </ac:picMkLst>
        </pc:picChg>
        <pc:picChg chg="mod">
          <ac:chgData name="Justin Chow" userId="5b247b41-f2ef-4578-b0ef-f03040ccf92d" providerId="ADAL" clId="{0F4BB030-0321-4130-88C3-F5EBDA034DBD}" dt="2022-08-23T05:14:30.154" v="1239" actId="164"/>
          <ac:picMkLst>
            <pc:docMk/>
            <pc:sldMk cId="894150646" sldId="315"/>
            <ac:picMk id="3080" creationId="{106D8D27-99E9-415E-BABB-8B27EF88D4C7}"/>
          </ac:picMkLst>
        </pc:picChg>
      </pc:sldChg>
      <pc:sldChg chg="modSp mod">
        <pc:chgData name="Justin Chow" userId="5b247b41-f2ef-4578-b0ef-f03040ccf92d" providerId="ADAL" clId="{0F4BB030-0321-4130-88C3-F5EBDA034DBD}" dt="2022-08-23T02:34:52.456" v="746" actId="20577"/>
        <pc:sldMkLst>
          <pc:docMk/>
          <pc:sldMk cId="2425405515" sldId="332"/>
        </pc:sldMkLst>
        <pc:spChg chg="mod">
          <ac:chgData name="Justin Chow" userId="5b247b41-f2ef-4578-b0ef-f03040ccf92d" providerId="ADAL" clId="{0F4BB030-0321-4130-88C3-F5EBDA034DBD}" dt="2022-08-23T02:34:52.456" v="746" actId="20577"/>
          <ac:spMkLst>
            <pc:docMk/>
            <pc:sldMk cId="2425405515" sldId="332"/>
            <ac:spMk id="4" creationId="{00000000-0000-0000-0000-000000000000}"/>
          </ac:spMkLst>
        </pc:spChg>
      </pc:sldChg>
      <pc:sldChg chg="addSp delSp modSp mod">
        <pc:chgData name="Justin Chow" userId="5b247b41-f2ef-4578-b0ef-f03040ccf92d" providerId="ADAL" clId="{0F4BB030-0321-4130-88C3-F5EBDA034DBD}" dt="2022-08-23T02:10:36.348" v="74" actId="1076"/>
        <pc:sldMkLst>
          <pc:docMk/>
          <pc:sldMk cId="3171469209" sldId="347"/>
        </pc:sldMkLst>
        <pc:picChg chg="add mod modCrop">
          <ac:chgData name="Justin Chow" userId="5b247b41-f2ef-4578-b0ef-f03040ccf92d" providerId="ADAL" clId="{0F4BB030-0321-4130-88C3-F5EBDA034DBD}" dt="2022-08-23T02:10:31.126" v="73" actId="1076"/>
          <ac:picMkLst>
            <pc:docMk/>
            <pc:sldMk cId="3171469209" sldId="347"/>
            <ac:picMk id="3" creationId="{09712F5F-441D-4FA3-BE79-E39E3EAA859D}"/>
          </ac:picMkLst>
        </pc:picChg>
        <pc:picChg chg="mod">
          <ac:chgData name="Justin Chow" userId="5b247b41-f2ef-4578-b0ef-f03040ccf92d" providerId="ADAL" clId="{0F4BB030-0321-4130-88C3-F5EBDA034DBD}" dt="2022-08-23T02:10:36.348" v="74" actId="1076"/>
          <ac:picMkLst>
            <pc:docMk/>
            <pc:sldMk cId="3171469209" sldId="347"/>
            <ac:picMk id="5" creationId="{81E9E39E-602E-48A4-B9DF-D0D98FFFEF0E}"/>
          </ac:picMkLst>
        </pc:picChg>
        <pc:picChg chg="add del mod modCrop">
          <ac:chgData name="Justin Chow" userId="5b247b41-f2ef-4578-b0ef-f03040ccf92d" providerId="ADAL" clId="{0F4BB030-0321-4130-88C3-F5EBDA034DBD}" dt="2022-08-23T01:57:36.509" v="63" actId="478"/>
          <ac:picMkLst>
            <pc:docMk/>
            <pc:sldMk cId="3171469209" sldId="347"/>
            <ac:picMk id="6" creationId="{347FEAFD-0FD9-4595-8314-57BB3786D582}"/>
          </ac:picMkLst>
        </pc:picChg>
        <pc:picChg chg="add del mod">
          <ac:chgData name="Justin Chow" userId="5b247b41-f2ef-4578-b0ef-f03040ccf92d" providerId="ADAL" clId="{0F4BB030-0321-4130-88C3-F5EBDA034DBD}" dt="2022-08-23T01:42:06.515" v="46" actId="478"/>
          <ac:picMkLst>
            <pc:docMk/>
            <pc:sldMk cId="3171469209" sldId="347"/>
            <ac:picMk id="7" creationId="{066E7A05-33A4-40AE-84A2-797C7CC1B286}"/>
          </ac:picMkLst>
        </pc:picChg>
        <pc:picChg chg="del mod modCrop">
          <ac:chgData name="Justin Chow" userId="5b247b41-f2ef-4578-b0ef-f03040ccf92d" providerId="ADAL" clId="{0F4BB030-0321-4130-88C3-F5EBDA034DBD}" dt="2022-08-23T01:57:37.294" v="64" actId="478"/>
          <ac:picMkLst>
            <pc:docMk/>
            <pc:sldMk cId="3171469209" sldId="347"/>
            <ac:picMk id="11" creationId="{354E822F-D001-45A9-B1BA-31B71548356C}"/>
          </ac:picMkLst>
        </pc:picChg>
      </pc:sldChg>
      <pc:sldChg chg="mod modShow">
        <pc:chgData name="Justin Chow" userId="5b247b41-f2ef-4578-b0ef-f03040ccf92d" providerId="ADAL" clId="{0F4BB030-0321-4130-88C3-F5EBDA034DBD}" dt="2022-08-23T06:35:17.471" v="2455" actId="729"/>
        <pc:sldMkLst>
          <pc:docMk/>
          <pc:sldMk cId="3928743066" sldId="348"/>
        </pc:sldMkLst>
      </pc:sldChg>
      <pc:sldChg chg="modSp mod">
        <pc:chgData name="Justin Chow" userId="5b247b41-f2ef-4578-b0ef-f03040ccf92d" providerId="ADAL" clId="{0F4BB030-0321-4130-88C3-F5EBDA034DBD}" dt="2022-08-23T02:37:16.097" v="793" actId="20577"/>
        <pc:sldMkLst>
          <pc:docMk/>
          <pc:sldMk cId="2144888642" sldId="350"/>
        </pc:sldMkLst>
        <pc:spChg chg="mod">
          <ac:chgData name="Justin Chow" userId="5b247b41-f2ef-4578-b0ef-f03040ccf92d" providerId="ADAL" clId="{0F4BB030-0321-4130-88C3-F5EBDA034DBD}" dt="2022-08-23T02:37:16.097" v="793" actId="20577"/>
          <ac:spMkLst>
            <pc:docMk/>
            <pc:sldMk cId="2144888642" sldId="350"/>
            <ac:spMk id="3" creationId="{AF983B12-F429-8550-CD16-93F74402C302}"/>
          </ac:spMkLst>
        </pc:spChg>
      </pc:sldChg>
      <pc:sldChg chg="ord">
        <pc:chgData name="Justin Chow" userId="5b247b41-f2ef-4578-b0ef-f03040ccf92d" providerId="ADAL" clId="{0F4BB030-0321-4130-88C3-F5EBDA034DBD}" dt="2022-08-23T03:06:25.639" v="1080"/>
        <pc:sldMkLst>
          <pc:docMk/>
          <pc:sldMk cId="211399215" sldId="353"/>
        </pc:sldMkLst>
      </pc:sldChg>
      <pc:sldChg chg="modSp mod">
        <pc:chgData name="Justin Chow" userId="5b247b41-f2ef-4578-b0ef-f03040ccf92d" providerId="ADAL" clId="{0F4BB030-0321-4130-88C3-F5EBDA034DBD}" dt="2022-08-23T02:35:11.782" v="749"/>
        <pc:sldMkLst>
          <pc:docMk/>
          <pc:sldMk cId="3023835238" sldId="2623"/>
        </pc:sldMkLst>
        <pc:spChg chg="mod">
          <ac:chgData name="Justin Chow" userId="5b247b41-f2ef-4578-b0ef-f03040ccf92d" providerId="ADAL" clId="{0F4BB030-0321-4130-88C3-F5EBDA034DBD}" dt="2022-08-23T02:35:11.782" v="749"/>
          <ac:spMkLst>
            <pc:docMk/>
            <pc:sldMk cId="3023835238" sldId="2623"/>
            <ac:spMk id="3" creationId="{AF983B12-F429-8550-CD16-93F74402C302}"/>
          </ac:spMkLst>
        </pc:spChg>
      </pc:sldChg>
      <pc:sldChg chg="modSp mod">
        <pc:chgData name="Justin Chow" userId="5b247b41-f2ef-4578-b0ef-f03040ccf92d" providerId="ADAL" clId="{0F4BB030-0321-4130-88C3-F5EBDA034DBD}" dt="2022-08-23T06:45:13.139" v="2495" actId="20577"/>
        <pc:sldMkLst>
          <pc:docMk/>
          <pc:sldMk cId="4089792460" sldId="2624"/>
        </pc:sldMkLst>
        <pc:spChg chg="mod">
          <ac:chgData name="Justin Chow" userId="5b247b41-f2ef-4578-b0ef-f03040ccf92d" providerId="ADAL" clId="{0F4BB030-0321-4130-88C3-F5EBDA034DBD}" dt="2022-08-23T06:45:13.139" v="2495" actId="20577"/>
          <ac:spMkLst>
            <pc:docMk/>
            <pc:sldMk cId="4089792460" sldId="2624"/>
            <ac:spMk id="11" creationId="{6D4346BC-3B9B-4455-AF54-2F455E7C6278}"/>
          </ac:spMkLst>
        </pc:spChg>
      </pc:sldChg>
      <pc:sldChg chg="delSp modSp mod">
        <pc:chgData name="Justin Chow" userId="5b247b41-f2ef-4578-b0ef-f03040ccf92d" providerId="ADAL" clId="{0F4BB030-0321-4130-88C3-F5EBDA034DBD}" dt="2022-08-23T06:31:50.156" v="2454" actId="20577"/>
        <pc:sldMkLst>
          <pc:docMk/>
          <pc:sldMk cId="3152321864" sldId="2625"/>
        </pc:sldMkLst>
        <pc:spChg chg="mod">
          <ac:chgData name="Justin Chow" userId="5b247b41-f2ef-4578-b0ef-f03040ccf92d" providerId="ADAL" clId="{0F4BB030-0321-4130-88C3-F5EBDA034DBD}" dt="2022-08-23T06:31:50.156" v="2454" actId="20577"/>
          <ac:spMkLst>
            <pc:docMk/>
            <pc:sldMk cId="3152321864" sldId="2625"/>
            <ac:spMk id="2" creationId="{470B1E6D-35CC-034B-B6D1-B254B2218854}"/>
          </ac:spMkLst>
        </pc:spChg>
        <pc:spChg chg="del">
          <ac:chgData name="Justin Chow" userId="5b247b41-f2ef-4578-b0ef-f03040ccf92d" providerId="ADAL" clId="{0F4BB030-0321-4130-88C3-F5EBDA034DBD}" dt="2022-08-23T05:38:28.464" v="1611" actId="478"/>
          <ac:spMkLst>
            <pc:docMk/>
            <pc:sldMk cId="3152321864" sldId="2625"/>
            <ac:spMk id="6" creationId="{A4ECBF02-23F7-404A-B314-A681A8D7BC85}"/>
          </ac:spMkLst>
        </pc:spChg>
      </pc:sldChg>
      <pc:sldChg chg="ord">
        <pc:chgData name="Justin Chow" userId="5b247b41-f2ef-4578-b0ef-f03040ccf92d" providerId="ADAL" clId="{0F4BB030-0321-4130-88C3-F5EBDA034DBD}" dt="2022-08-23T03:06:32.984" v="1082"/>
        <pc:sldMkLst>
          <pc:docMk/>
          <pc:sldMk cId="2130184333" sldId="2636"/>
        </pc:sldMkLst>
      </pc:sldChg>
      <pc:sldChg chg="modSp mod ord">
        <pc:chgData name="Justin Chow" userId="5b247b41-f2ef-4578-b0ef-f03040ccf92d" providerId="ADAL" clId="{0F4BB030-0321-4130-88C3-F5EBDA034DBD}" dt="2022-08-23T03:17:19.394" v="1225" actId="6549"/>
        <pc:sldMkLst>
          <pc:docMk/>
          <pc:sldMk cId="3815470292" sldId="2641"/>
        </pc:sldMkLst>
        <pc:spChg chg="mod">
          <ac:chgData name="Justin Chow" userId="5b247b41-f2ef-4578-b0ef-f03040ccf92d" providerId="ADAL" clId="{0F4BB030-0321-4130-88C3-F5EBDA034DBD}" dt="2022-08-23T03:17:19.394" v="1225" actId="6549"/>
          <ac:spMkLst>
            <pc:docMk/>
            <pc:sldMk cId="3815470292" sldId="2641"/>
            <ac:spMk id="2" creationId="{00000000-0000-0000-0000-000000000000}"/>
          </ac:spMkLst>
        </pc:spChg>
        <pc:spChg chg="mod">
          <ac:chgData name="Justin Chow" userId="5b247b41-f2ef-4578-b0ef-f03040ccf92d" providerId="ADAL" clId="{0F4BB030-0321-4130-88C3-F5EBDA034DBD}" dt="2022-08-23T02:34:26.568" v="743" actId="20577"/>
          <ac:spMkLst>
            <pc:docMk/>
            <pc:sldMk cId="3815470292" sldId="2641"/>
            <ac:spMk id="7" creationId="{9170E5B7-6EE3-41C8-B12E-10A781095012}"/>
          </ac:spMkLst>
        </pc:spChg>
        <pc:spChg chg="mod">
          <ac:chgData name="Justin Chow" userId="5b247b41-f2ef-4578-b0ef-f03040ccf92d" providerId="ADAL" clId="{0F4BB030-0321-4130-88C3-F5EBDA034DBD}" dt="2022-08-23T02:40:18.629" v="857" actId="1076"/>
          <ac:spMkLst>
            <pc:docMk/>
            <pc:sldMk cId="3815470292" sldId="2641"/>
            <ac:spMk id="8" creationId="{3FA4926C-7046-4975-AB7C-D60CBAE44496}"/>
          </ac:spMkLst>
        </pc:spChg>
        <pc:picChg chg="mod">
          <ac:chgData name="Justin Chow" userId="5b247b41-f2ef-4578-b0ef-f03040ccf92d" providerId="ADAL" clId="{0F4BB030-0321-4130-88C3-F5EBDA034DBD}" dt="2022-08-23T02:40:29.310" v="859" actId="1076"/>
          <ac:picMkLst>
            <pc:docMk/>
            <pc:sldMk cId="3815470292" sldId="2641"/>
            <ac:picMk id="3" creationId="{280F6CC3-2F28-417B-9DEE-4408BB779AA7}"/>
          </ac:picMkLst>
        </pc:picChg>
        <pc:picChg chg="mod">
          <ac:chgData name="Justin Chow" userId="5b247b41-f2ef-4578-b0ef-f03040ccf92d" providerId="ADAL" clId="{0F4BB030-0321-4130-88C3-F5EBDA034DBD}" dt="2022-08-23T02:40:29.310" v="859" actId="1076"/>
          <ac:picMkLst>
            <pc:docMk/>
            <pc:sldMk cId="3815470292" sldId="2641"/>
            <ac:picMk id="4100" creationId="{BA4119CB-BBC4-449D-BE7A-EC950200BB6C}"/>
          </ac:picMkLst>
        </pc:picChg>
      </pc:sldChg>
      <pc:sldChg chg="addSp delSp modSp add mod ord">
        <pc:chgData name="Justin Chow" userId="5b247b41-f2ef-4578-b0ef-f03040ccf92d" providerId="ADAL" clId="{0F4BB030-0321-4130-88C3-F5EBDA034DBD}" dt="2022-08-23T02:45:12.236" v="1078" actId="20577"/>
        <pc:sldMkLst>
          <pc:docMk/>
          <pc:sldMk cId="2046293688" sldId="2658"/>
        </pc:sldMkLst>
        <pc:spChg chg="mod">
          <ac:chgData name="Justin Chow" userId="5b247b41-f2ef-4578-b0ef-f03040ccf92d" providerId="ADAL" clId="{0F4BB030-0321-4130-88C3-F5EBDA034DBD}" dt="2022-08-23T02:45:12.236" v="1078" actId="20577"/>
          <ac:spMkLst>
            <pc:docMk/>
            <pc:sldMk cId="2046293688" sldId="2658"/>
            <ac:spMk id="2" creationId="{F647CCD4-1A51-4041-E869-66C470B00B00}"/>
          </ac:spMkLst>
        </pc:spChg>
        <pc:spChg chg="add del mod">
          <ac:chgData name="Justin Chow" userId="5b247b41-f2ef-4578-b0ef-f03040ccf92d" providerId="ADAL" clId="{0F4BB030-0321-4130-88C3-F5EBDA034DBD}" dt="2022-08-23T02:32:37.507" v="675" actId="478"/>
          <ac:spMkLst>
            <pc:docMk/>
            <pc:sldMk cId="2046293688" sldId="2658"/>
            <ac:spMk id="4" creationId="{3B9234B3-965C-4CF8-BDB1-4854C7B73705}"/>
          </ac:spMkLst>
        </pc:spChg>
        <pc:spChg chg="add mod">
          <ac:chgData name="Justin Chow" userId="5b247b41-f2ef-4578-b0ef-f03040ccf92d" providerId="ADAL" clId="{0F4BB030-0321-4130-88C3-F5EBDA034DBD}" dt="2022-08-23T02:44:52.648" v="1077" actId="20577"/>
          <ac:spMkLst>
            <pc:docMk/>
            <pc:sldMk cId="2046293688" sldId="2658"/>
            <ac:spMk id="5" creationId="{ED36F503-CACF-4713-9168-474BDC7733F7}"/>
          </ac:spMkLst>
        </pc:spChg>
        <pc:spChg chg="mod">
          <ac:chgData name="Justin Chow" userId="5b247b41-f2ef-4578-b0ef-f03040ccf92d" providerId="ADAL" clId="{0F4BB030-0321-4130-88C3-F5EBDA034DBD}" dt="2022-08-23T02:34:02.827" v="740" actId="20577"/>
          <ac:spMkLst>
            <pc:docMk/>
            <pc:sldMk cId="2046293688" sldId="2658"/>
            <ac:spMk id="10" creationId="{5ABF409C-996E-74B6-C590-AF7EAFB7D55F}"/>
          </ac:spMkLst>
        </pc:spChg>
        <pc:spChg chg="del mod">
          <ac:chgData name="Justin Chow" userId="5b247b41-f2ef-4578-b0ef-f03040ccf92d" providerId="ADAL" clId="{0F4BB030-0321-4130-88C3-F5EBDA034DBD}" dt="2022-08-23T02:32:36.237" v="674" actId="478"/>
          <ac:spMkLst>
            <pc:docMk/>
            <pc:sldMk cId="2046293688" sldId="2658"/>
            <ac:spMk id="12" creationId="{69F06D77-9EB2-89B7-78C5-9DE9B0F6F71E}"/>
          </ac:spMkLst>
        </pc:spChg>
        <pc:picChg chg="add del">
          <ac:chgData name="Justin Chow" userId="5b247b41-f2ef-4578-b0ef-f03040ccf92d" providerId="ADAL" clId="{0F4BB030-0321-4130-88C3-F5EBDA034DBD}" dt="2022-08-23T02:31:25.124" v="671" actId="478"/>
          <ac:picMkLst>
            <pc:docMk/>
            <pc:sldMk cId="2046293688" sldId="2658"/>
            <ac:picMk id="6" creationId="{576E5B8C-8717-4DB4-975B-CB106F12BA66}"/>
          </ac:picMkLst>
        </pc:picChg>
        <pc:picChg chg="add mod">
          <ac:chgData name="Justin Chow" userId="5b247b41-f2ef-4578-b0ef-f03040ccf92d" providerId="ADAL" clId="{0F4BB030-0321-4130-88C3-F5EBDA034DBD}" dt="2022-08-23T02:33:33.350" v="720" actId="1076"/>
          <ac:picMkLst>
            <pc:docMk/>
            <pc:sldMk cId="2046293688" sldId="2658"/>
            <ac:picMk id="1026" creationId="{E3769D87-44E2-4497-9BE9-2D3C0986EDE7}"/>
          </ac:picMkLst>
        </pc:picChg>
      </pc:sldChg>
      <pc:sldChg chg="addSp delSp modSp add mod">
        <pc:chgData name="Justin Chow" userId="5b247b41-f2ef-4578-b0ef-f03040ccf92d" providerId="ADAL" clId="{0F4BB030-0321-4130-88C3-F5EBDA034DBD}" dt="2022-08-23T05:41:43.391" v="1637" actId="20577"/>
        <pc:sldMkLst>
          <pc:docMk/>
          <pc:sldMk cId="11744992" sldId="2659"/>
        </pc:sldMkLst>
        <pc:spChg chg="add del mod">
          <ac:chgData name="Justin Chow" userId="5b247b41-f2ef-4578-b0ef-f03040ccf92d" providerId="ADAL" clId="{0F4BB030-0321-4130-88C3-F5EBDA034DBD}" dt="2022-08-23T03:10:24.278" v="1098" actId="478"/>
          <ac:spMkLst>
            <pc:docMk/>
            <pc:sldMk cId="11744992" sldId="2659"/>
            <ac:spMk id="3" creationId="{5F73162F-39B1-44E2-A304-0B67D3D964B2}"/>
          </ac:spMkLst>
        </pc:spChg>
        <pc:spChg chg="mod">
          <ac:chgData name="Justin Chow" userId="5b247b41-f2ef-4578-b0ef-f03040ccf92d" providerId="ADAL" clId="{0F4BB030-0321-4130-88C3-F5EBDA034DBD}" dt="2022-08-23T03:09:59.397" v="1089" actId="20577"/>
          <ac:spMkLst>
            <pc:docMk/>
            <pc:sldMk cId="11744992" sldId="2659"/>
            <ac:spMk id="4" creationId="{90CE4495-DB2B-08C6-E122-CA7093235CA5}"/>
          </ac:spMkLst>
        </pc:spChg>
        <pc:spChg chg="del">
          <ac:chgData name="Justin Chow" userId="5b247b41-f2ef-4578-b0ef-f03040ccf92d" providerId="ADAL" clId="{0F4BB030-0321-4130-88C3-F5EBDA034DBD}" dt="2022-08-23T03:10:21.759" v="1097" actId="478"/>
          <ac:spMkLst>
            <pc:docMk/>
            <pc:sldMk cId="11744992" sldId="2659"/>
            <ac:spMk id="5" creationId="{63478E45-09AB-49FB-91C3-C952F72A7330}"/>
          </ac:spMkLst>
        </pc:spChg>
        <pc:spChg chg="del">
          <ac:chgData name="Justin Chow" userId="5b247b41-f2ef-4578-b0ef-f03040ccf92d" providerId="ADAL" clId="{0F4BB030-0321-4130-88C3-F5EBDA034DBD}" dt="2022-08-23T03:10:07.086" v="1091" actId="478"/>
          <ac:spMkLst>
            <pc:docMk/>
            <pc:sldMk cId="11744992" sldId="2659"/>
            <ac:spMk id="6" creationId="{7F7013F0-BC74-4A7F-B117-C2E5647CD83E}"/>
          </ac:spMkLst>
        </pc:spChg>
        <pc:spChg chg="add mod">
          <ac:chgData name="Justin Chow" userId="5b247b41-f2ef-4578-b0ef-f03040ccf92d" providerId="ADAL" clId="{0F4BB030-0321-4130-88C3-F5EBDA034DBD}" dt="2022-08-23T05:41:43.391" v="1637" actId="20577"/>
          <ac:spMkLst>
            <pc:docMk/>
            <pc:sldMk cId="11744992" sldId="2659"/>
            <ac:spMk id="9" creationId="{728C13E5-920A-4835-B451-E7D346420A53}"/>
          </ac:spMkLst>
        </pc:spChg>
        <pc:spChg chg="add mod">
          <ac:chgData name="Justin Chow" userId="5b247b41-f2ef-4578-b0ef-f03040ccf92d" providerId="ADAL" clId="{0F4BB030-0321-4130-88C3-F5EBDA034DBD}" dt="2022-08-23T03:15:54.294" v="1212" actId="1076"/>
          <ac:spMkLst>
            <pc:docMk/>
            <pc:sldMk cId="11744992" sldId="2659"/>
            <ac:spMk id="10" creationId="{C5F905B8-5648-4C84-A1A8-0215392FF0E3}"/>
          </ac:spMkLst>
        </pc:spChg>
        <pc:spChg chg="add mod">
          <ac:chgData name="Justin Chow" userId="5b247b41-f2ef-4578-b0ef-f03040ccf92d" providerId="ADAL" clId="{0F4BB030-0321-4130-88C3-F5EBDA034DBD}" dt="2022-08-23T03:15:54.294" v="1212" actId="1076"/>
          <ac:spMkLst>
            <pc:docMk/>
            <pc:sldMk cId="11744992" sldId="2659"/>
            <ac:spMk id="11" creationId="{433A014A-ADF3-4C84-87BB-75012FFDE617}"/>
          </ac:spMkLst>
        </pc:spChg>
        <pc:spChg chg="add mod">
          <ac:chgData name="Justin Chow" userId="5b247b41-f2ef-4578-b0ef-f03040ccf92d" providerId="ADAL" clId="{0F4BB030-0321-4130-88C3-F5EBDA034DBD}" dt="2022-08-23T03:15:54.294" v="1212" actId="1076"/>
          <ac:spMkLst>
            <pc:docMk/>
            <pc:sldMk cId="11744992" sldId="2659"/>
            <ac:spMk id="12" creationId="{C6AA46A7-2DBA-4735-B399-83DEC9FC6C3D}"/>
          </ac:spMkLst>
        </pc:spChg>
        <pc:spChg chg="add mod">
          <ac:chgData name="Justin Chow" userId="5b247b41-f2ef-4578-b0ef-f03040ccf92d" providerId="ADAL" clId="{0F4BB030-0321-4130-88C3-F5EBDA034DBD}" dt="2022-08-23T03:15:54.294" v="1212" actId="1076"/>
          <ac:spMkLst>
            <pc:docMk/>
            <pc:sldMk cId="11744992" sldId="2659"/>
            <ac:spMk id="13" creationId="{3E6A4973-0DDE-40D9-B008-6D669CC905B9}"/>
          </ac:spMkLst>
        </pc:spChg>
        <pc:spChg chg="add mod">
          <ac:chgData name="Justin Chow" userId="5b247b41-f2ef-4578-b0ef-f03040ccf92d" providerId="ADAL" clId="{0F4BB030-0321-4130-88C3-F5EBDA034DBD}" dt="2022-08-23T03:15:54.294" v="1212" actId="1076"/>
          <ac:spMkLst>
            <pc:docMk/>
            <pc:sldMk cId="11744992" sldId="2659"/>
            <ac:spMk id="14" creationId="{B33EEB74-4649-4097-91EB-17708BFD1839}"/>
          </ac:spMkLst>
        </pc:spChg>
        <pc:spChg chg="add mod">
          <ac:chgData name="Justin Chow" userId="5b247b41-f2ef-4578-b0ef-f03040ccf92d" providerId="ADAL" clId="{0F4BB030-0321-4130-88C3-F5EBDA034DBD}" dt="2022-08-23T03:15:54.294" v="1212" actId="1076"/>
          <ac:spMkLst>
            <pc:docMk/>
            <pc:sldMk cId="11744992" sldId="2659"/>
            <ac:spMk id="15" creationId="{B80B6837-3287-418C-88CD-5E08C3AF1328}"/>
          </ac:spMkLst>
        </pc:spChg>
        <pc:spChg chg="add mod">
          <ac:chgData name="Justin Chow" userId="5b247b41-f2ef-4578-b0ef-f03040ccf92d" providerId="ADAL" clId="{0F4BB030-0321-4130-88C3-F5EBDA034DBD}" dt="2022-08-23T03:15:54.294" v="1212" actId="1076"/>
          <ac:spMkLst>
            <pc:docMk/>
            <pc:sldMk cId="11744992" sldId="2659"/>
            <ac:spMk id="16" creationId="{BD7C1487-FC40-4766-A4FE-3EE2B6A2B562}"/>
          </ac:spMkLst>
        </pc:spChg>
        <pc:picChg chg="add mod">
          <ac:chgData name="Justin Chow" userId="5b247b41-f2ef-4578-b0ef-f03040ccf92d" providerId="ADAL" clId="{0F4BB030-0321-4130-88C3-F5EBDA034DBD}" dt="2022-08-23T03:15:54.294" v="1212" actId="1076"/>
          <ac:picMkLst>
            <pc:docMk/>
            <pc:sldMk cId="11744992" sldId="2659"/>
            <ac:picMk id="7" creationId="{30FE3626-A27C-46D2-86EB-15E4213E0ECA}"/>
          </ac:picMkLst>
        </pc:picChg>
        <pc:picChg chg="add mod">
          <ac:chgData name="Justin Chow" userId="5b247b41-f2ef-4578-b0ef-f03040ccf92d" providerId="ADAL" clId="{0F4BB030-0321-4130-88C3-F5EBDA034DBD}" dt="2022-08-23T03:15:54.294" v="1212" actId="1076"/>
          <ac:picMkLst>
            <pc:docMk/>
            <pc:sldMk cId="11744992" sldId="2659"/>
            <ac:picMk id="8" creationId="{0DAB12D2-9A44-4D53-BE65-D96DD59A7C81}"/>
          </ac:picMkLst>
        </pc:picChg>
        <pc:picChg chg="del">
          <ac:chgData name="Justin Chow" userId="5b247b41-f2ef-4578-b0ef-f03040ccf92d" providerId="ADAL" clId="{0F4BB030-0321-4130-88C3-F5EBDA034DBD}" dt="2022-08-23T03:10:05.789" v="1090" actId="478"/>
          <ac:picMkLst>
            <pc:docMk/>
            <pc:sldMk cId="11744992" sldId="2659"/>
            <ac:picMk id="5124" creationId="{2FF520EB-CAF7-46C5-8BEA-862A1FF9CC45}"/>
          </ac:picMkLst>
        </pc:picChg>
      </pc:sldChg>
      <pc:sldChg chg="modSp add del mod">
        <pc:chgData name="Justin Chow" userId="5b247b41-f2ef-4578-b0ef-f03040ccf92d" providerId="ADAL" clId="{0F4BB030-0321-4130-88C3-F5EBDA034DBD}" dt="2022-08-23T05:17:14.791" v="1319" actId="47"/>
        <pc:sldMkLst>
          <pc:docMk/>
          <pc:sldMk cId="2551737262" sldId="2660"/>
        </pc:sldMkLst>
        <pc:spChg chg="mod">
          <ac:chgData name="Justin Chow" userId="5b247b41-f2ef-4578-b0ef-f03040ccf92d" providerId="ADAL" clId="{0F4BB030-0321-4130-88C3-F5EBDA034DBD}" dt="2022-08-23T05:16:14.322" v="1287" actId="20577"/>
          <ac:spMkLst>
            <pc:docMk/>
            <pc:sldMk cId="2551737262" sldId="2660"/>
            <ac:spMk id="7" creationId="{37B41C14-A381-4B28-9418-BFD051232147}"/>
          </ac:spMkLst>
        </pc:spChg>
      </pc:sldChg>
      <pc:sldChg chg="addSp delSp modSp add mod">
        <pc:chgData name="Justin Chow" userId="5b247b41-f2ef-4578-b0ef-f03040ccf92d" providerId="ADAL" clId="{0F4BB030-0321-4130-88C3-F5EBDA034DBD}" dt="2022-08-23T05:38:25.448" v="1610" actId="478"/>
        <pc:sldMkLst>
          <pc:docMk/>
          <pc:sldMk cId="976849136" sldId="2661"/>
        </pc:sldMkLst>
        <pc:spChg chg="mod">
          <ac:chgData name="Justin Chow" userId="5b247b41-f2ef-4578-b0ef-f03040ccf92d" providerId="ADAL" clId="{0F4BB030-0321-4130-88C3-F5EBDA034DBD}" dt="2022-08-23T05:22:04.337" v="1530" actId="20577"/>
          <ac:spMkLst>
            <pc:docMk/>
            <pc:sldMk cId="976849136" sldId="2661"/>
            <ac:spMk id="2" creationId="{470B1E6D-35CC-034B-B6D1-B254B2218854}"/>
          </ac:spMkLst>
        </pc:spChg>
        <pc:spChg chg="mod">
          <ac:chgData name="Justin Chow" userId="5b247b41-f2ef-4578-b0ef-f03040ccf92d" providerId="ADAL" clId="{0F4BB030-0321-4130-88C3-F5EBDA034DBD}" dt="2022-08-23T05:17:12.113" v="1318" actId="20577"/>
          <ac:spMkLst>
            <pc:docMk/>
            <pc:sldMk cId="976849136" sldId="2661"/>
            <ac:spMk id="7" creationId="{37B41C14-A381-4B28-9418-BFD051232147}"/>
          </ac:spMkLst>
        </pc:spChg>
        <pc:spChg chg="del">
          <ac:chgData name="Justin Chow" userId="5b247b41-f2ef-4578-b0ef-f03040ccf92d" providerId="ADAL" clId="{0F4BB030-0321-4130-88C3-F5EBDA034DBD}" dt="2022-08-23T05:38:25.448" v="1610" actId="478"/>
          <ac:spMkLst>
            <pc:docMk/>
            <pc:sldMk cId="976849136" sldId="2661"/>
            <ac:spMk id="8" creationId="{D960C3BE-53B8-4504-8D47-EE3CB50AAB72}"/>
          </ac:spMkLst>
        </pc:spChg>
        <pc:picChg chg="add mod">
          <ac:chgData name="Justin Chow" userId="5b247b41-f2ef-4578-b0ef-f03040ccf92d" providerId="ADAL" clId="{0F4BB030-0321-4130-88C3-F5EBDA034DBD}" dt="2022-08-23T05:21:21.885" v="1473" actId="1076"/>
          <ac:picMkLst>
            <pc:docMk/>
            <pc:sldMk cId="976849136" sldId="2661"/>
            <ac:picMk id="9" creationId="{35335E25-4065-4A2B-95C2-B31E89FE77F9}"/>
          </ac:picMkLst>
        </pc:picChg>
        <pc:picChg chg="add del mod">
          <ac:chgData name="Justin Chow" userId="5b247b41-f2ef-4578-b0ef-f03040ccf92d" providerId="ADAL" clId="{0F4BB030-0321-4130-88C3-F5EBDA034DBD}" dt="2022-08-23T05:20:57.385" v="1466" actId="478"/>
          <ac:picMkLst>
            <pc:docMk/>
            <pc:sldMk cId="976849136" sldId="2661"/>
            <ac:picMk id="2050" creationId="{EC636DCD-8857-4BE5-B388-A4DFF8999078}"/>
          </ac:picMkLst>
        </pc:picChg>
        <pc:picChg chg="del mod">
          <ac:chgData name="Justin Chow" userId="5b247b41-f2ef-4578-b0ef-f03040ccf92d" providerId="ADAL" clId="{0F4BB030-0321-4130-88C3-F5EBDA034DBD}" dt="2022-08-23T05:20:58.193" v="1467" actId="478"/>
          <ac:picMkLst>
            <pc:docMk/>
            <pc:sldMk cId="976849136" sldId="2661"/>
            <ac:picMk id="7170" creationId="{DF0E3874-1136-4DAB-900A-0A30ACB4EEDC}"/>
          </ac:picMkLst>
        </pc:picChg>
      </pc:sldChg>
      <pc:sldChg chg="addSp delSp modSp add mod">
        <pc:chgData name="Justin Chow" userId="5b247b41-f2ef-4578-b0ef-f03040ccf92d" providerId="ADAL" clId="{0F4BB030-0321-4130-88C3-F5EBDA034DBD}" dt="2022-08-23T06:27:30.733" v="2401" actId="6549"/>
        <pc:sldMkLst>
          <pc:docMk/>
          <pc:sldMk cId="1897494509" sldId="2662"/>
        </pc:sldMkLst>
        <pc:spChg chg="add del mod ord">
          <ac:chgData name="Justin Chow" userId="5b247b41-f2ef-4578-b0ef-f03040ccf92d" providerId="ADAL" clId="{0F4BB030-0321-4130-88C3-F5EBDA034DBD}" dt="2022-08-23T06:21:18.864" v="2368" actId="11529"/>
          <ac:spMkLst>
            <pc:docMk/>
            <pc:sldMk cId="1897494509" sldId="2662"/>
            <ac:spMk id="2" creationId="{A32B7AAE-05C2-4728-9DEC-CEC4821A38F0}"/>
          </ac:spMkLst>
        </pc:spChg>
        <pc:spChg chg="add del mod">
          <ac:chgData name="Justin Chow" userId="5b247b41-f2ef-4578-b0ef-f03040ccf92d" providerId="ADAL" clId="{0F4BB030-0321-4130-88C3-F5EBDA034DBD}" dt="2022-08-23T06:05:42.111" v="1650" actId="767"/>
          <ac:spMkLst>
            <pc:docMk/>
            <pc:sldMk cId="1897494509" sldId="2662"/>
            <ac:spMk id="2" creationId="{B711EA2D-038B-47E7-9750-5EAC8C31F57D}"/>
          </ac:spMkLst>
        </pc:spChg>
        <pc:spChg chg="add mod">
          <ac:chgData name="Justin Chow" userId="5b247b41-f2ef-4578-b0ef-f03040ccf92d" providerId="ADAL" clId="{0F4BB030-0321-4130-88C3-F5EBDA034DBD}" dt="2022-08-23T06:26:13.416" v="2376" actId="404"/>
          <ac:spMkLst>
            <pc:docMk/>
            <pc:sldMk cId="1897494509" sldId="2662"/>
            <ac:spMk id="3" creationId="{D0AF65CF-0332-4613-8565-BD7684A7ED99}"/>
          </ac:spMkLst>
        </pc:spChg>
        <pc:spChg chg="add mod">
          <ac:chgData name="Justin Chow" userId="5b247b41-f2ef-4578-b0ef-f03040ccf92d" providerId="ADAL" clId="{0F4BB030-0321-4130-88C3-F5EBDA034DBD}" dt="2022-08-23T06:26:13.416" v="2376" actId="404"/>
          <ac:spMkLst>
            <pc:docMk/>
            <pc:sldMk cId="1897494509" sldId="2662"/>
            <ac:spMk id="8" creationId="{1B3DAD86-920C-4FE6-883C-3A4052D4AA5F}"/>
          </ac:spMkLst>
        </pc:spChg>
        <pc:spChg chg="add mod">
          <ac:chgData name="Justin Chow" userId="5b247b41-f2ef-4578-b0ef-f03040ccf92d" providerId="ADAL" clId="{0F4BB030-0321-4130-88C3-F5EBDA034DBD}" dt="2022-08-23T06:26:13.416" v="2376" actId="404"/>
          <ac:spMkLst>
            <pc:docMk/>
            <pc:sldMk cId="1897494509" sldId="2662"/>
            <ac:spMk id="9" creationId="{5746F150-891E-46F2-BAAF-635D73CD3799}"/>
          </ac:spMkLst>
        </pc:spChg>
        <pc:spChg chg="add mod">
          <ac:chgData name="Justin Chow" userId="5b247b41-f2ef-4578-b0ef-f03040ccf92d" providerId="ADAL" clId="{0F4BB030-0321-4130-88C3-F5EBDA034DBD}" dt="2022-08-23T06:26:13.416" v="2376" actId="404"/>
          <ac:spMkLst>
            <pc:docMk/>
            <pc:sldMk cId="1897494509" sldId="2662"/>
            <ac:spMk id="10" creationId="{700302E4-E8D7-43D4-ADE4-E978843DC4B5}"/>
          </ac:spMkLst>
        </pc:spChg>
        <pc:spChg chg="add mod">
          <ac:chgData name="Justin Chow" userId="5b247b41-f2ef-4578-b0ef-f03040ccf92d" providerId="ADAL" clId="{0F4BB030-0321-4130-88C3-F5EBDA034DBD}" dt="2022-08-23T06:27:30.733" v="2401" actId="6549"/>
          <ac:spMkLst>
            <pc:docMk/>
            <pc:sldMk cId="1897494509" sldId="2662"/>
            <ac:spMk id="11" creationId="{E1192D3C-32E7-4C78-B086-824CDC6704E9}"/>
          </ac:spMkLst>
        </pc:spChg>
        <pc:spChg chg="add mod">
          <ac:chgData name="Justin Chow" userId="5b247b41-f2ef-4578-b0ef-f03040ccf92d" providerId="ADAL" clId="{0F4BB030-0321-4130-88C3-F5EBDA034DBD}" dt="2022-08-23T06:21:32.020" v="2370" actId="207"/>
          <ac:spMkLst>
            <pc:docMk/>
            <pc:sldMk cId="1897494509" sldId="2662"/>
            <ac:spMk id="12" creationId="{41F35E57-CAEC-4697-94E3-A8390F8DDC51}"/>
          </ac:spMkLst>
        </pc:spChg>
        <pc:spChg chg="add mod">
          <ac:chgData name="Justin Chow" userId="5b247b41-f2ef-4578-b0ef-f03040ccf92d" providerId="ADAL" clId="{0F4BB030-0321-4130-88C3-F5EBDA034DBD}" dt="2022-08-23T06:21:32.020" v="2370" actId="207"/>
          <ac:spMkLst>
            <pc:docMk/>
            <pc:sldMk cId="1897494509" sldId="2662"/>
            <ac:spMk id="13" creationId="{DCED89F2-A52C-4A17-A7D2-13AE5CE3E203}"/>
          </ac:spMkLst>
        </pc:spChg>
        <pc:spChg chg="del">
          <ac:chgData name="Justin Chow" userId="5b247b41-f2ef-4578-b0ef-f03040ccf92d" providerId="ADAL" clId="{0F4BB030-0321-4130-88C3-F5EBDA034DBD}" dt="2022-08-23T06:08:10.318" v="1713" actId="478"/>
          <ac:spMkLst>
            <pc:docMk/>
            <pc:sldMk cId="1897494509" sldId="2662"/>
            <ac:spMk id="14" creationId="{B33EEB74-4649-4097-91EB-17708BFD1839}"/>
          </ac:spMkLst>
        </pc:spChg>
        <pc:spChg chg="mod">
          <ac:chgData name="Justin Chow" userId="5b247b41-f2ef-4578-b0ef-f03040ccf92d" providerId="ADAL" clId="{0F4BB030-0321-4130-88C3-F5EBDA034DBD}" dt="2022-08-23T06:21:32.020" v="2370" actId="207"/>
          <ac:spMkLst>
            <pc:docMk/>
            <pc:sldMk cId="1897494509" sldId="2662"/>
            <ac:spMk id="15" creationId="{B80B6837-3287-418C-88CD-5E08C3AF1328}"/>
          </ac:spMkLst>
        </pc:spChg>
        <pc:picChg chg="add mod">
          <ac:chgData name="Justin Chow" userId="5b247b41-f2ef-4578-b0ef-f03040ccf92d" providerId="ADAL" clId="{0F4BB030-0321-4130-88C3-F5EBDA034DBD}" dt="2022-08-23T06:21:24.897" v="2369"/>
          <ac:picMkLst>
            <pc:docMk/>
            <pc:sldMk cId="1897494509" sldId="2662"/>
            <ac:picMk id="3074" creationId="{D3C7FCD0-C66C-4BC8-8B6E-E1B0D52EE816}"/>
          </ac:picMkLst>
        </pc:picChg>
        <pc:picChg chg="add del mod">
          <ac:chgData name="Justin Chow" userId="5b247b41-f2ef-4578-b0ef-f03040ccf92d" providerId="ADAL" clId="{0F4BB030-0321-4130-88C3-F5EBDA034DBD}" dt="2022-08-23T06:24:54.748" v="2374" actId="478"/>
          <ac:picMkLst>
            <pc:docMk/>
            <pc:sldMk cId="1897494509" sldId="2662"/>
            <ac:picMk id="4098" creationId="{12136EB7-58C7-4EF4-A5F0-2D38F62C0BC9}"/>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8546" name="Rectangle 2"/>
          <p:cNvSpPr>
            <a:spLocks noGrp="1" noChangeArrowheads="1"/>
          </p:cNvSpPr>
          <p:nvPr>
            <p:ph type="hdr" sz="quarter"/>
          </p:nvPr>
        </p:nvSpPr>
        <p:spPr bwMode="auto">
          <a:xfrm>
            <a:off x="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defTabSz="908050">
              <a:defRPr sz="1200"/>
            </a:lvl1pPr>
          </a:lstStyle>
          <a:p>
            <a:endParaRPr lang="en-US"/>
          </a:p>
        </p:txBody>
      </p:sp>
      <p:sp>
        <p:nvSpPr>
          <p:cNvPr id="108547" name="Rectangle 3"/>
          <p:cNvSpPr>
            <a:spLocks noGrp="1" noChangeArrowheads="1"/>
          </p:cNvSpPr>
          <p:nvPr>
            <p:ph type="dt" sz="quarter" idx="1"/>
          </p:nvPr>
        </p:nvSpPr>
        <p:spPr bwMode="auto">
          <a:xfrm>
            <a:off x="388620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algn="r" defTabSz="908050">
              <a:defRPr sz="1200"/>
            </a:lvl1pPr>
          </a:lstStyle>
          <a:p>
            <a:endParaRPr lang="en-US"/>
          </a:p>
        </p:txBody>
      </p:sp>
      <p:sp>
        <p:nvSpPr>
          <p:cNvPr id="108548" name="Rectangle 4"/>
          <p:cNvSpPr>
            <a:spLocks noGrp="1" noChangeArrowheads="1"/>
          </p:cNvSpPr>
          <p:nvPr>
            <p:ph type="ftr" sz="quarter" idx="2"/>
          </p:nvPr>
        </p:nvSpPr>
        <p:spPr bwMode="auto">
          <a:xfrm>
            <a:off x="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defTabSz="908050">
              <a:defRPr sz="1200"/>
            </a:lvl1pPr>
          </a:lstStyle>
          <a:p>
            <a:endParaRPr lang="en-US"/>
          </a:p>
        </p:txBody>
      </p:sp>
      <p:sp>
        <p:nvSpPr>
          <p:cNvPr id="108549" name="Rectangle 5"/>
          <p:cNvSpPr>
            <a:spLocks noGrp="1" noChangeArrowheads="1"/>
          </p:cNvSpPr>
          <p:nvPr>
            <p:ph type="sldNum" sz="quarter" idx="3"/>
          </p:nvPr>
        </p:nvSpPr>
        <p:spPr bwMode="auto">
          <a:xfrm>
            <a:off x="388620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algn="r" defTabSz="908050">
              <a:defRPr sz="1200"/>
            </a:lvl1pPr>
          </a:lstStyle>
          <a:p>
            <a:fld id="{4F2942F5-6495-4924-A5BF-A11924438D24}" type="slidenum">
              <a:rPr lang="en-US"/>
              <a:pPr/>
              <a:t>‹#›</a:t>
            </a:fld>
            <a:endParaRPr lang="en-US"/>
          </a:p>
        </p:txBody>
      </p:sp>
    </p:spTree>
    <p:extLst>
      <p:ext uri="{BB962C8B-B14F-4D97-AF65-F5344CB8AC3E}">
        <p14:creationId xmlns:p14="http://schemas.microsoft.com/office/powerpoint/2010/main" val="40371026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5474" name="Rectangle 2"/>
          <p:cNvSpPr>
            <a:spLocks noGrp="1" noChangeArrowheads="1"/>
          </p:cNvSpPr>
          <p:nvPr>
            <p:ph type="hdr" sz="quarter"/>
          </p:nvPr>
        </p:nvSpPr>
        <p:spPr bwMode="auto">
          <a:xfrm>
            <a:off x="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defTabSz="908050">
              <a:defRPr sz="1200"/>
            </a:lvl1pPr>
          </a:lstStyle>
          <a:p>
            <a:endParaRPr lang="en-US"/>
          </a:p>
        </p:txBody>
      </p:sp>
      <p:sp>
        <p:nvSpPr>
          <p:cNvPr id="105475" name="Rectangle 3"/>
          <p:cNvSpPr>
            <a:spLocks noGrp="1" noChangeArrowheads="1"/>
          </p:cNvSpPr>
          <p:nvPr>
            <p:ph type="dt" idx="1"/>
          </p:nvPr>
        </p:nvSpPr>
        <p:spPr bwMode="auto">
          <a:xfrm>
            <a:off x="388620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algn="r" defTabSz="908050">
              <a:defRPr sz="1200"/>
            </a:lvl1pPr>
          </a:lstStyle>
          <a:p>
            <a:endParaRPr lang="en-US"/>
          </a:p>
        </p:txBody>
      </p:sp>
      <p:sp>
        <p:nvSpPr>
          <p:cNvPr id="105476" name="Rectangle 4"/>
          <p:cNvSpPr>
            <a:spLocks noGrp="1" noRot="1" noChangeAspect="1" noChangeArrowheads="1" noTextEdit="1"/>
          </p:cNvSpPr>
          <p:nvPr>
            <p:ph type="sldImg" idx="2"/>
          </p:nvPr>
        </p:nvSpPr>
        <p:spPr bwMode="auto">
          <a:xfrm>
            <a:off x="419100" y="676275"/>
            <a:ext cx="6019800" cy="3386138"/>
          </a:xfrm>
          <a:prstGeom prst="rect">
            <a:avLst/>
          </a:prstGeom>
          <a:noFill/>
          <a:ln w="9525">
            <a:solidFill>
              <a:srgbClr val="000000"/>
            </a:solidFill>
            <a:miter lim="800000"/>
            <a:headEnd/>
            <a:tailEnd/>
          </a:ln>
          <a:effectLst/>
        </p:spPr>
      </p:sp>
      <p:sp>
        <p:nvSpPr>
          <p:cNvPr id="105477" name="Rectangle 5"/>
          <p:cNvSpPr>
            <a:spLocks noGrp="1" noChangeArrowheads="1"/>
          </p:cNvSpPr>
          <p:nvPr>
            <p:ph type="body" sz="quarter" idx="3"/>
          </p:nvPr>
        </p:nvSpPr>
        <p:spPr bwMode="auto">
          <a:xfrm>
            <a:off x="914400" y="4289425"/>
            <a:ext cx="5029200" cy="4064000"/>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5478" name="Rectangle 6"/>
          <p:cNvSpPr>
            <a:spLocks noGrp="1" noChangeArrowheads="1"/>
          </p:cNvSpPr>
          <p:nvPr>
            <p:ph type="ftr" sz="quarter" idx="4"/>
          </p:nvPr>
        </p:nvSpPr>
        <p:spPr bwMode="auto">
          <a:xfrm>
            <a:off x="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defTabSz="908050">
              <a:defRPr sz="1200"/>
            </a:lvl1pPr>
          </a:lstStyle>
          <a:p>
            <a:endParaRPr lang="en-US"/>
          </a:p>
        </p:txBody>
      </p:sp>
      <p:sp>
        <p:nvSpPr>
          <p:cNvPr id="105479" name="Rectangle 7"/>
          <p:cNvSpPr>
            <a:spLocks noGrp="1" noChangeArrowheads="1"/>
          </p:cNvSpPr>
          <p:nvPr>
            <p:ph type="sldNum" sz="quarter" idx="5"/>
          </p:nvPr>
        </p:nvSpPr>
        <p:spPr bwMode="auto">
          <a:xfrm>
            <a:off x="388620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algn="r" defTabSz="908050">
              <a:defRPr sz="1200"/>
            </a:lvl1pPr>
          </a:lstStyle>
          <a:p>
            <a:fld id="{85D9B890-3B6E-417C-BD92-47816D5AB620}" type="slidenum">
              <a:rPr lang="en-US"/>
              <a:pPr/>
              <a:t>‹#›</a:t>
            </a:fld>
            <a:endParaRPr lang="en-US"/>
          </a:p>
        </p:txBody>
      </p:sp>
    </p:spTree>
    <p:extLst>
      <p:ext uri="{BB962C8B-B14F-4D97-AF65-F5344CB8AC3E}">
        <p14:creationId xmlns:p14="http://schemas.microsoft.com/office/powerpoint/2010/main" val="328056145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600" kern="1200">
        <a:solidFill>
          <a:schemeClr val="tx1"/>
        </a:solidFill>
        <a:latin typeface="Arial" charset="0"/>
        <a:ea typeface="+mn-ea"/>
        <a:cs typeface="+mn-cs"/>
      </a:defRPr>
    </a:lvl1pPr>
    <a:lvl2pPr marL="609585" algn="l" rtl="0" eaLnBrk="0" fontAlgn="base" hangingPunct="0">
      <a:spcBef>
        <a:spcPct val="30000"/>
      </a:spcBef>
      <a:spcAft>
        <a:spcPct val="0"/>
      </a:spcAft>
      <a:defRPr kumimoji="1" sz="1600" kern="1200">
        <a:solidFill>
          <a:schemeClr val="tx1"/>
        </a:solidFill>
        <a:latin typeface="Arial" charset="0"/>
        <a:ea typeface="+mn-ea"/>
        <a:cs typeface="+mn-cs"/>
      </a:defRPr>
    </a:lvl2pPr>
    <a:lvl3pPr marL="1219170" algn="l" rtl="0" eaLnBrk="0" fontAlgn="base" hangingPunct="0">
      <a:spcBef>
        <a:spcPct val="30000"/>
      </a:spcBef>
      <a:spcAft>
        <a:spcPct val="0"/>
      </a:spcAft>
      <a:defRPr kumimoji="1" sz="1600" kern="1200">
        <a:solidFill>
          <a:schemeClr val="tx1"/>
        </a:solidFill>
        <a:latin typeface="Arial" charset="0"/>
        <a:ea typeface="+mn-ea"/>
        <a:cs typeface="+mn-cs"/>
      </a:defRPr>
    </a:lvl3pPr>
    <a:lvl4pPr marL="1828754" algn="l" rtl="0" eaLnBrk="0" fontAlgn="base" hangingPunct="0">
      <a:spcBef>
        <a:spcPct val="30000"/>
      </a:spcBef>
      <a:spcAft>
        <a:spcPct val="0"/>
      </a:spcAft>
      <a:defRPr kumimoji="1" sz="1600" kern="1200">
        <a:solidFill>
          <a:schemeClr val="tx1"/>
        </a:solidFill>
        <a:latin typeface="Arial" charset="0"/>
        <a:ea typeface="+mn-ea"/>
        <a:cs typeface="+mn-cs"/>
      </a:defRPr>
    </a:lvl4pPr>
    <a:lvl5pPr marL="2438339" algn="l" rtl="0" eaLnBrk="0" fontAlgn="base" hangingPunct="0">
      <a:spcBef>
        <a:spcPct val="30000"/>
      </a:spcBef>
      <a:spcAft>
        <a:spcPct val="0"/>
      </a:spcAft>
      <a:defRPr kumimoji="1" sz="1600" kern="1200">
        <a:solidFill>
          <a:schemeClr val="tx1"/>
        </a:solidFill>
        <a:latin typeface="Arial" charset="0"/>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militaryembedded.com/radar-ew/test/lvc-demonstration-completed-by-rockwell-collins-in-france-u-k-and-u-s" TargetMode="External"/><Relationship Id="rId2" Type="http://schemas.openxmlformats.org/officeDocument/2006/relationships/slide" Target="../slides/slide28.xml"/><Relationship Id="rId1" Type="http://schemas.openxmlformats.org/officeDocument/2006/relationships/notesMaster" Target="../notesMasters/notesMaster1.xml"/><Relationship Id="rId4" Type="http://schemas.openxmlformats.org/officeDocument/2006/relationships/hyperlink" Target="http://www.ds2.com/Services/Training/ATAK"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C86FA95-754A-4FEF-9130-0A7EC231E6A0}" type="slidenum">
              <a:rPr lang="en-US"/>
              <a:pPr/>
              <a:t>1</a:t>
            </a:fld>
            <a:endParaRPr lang="en-US"/>
          </a:p>
        </p:txBody>
      </p:sp>
      <p:sp>
        <p:nvSpPr>
          <p:cNvPr id="132098" name="Rectangle 2"/>
          <p:cNvSpPr>
            <a:spLocks noGrp="1" noRot="1" noChangeAspect="1" noChangeArrowheads="1" noTextEdit="1"/>
          </p:cNvSpPr>
          <p:nvPr>
            <p:ph type="sldImg"/>
          </p:nvPr>
        </p:nvSpPr>
        <p:spPr>
          <a:xfrm>
            <a:off x="419100" y="676275"/>
            <a:ext cx="6019800" cy="3386138"/>
          </a:xfrm>
          <a:ln/>
        </p:spPr>
      </p:sp>
      <p:sp>
        <p:nvSpPr>
          <p:cNvPr id="13209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7859815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Define it, explain how it’s valuable</a:t>
            </a:r>
          </a:p>
          <a:p>
            <a:r>
              <a:rPr lang="en-US"/>
              <a:t>https://www.researchgate.net/figure/The-RF-Map-and-Sampling-Points-in-a-Geographical-Area_fig1_263889159</a:t>
            </a:r>
          </a:p>
          <a:p>
            <a:r>
              <a:rPr lang="en-US"/>
              <a:t>https://www.researchgate.net/figure/Visualisation-of-RF-radiation-indoor-with-use-of-special-3D-graphic-effects-in-a-single_fig1_228832254</a:t>
            </a:r>
          </a:p>
        </p:txBody>
      </p:sp>
      <p:sp>
        <p:nvSpPr>
          <p:cNvPr id="4" name="Slide Number Placeholder 3"/>
          <p:cNvSpPr>
            <a:spLocks noGrp="1"/>
          </p:cNvSpPr>
          <p:nvPr>
            <p:ph type="sldNum" sz="quarter" idx="5"/>
          </p:nvPr>
        </p:nvSpPr>
        <p:spPr/>
        <p:txBody>
          <a:bodyPr/>
          <a:lstStyle/>
          <a:p>
            <a:fld id="{85D9B890-3B6E-417C-BD92-47816D5AB620}" type="slidenum">
              <a:rPr lang="en-US" smtClean="0"/>
              <a:pPr/>
              <a:t>21</a:t>
            </a:fld>
            <a:endParaRPr lang="en-US"/>
          </a:p>
        </p:txBody>
      </p:sp>
    </p:spTree>
    <p:extLst>
      <p:ext uri="{BB962C8B-B14F-4D97-AF65-F5344CB8AC3E}">
        <p14:creationId xmlns:p14="http://schemas.microsoft.com/office/powerpoint/2010/main" val="23568532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Define it, explain how it’s valuable</a:t>
            </a:r>
          </a:p>
        </p:txBody>
      </p:sp>
      <p:sp>
        <p:nvSpPr>
          <p:cNvPr id="4" name="Slide Number Placeholder 3"/>
          <p:cNvSpPr>
            <a:spLocks noGrp="1"/>
          </p:cNvSpPr>
          <p:nvPr>
            <p:ph type="sldNum" sz="quarter" idx="5"/>
          </p:nvPr>
        </p:nvSpPr>
        <p:spPr/>
        <p:txBody>
          <a:bodyPr/>
          <a:lstStyle/>
          <a:p>
            <a:fld id="{85D9B890-3B6E-417C-BD92-47816D5AB620}" type="slidenum">
              <a:rPr lang="en-US" smtClean="0"/>
              <a:pPr/>
              <a:t>22</a:t>
            </a:fld>
            <a:endParaRPr lang="en-US"/>
          </a:p>
        </p:txBody>
      </p:sp>
    </p:spTree>
    <p:extLst>
      <p:ext uri="{BB962C8B-B14F-4D97-AF65-F5344CB8AC3E}">
        <p14:creationId xmlns:p14="http://schemas.microsoft.com/office/powerpoint/2010/main" val="15507674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Wingdings" panose="05000000000000000000" pitchFamily="2" charset="2"/>
              <a:buNone/>
            </a:pPr>
            <a:endParaRPr lang="en-US" sz="1600">
              <a:latin typeface="Roboto Light" panose="02000000000000000000"/>
            </a:endParaRPr>
          </a:p>
        </p:txBody>
      </p:sp>
      <p:sp>
        <p:nvSpPr>
          <p:cNvPr id="4" name="Slide Number Placeholder 3"/>
          <p:cNvSpPr>
            <a:spLocks noGrp="1"/>
          </p:cNvSpPr>
          <p:nvPr>
            <p:ph type="sldNum" sz="quarter" idx="5"/>
          </p:nvPr>
        </p:nvSpPr>
        <p:spPr/>
        <p:txBody>
          <a:bodyPr/>
          <a:lstStyle/>
          <a:p>
            <a:fld id="{85D9B890-3B6E-417C-BD92-47816D5AB620}" type="slidenum">
              <a:rPr lang="en-US" smtClean="0"/>
              <a:pPr/>
              <a:t>23</a:t>
            </a:fld>
            <a:endParaRPr lang="en-US"/>
          </a:p>
        </p:txBody>
      </p:sp>
    </p:spTree>
    <p:extLst>
      <p:ext uri="{BB962C8B-B14F-4D97-AF65-F5344CB8AC3E}">
        <p14:creationId xmlns:p14="http://schemas.microsoft.com/office/powerpoint/2010/main" val="4083361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hlinkClick r:id="rId3"/>
              </a:rPr>
              <a:t>https://militaryembedded.com/radar-ew/test/lvc-demonstration-completed-by-rockwell-collins-in-france-u-k-and-u-s</a:t>
            </a:r>
            <a:br>
              <a:rPr lang="en-US">
                <a:latin typeface="Arial"/>
                <a:cs typeface="Arial"/>
              </a:rPr>
            </a:br>
            <a:r>
              <a:rPr lang="en-US">
                <a:hlinkClick r:id="rId4"/>
              </a:rPr>
              <a:t>http://www.ds2.com/Services/Training/ATAK</a:t>
            </a:r>
            <a:endParaRPr lang="en-US">
              <a:cs typeface="Arial"/>
            </a:endParaRPr>
          </a:p>
          <a:p>
            <a:endParaRPr lang="en-US"/>
          </a:p>
        </p:txBody>
      </p:sp>
      <p:sp>
        <p:nvSpPr>
          <p:cNvPr id="4" name="Slide Number Placeholder 3"/>
          <p:cNvSpPr>
            <a:spLocks noGrp="1"/>
          </p:cNvSpPr>
          <p:nvPr>
            <p:ph type="sldNum" sz="quarter" idx="5"/>
          </p:nvPr>
        </p:nvSpPr>
        <p:spPr/>
        <p:txBody>
          <a:bodyPr/>
          <a:lstStyle/>
          <a:p>
            <a:fld id="{85D9B890-3B6E-417C-BD92-47816D5AB620}" type="slidenum">
              <a:rPr lang="en-US"/>
              <a:pPr/>
              <a:t>28</a:t>
            </a:fld>
            <a:endParaRPr lang="en-US"/>
          </a:p>
        </p:txBody>
      </p:sp>
    </p:spTree>
    <p:extLst>
      <p:ext uri="{BB962C8B-B14F-4D97-AF65-F5344CB8AC3E}">
        <p14:creationId xmlns:p14="http://schemas.microsoft.com/office/powerpoint/2010/main" val="31299191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D9B890-3B6E-417C-BD92-47816D5AB620}" type="slidenum">
              <a:rPr lang="en-US" smtClean="0"/>
              <a:pPr/>
              <a:t>35</a:t>
            </a:fld>
            <a:endParaRPr lang="en-US"/>
          </a:p>
        </p:txBody>
      </p:sp>
    </p:spTree>
    <p:extLst>
      <p:ext uri="{BB962C8B-B14F-4D97-AF65-F5344CB8AC3E}">
        <p14:creationId xmlns:p14="http://schemas.microsoft.com/office/powerpoint/2010/main" val="34193068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D9B890-3B6E-417C-BD92-47816D5AB620}" type="slidenum">
              <a:rPr lang="en-US" smtClean="0"/>
              <a:pPr/>
              <a:t>38</a:t>
            </a:fld>
            <a:endParaRPr lang="en-US"/>
          </a:p>
        </p:txBody>
      </p:sp>
    </p:spTree>
    <p:extLst>
      <p:ext uri="{BB962C8B-B14F-4D97-AF65-F5344CB8AC3E}">
        <p14:creationId xmlns:p14="http://schemas.microsoft.com/office/powerpoint/2010/main" val="22039611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D9B890-3B6E-417C-BD92-47816D5AB620}" type="slidenum">
              <a:rPr lang="en-US" smtClean="0"/>
              <a:pPr/>
              <a:t>39</a:t>
            </a:fld>
            <a:endParaRPr lang="en-US"/>
          </a:p>
        </p:txBody>
      </p:sp>
    </p:spTree>
    <p:extLst>
      <p:ext uri="{BB962C8B-B14F-4D97-AF65-F5344CB8AC3E}">
        <p14:creationId xmlns:p14="http://schemas.microsoft.com/office/powerpoint/2010/main" val="42619429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D9B890-3B6E-417C-BD92-47816D5AB620}" type="slidenum">
              <a:rPr lang="en-US" smtClean="0"/>
              <a:pPr/>
              <a:t>41</a:t>
            </a:fld>
            <a:endParaRPr lang="en-US"/>
          </a:p>
        </p:txBody>
      </p:sp>
    </p:spTree>
    <p:extLst>
      <p:ext uri="{BB962C8B-B14F-4D97-AF65-F5344CB8AC3E}">
        <p14:creationId xmlns:p14="http://schemas.microsoft.com/office/powerpoint/2010/main" val="41252034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https://app.slack.com/client/T654F77ME/search/search-eyJkIjoiZmluZGVyJTIwYW5kJTIwLnBuZyIsInEiOiJVMDFEVDZMRk5UVSIsInIiOiJmaW5kZXIlMjBhbmQlMjAucG5nIiwicyI6InJlY2VudE1lc3NhZ2VzIn0=/files/F01Q177T46S?cdn_fallback=1</a:t>
            </a:r>
          </a:p>
        </p:txBody>
      </p:sp>
      <p:sp>
        <p:nvSpPr>
          <p:cNvPr id="4" name="Slide Number Placeholder 3"/>
          <p:cNvSpPr>
            <a:spLocks noGrp="1"/>
          </p:cNvSpPr>
          <p:nvPr>
            <p:ph type="sldNum" sz="quarter" idx="5"/>
          </p:nvPr>
        </p:nvSpPr>
        <p:spPr/>
        <p:txBody>
          <a:bodyPr/>
          <a:lstStyle/>
          <a:p>
            <a:fld id="{85D9B890-3B6E-417C-BD92-47816D5AB620}" type="slidenum">
              <a:rPr lang="en-US" smtClean="0"/>
              <a:pPr/>
              <a:t>43</a:t>
            </a:fld>
            <a:endParaRPr lang="en-US"/>
          </a:p>
        </p:txBody>
      </p:sp>
    </p:spTree>
    <p:extLst>
      <p:ext uri="{BB962C8B-B14F-4D97-AF65-F5344CB8AC3E}">
        <p14:creationId xmlns:p14="http://schemas.microsoft.com/office/powerpoint/2010/main" val="21298499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https://app.slack.com/client/T654F77ME/search/search-eyJkIjoiZmluZGVyJTIwYW5kJTIwLnBuZyIsInEiOiJVMDFEVDZMRk5UVSIsInIiOiJmaW5kZXIlMjBhbmQlMjAucG5nIiwicyI6InJlY2VudE1lc3NhZ2VzIn0=/files/F01Q177T46S?cdn_fallback=1</a:t>
            </a:r>
          </a:p>
        </p:txBody>
      </p:sp>
      <p:sp>
        <p:nvSpPr>
          <p:cNvPr id="4" name="Slide Number Placeholder 3"/>
          <p:cNvSpPr>
            <a:spLocks noGrp="1"/>
          </p:cNvSpPr>
          <p:nvPr>
            <p:ph type="sldNum" sz="quarter" idx="5"/>
          </p:nvPr>
        </p:nvSpPr>
        <p:spPr/>
        <p:txBody>
          <a:bodyPr/>
          <a:lstStyle/>
          <a:p>
            <a:fld id="{85D9B890-3B6E-417C-BD92-47816D5AB620}" type="slidenum">
              <a:rPr lang="en-US" smtClean="0"/>
              <a:pPr/>
              <a:t>45</a:t>
            </a:fld>
            <a:endParaRPr lang="en-US"/>
          </a:p>
        </p:txBody>
      </p:sp>
    </p:spTree>
    <p:extLst>
      <p:ext uri="{BB962C8B-B14F-4D97-AF65-F5344CB8AC3E}">
        <p14:creationId xmlns:p14="http://schemas.microsoft.com/office/powerpoint/2010/main" val="38431576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Add bloom triangle but with no words</a:t>
            </a:r>
          </a:p>
          <a:p>
            <a:r>
              <a:rPr lang="en-US"/>
              <a:t>https://bloomstaxonomy.net/</a:t>
            </a:r>
          </a:p>
        </p:txBody>
      </p:sp>
      <p:sp>
        <p:nvSpPr>
          <p:cNvPr id="4" name="Slide Number Placeholder 3"/>
          <p:cNvSpPr>
            <a:spLocks noGrp="1"/>
          </p:cNvSpPr>
          <p:nvPr>
            <p:ph type="sldNum" sz="quarter" idx="5"/>
          </p:nvPr>
        </p:nvSpPr>
        <p:spPr/>
        <p:txBody>
          <a:bodyPr/>
          <a:lstStyle/>
          <a:p>
            <a:fld id="{85D9B890-3B6E-417C-BD92-47816D5AB620}" type="slidenum">
              <a:rPr lang="en-US" smtClean="0"/>
              <a:pPr/>
              <a:t>3</a:t>
            </a:fld>
            <a:endParaRPr lang="en-US"/>
          </a:p>
        </p:txBody>
      </p:sp>
    </p:spTree>
    <p:extLst>
      <p:ext uri="{BB962C8B-B14F-4D97-AF65-F5344CB8AC3E}">
        <p14:creationId xmlns:p14="http://schemas.microsoft.com/office/powerpoint/2010/main" val="34065279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https://app.slack.com/client/T654F77ME/search/search-eyJkIjoiZmluZGVyJTIwYW5kJTIwLnBuZyIsInEiOiJVMDFEVDZMRk5UVSIsInIiOiJmaW5kZXIlMjBhbmQlMjAucG5nIiwicyI6InJlY2VudE1lc3NhZ2VzIn0=/files/F01Q177T46S?cdn_fallback=1</a:t>
            </a:r>
          </a:p>
        </p:txBody>
      </p:sp>
      <p:sp>
        <p:nvSpPr>
          <p:cNvPr id="4" name="Slide Number Placeholder 3"/>
          <p:cNvSpPr>
            <a:spLocks noGrp="1"/>
          </p:cNvSpPr>
          <p:nvPr>
            <p:ph type="sldNum" sz="quarter" idx="5"/>
          </p:nvPr>
        </p:nvSpPr>
        <p:spPr/>
        <p:txBody>
          <a:bodyPr/>
          <a:lstStyle/>
          <a:p>
            <a:fld id="{85D9B890-3B6E-417C-BD92-47816D5AB620}" type="slidenum">
              <a:rPr lang="en-US" smtClean="0"/>
              <a:pPr/>
              <a:t>46</a:t>
            </a:fld>
            <a:endParaRPr lang="en-US"/>
          </a:p>
        </p:txBody>
      </p:sp>
    </p:spTree>
    <p:extLst>
      <p:ext uri="{BB962C8B-B14F-4D97-AF65-F5344CB8AC3E}">
        <p14:creationId xmlns:p14="http://schemas.microsoft.com/office/powerpoint/2010/main" val="28344312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https://app.slack.com/client/T654F77ME/search/search-eyJkIjoiZmluZGVyJTIwYW5kJTIwLnBuZyIsInEiOiJVMDFEVDZMRk5UVSIsInIiOiJmaW5kZXIlMjBhbmQlMjAucG5nIiwicyI6InJlY2VudE1lc3NhZ2VzIn0=/files/F01Q177T46S?cdn_fallback=1</a:t>
            </a:r>
          </a:p>
        </p:txBody>
      </p:sp>
      <p:sp>
        <p:nvSpPr>
          <p:cNvPr id="4" name="Slide Number Placeholder 3"/>
          <p:cNvSpPr>
            <a:spLocks noGrp="1"/>
          </p:cNvSpPr>
          <p:nvPr>
            <p:ph type="sldNum" sz="quarter" idx="5"/>
          </p:nvPr>
        </p:nvSpPr>
        <p:spPr/>
        <p:txBody>
          <a:bodyPr/>
          <a:lstStyle/>
          <a:p>
            <a:fld id="{85D9B890-3B6E-417C-BD92-47816D5AB620}" type="slidenum">
              <a:rPr lang="en-US" smtClean="0"/>
              <a:pPr/>
              <a:t>47</a:t>
            </a:fld>
            <a:endParaRPr lang="en-US"/>
          </a:p>
        </p:txBody>
      </p:sp>
    </p:spTree>
    <p:extLst>
      <p:ext uri="{BB962C8B-B14F-4D97-AF65-F5344CB8AC3E}">
        <p14:creationId xmlns:p14="http://schemas.microsoft.com/office/powerpoint/2010/main" val="9425582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https://app.slack.com/client/T654F77ME/search/search-eyJkIjoiZmluZGVyJTIwYW5kJTIwLnBuZyIsInEiOiJVMDFEVDZMRk5UVSIsInIiOiJmaW5kZXIlMjBhbmQlMjAucG5nIiwicyI6InJlY2VudE1lc3NhZ2VzIn0=/files/F01Q177T46S?cdn_fallback=1</a:t>
            </a:r>
          </a:p>
        </p:txBody>
      </p:sp>
      <p:sp>
        <p:nvSpPr>
          <p:cNvPr id="4" name="Slide Number Placeholder 3"/>
          <p:cNvSpPr>
            <a:spLocks noGrp="1"/>
          </p:cNvSpPr>
          <p:nvPr>
            <p:ph type="sldNum" sz="quarter" idx="5"/>
          </p:nvPr>
        </p:nvSpPr>
        <p:spPr/>
        <p:txBody>
          <a:bodyPr/>
          <a:lstStyle/>
          <a:p>
            <a:fld id="{85D9B890-3B6E-417C-BD92-47816D5AB620}" type="slidenum">
              <a:rPr lang="en-US" smtClean="0"/>
              <a:pPr/>
              <a:t>49</a:t>
            </a:fld>
            <a:endParaRPr lang="en-US"/>
          </a:p>
        </p:txBody>
      </p:sp>
    </p:spTree>
    <p:extLst>
      <p:ext uri="{BB962C8B-B14F-4D97-AF65-F5344CB8AC3E}">
        <p14:creationId xmlns:p14="http://schemas.microsoft.com/office/powerpoint/2010/main" val="35689979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https://app.slack.com/client/T654F77ME/search/search-eyJkIjoiZmluZGVyJTIwYW5kJTIwLnBuZyIsInEiOiJVMDFEVDZMRk5UVSIsInIiOiJmaW5kZXIlMjBhbmQlMjAucG5nIiwicyI6InJlY2VudE1lc3NhZ2VzIn0=/files/F01Q177T46S?cdn_fallback=1</a:t>
            </a:r>
          </a:p>
        </p:txBody>
      </p:sp>
      <p:sp>
        <p:nvSpPr>
          <p:cNvPr id="4" name="Slide Number Placeholder 3"/>
          <p:cNvSpPr>
            <a:spLocks noGrp="1"/>
          </p:cNvSpPr>
          <p:nvPr>
            <p:ph type="sldNum" sz="quarter" idx="5"/>
          </p:nvPr>
        </p:nvSpPr>
        <p:spPr/>
        <p:txBody>
          <a:bodyPr/>
          <a:lstStyle/>
          <a:p>
            <a:fld id="{85D9B890-3B6E-417C-BD92-47816D5AB620}" type="slidenum">
              <a:rPr lang="en-US" smtClean="0"/>
              <a:pPr/>
              <a:t>50</a:t>
            </a:fld>
            <a:endParaRPr lang="en-US"/>
          </a:p>
        </p:txBody>
      </p:sp>
    </p:spTree>
    <p:extLst>
      <p:ext uri="{BB962C8B-B14F-4D97-AF65-F5344CB8AC3E}">
        <p14:creationId xmlns:p14="http://schemas.microsoft.com/office/powerpoint/2010/main" val="26038472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t>What is the FCC</a:t>
            </a:r>
          </a:p>
          <a:p>
            <a:endParaRPr lang="en-US"/>
          </a:p>
        </p:txBody>
      </p:sp>
      <p:sp>
        <p:nvSpPr>
          <p:cNvPr id="4" name="Slide Number Placeholder 3"/>
          <p:cNvSpPr>
            <a:spLocks noGrp="1"/>
          </p:cNvSpPr>
          <p:nvPr>
            <p:ph type="sldNum" sz="quarter" idx="5"/>
          </p:nvPr>
        </p:nvSpPr>
        <p:spPr/>
        <p:txBody>
          <a:bodyPr/>
          <a:lstStyle/>
          <a:p>
            <a:fld id="{85D9B890-3B6E-417C-BD92-47816D5AB620}" type="slidenum">
              <a:rPr lang="en-US" smtClean="0"/>
              <a:pPr/>
              <a:t>53</a:t>
            </a:fld>
            <a:endParaRPr lang="en-US"/>
          </a:p>
        </p:txBody>
      </p:sp>
    </p:spTree>
    <p:extLst>
      <p:ext uri="{BB962C8B-B14F-4D97-AF65-F5344CB8AC3E}">
        <p14:creationId xmlns:p14="http://schemas.microsoft.com/office/powerpoint/2010/main" val="35733503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https://app.slack.com/client/T654F77ME/search/search-eyJkIjoiZmluZGVyJTIwYW5kJTIwLnBuZyIsInEiOiJVMDFEVDZMRk5UVSIsInIiOiJmaW5kZXIlMjBhbmQlMjAucG5nIiwicyI6InJlY2VudE1lc3NhZ2VzIn0=/files/F01Q177T46S?cdn_fallback=1</a:t>
            </a:r>
          </a:p>
        </p:txBody>
      </p:sp>
      <p:sp>
        <p:nvSpPr>
          <p:cNvPr id="4" name="Slide Number Placeholder 3"/>
          <p:cNvSpPr>
            <a:spLocks noGrp="1"/>
          </p:cNvSpPr>
          <p:nvPr>
            <p:ph type="sldNum" sz="quarter" idx="5"/>
          </p:nvPr>
        </p:nvSpPr>
        <p:spPr/>
        <p:txBody>
          <a:bodyPr/>
          <a:lstStyle/>
          <a:p>
            <a:fld id="{85D9B890-3B6E-417C-BD92-47816D5AB620}" type="slidenum">
              <a:rPr lang="en-US" smtClean="0"/>
              <a:pPr/>
              <a:t>54</a:t>
            </a:fld>
            <a:endParaRPr lang="en-US"/>
          </a:p>
        </p:txBody>
      </p:sp>
    </p:spTree>
    <p:extLst>
      <p:ext uri="{BB962C8B-B14F-4D97-AF65-F5344CB8AC3E}">
        <p14:creationId xmlns:p14="http://schemas.microsoft.com/office/powerpoint/2010/main" val="36191854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D9B890-3B6E-417C-BD92-47816D5AB620}" type="slidenum">
              <a:rPr lang="en-US" smtClean="0"/>
              <a:pPr/>
              <a:t>56</a:t>
            </a:fld>
            <a:endParaRPr lang="en-US"/>
          </a:p>
        </p:txBody>
      </p:sp>
    </p:spTree>
    <p:extLst>
      <p:ext uri="{BB962C8B-B14F-4D97-AF65-F5344CB8AC3E}">
        <p14:creationId xmlns:p14="http://schemas.microsoft.com/office/powerpoint/2010/main" val="35248420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2"/>
        <p:cNvGrpSpPr/>
        <p:nvPr/>
      </p:nvGrpSpPr>
      <p:grpSpPr>
        <a:xfrm>
          <a:off x="0" y="0"/>
          <a:ext cx="0" cy="0"/>
          <a:chOff x="0" y="0"/>
          <a:chExt cx="0" cy="0"/>
        </a:xfrm>
      </p:grpSpPr>
      <p:sp>
        <p:nvSpPr>
          <p:cNvPr id="743" name="Google Shape;743;g6081a0888f_2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44" name="Google Shape;744;g6081a0888f_2_8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sz="1200">
                <a:solidFill>
                  <a:schemeClr val="dk1"/>
                </a:solidFill>
                <a:highlight>
                  <a:srgbClr val="FFFFFF"/>
                </a:highlight>
              </a:rPr>
              <a:t>CASSIE</a:t>
            </a:r>
            <a:endParaRPr sz="1200">
              <a:solidFill>
                <a:schemeClr val="dk1"/>
              </a:solidFill>
              <a:highlight>
                <a:srgbClr val="FFFFFF"/>
              </a:highlight>
            </a:endParaRPr>
          </a:p>
          <a:p>
            <a:pPr marL="0" lvl="0" indent="0" algn="l" rtl="0">
              <a:spcBef>
                <a:spcPts val="0"/>
              </a:spcBef>
              <a:spcAft>
                <a:spcPts val="0"/>
              </a:spcAft>
              <a:buClr>
                <a:schemeClr val="dk1"/>
              </a:buClr>
              <a:buSzPts val="1100"/>
              <a:buFont typeface="Arial"/>
              <a:buNone/>
            </a:pPr>
            <a:r>
              <a:rPr lang="en-GB" sz="1200">
                <a:solidFill>
                  <a:schemeClr val="dk1"/>
                </a:solidFill>
                <a:highlight>
                  <a:srgbClr val="FFFFFF"/>
                </a:highlight>
              </a:rPr>
              <a:t>Thank you, Naomi and the team from Magic Leap, BadVR and the German Space Agency. I hope you have enjoyed the talk  and understand how spatial computing can help us meet the challenges of climate change. The team will be around for the next few days to answer questions and give demos. Our big ask is  for you to please reach out to us and see where this platform is able to help your country with climate change. This project is going to be developed over the coming years and for 2021 we will be engaging with all 170 of our offices about this platform. </a:t>
            </a: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t>What is the FCC</a:t>
            </a:r>
          </a:p>
          <a:p>
            <a:endParaRPr lang="en-US"/>
          </a:p>
        </p:txBody>
      </p:sp>
      <p:sp>
        <p:nvSpPr>
          <p:cNvPr id="4" name="Slide Number Placeholder 3"/>
          <p:cNvSpPr>
            <a:spLocks noGrp="1"/>
          </p:cNvSpPr>
          <p:nvPr>
            <p:ph type="sldNum" sz="quarter" idx="5"/>
          </p:nvPr>
        </p:nvSpPr>
        <p:spPr/>
        <p:txBody>
          <a:bodyPr/>
          <a:lstStyle/>
          <a:p>
            <a:fld id="{85D9B890-3B6E-417C-BD92-47816D5AB620}" type="slidenum">
              <a:rPr lang="en-US" smtClean="0"/>
              <a:pPr/>
              <a:t>62</a:t>
            </a:fld>
            <a:endParaRPr lang="en-US"/>
          </a:p>
        </p:txBody>
      </p:sp>
    </p:spTree>
    <p:extLst>
      <p:ext uri="{BB962C8B-B14F-4D97-AF65-F5344CB8AC3E}">
        <p14:creationId xmlns:p14="http://schemas.microsoft.com/office/powerpoint/2010/main" val="13775724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Add bloom triangle but with no words</a:t>
            </a:r>
          </a:p>
          <a:p>
            <a:r>
              <a:rPr lang="en-US"/>
              <a:t>https://bloomstaxonomy.net/</a:t>
            </a:r>
          </a:p>
        </p:txBody>
      </p:sp>
      <p:sp>
        <p:nvSpPr>
          <p:cNvPr id="4" name="Slide Number Placeholder 3"/>
          <p:cNvSpPr>
            <a:spLocks noGrp="1"/>
          </p:cNvSpPr>
          <p:nvPr>
            <p:ph type="sldNum" sz="quarter" idx="5"/>
          </p:nvPr>
        </p:nvSpPr>
        <p:spPr/>
        <p:txBody>
          <a:bodyPr/>
          <a:lstStyle/>
          <a:p>
            <a:fld id="{85D9B890-3B6E-417C-BD92-47816D5AB620}" type="slidenum">
              <a:rPr lang="en-US" smtClean="0"/>
              <a:pPr/>
              <a:t>64</a:t>
            </a:fld>
            <a:endParaRPr lang="en-US"/>
          </a:p>
        </p:txBody>
      </p:sp>
    </p:spTree>
    <p:extLst>
      <p:ext uri="{BB962C8B-B14F-4D97-AF65-F5344CB8AC3E}">
        <p14:creationId xmlns:p14="http://schemas.microsoft.com/office/powerpoint/2010/main" val="39821325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t>What is the FCC</a:t>
            </a:r>
          </a:p>
          <a:p>
            <a:endParaRPr lang="en-US"/>
          </a:p>
        </p:txBody>
      </p:sp>
      <p:sp>
        <p:nvSpPr>
          <p:cNvPr id="4" name="Slide Number Placeholder 3"/>
          <p:cNvSpPr>
            <a:spLocks noGrp="1"/>
          </p:cNvSpPr>
          <p:nvPr>
            <p:ph type="sldNum" sz="quarter" idx="5"/>
          </p:nvPr>
        </p:nvSpPr>
        <p:spPr/>
        <p:txBody>
          <a:bodyPr/>
          <a:lstStyle/>
          <a:p>
            <a:fld id="{85D9B890-3B6E-417C-BD92-47816D5AB620}" type="slidenum">
              <a:rPr lang="en-US" smtClean="0"/>
              <a:pPr/>
              <a:t>7</a:t>
            </a:fld>
            <a:endParaRPr lang="en-US"/>
          </a:p>
        </p:txBody>
      </p:sp>
    </p:spTree>
    <p:extLst>
      <p:ext uri="{BB962C8B-B14F-4D97-AF65-F5344CB8AC3E}">
        <p14:creationId xmlns:p14="http://schemas.microsoft.com/office/powerpoint/2010/main" val="39248200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D9B890-3B6E-417C-BD92-47816D5AB620}" type="slidenum">
              <a:rPr lang="en-US" smtClean="0"/>
              <a:pPr/>
              <a:t>10</a:t>
            </a:fld>
            <a:endParaRPr lang="en-US"/>
          </a:p>
        </p:txBody>
      </p:sp>
    </p:spTree>
    <p:extLst>
      <p:ext uri="{BB962C8B-B14F-4D97-AF65-F5344CB8AC3E}">
        <p14:creationId xmlns:p14="http://schemas.microsoft.com/office/powerpoint/2010/main" val="575627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Primarily used for communication</a:t>
            </a:r>
          </a:p>
        </p:txBody>
      </p:sp>
      <p:sp>
        <p:nvSpPr>
          <p:cNvPr id="4" name="Slide Number Placeholder 3"/>
          <p:cNvSpPr>
            <a:spLocks noGrp="1"/>
          </p:cNvSpPr>
          <p:nvPr>
            <p:ph type="sldNum" sz="quarter" idx="5"/>
          </p:nvPr>
        </p:nvSpPr>
        <p:spPr/>
        <p:txBody>
          <a:bodyPr/>
          <a:lstStyle/>
          <a:p>
            <a:fld id="{85D9B890-3B6E-417C-BD92-47816D5AB620}" type="slidenum">
              <a:rPr lang="en-US" smtClean="0"/>
              <a:pPr/>
              <a:t>12</a:t>
            </a:fld>
            <a:endParaRPr lang="en-US"/>
          </a:p>
        </p:txBody>
      </p:sp>
    </p:spTree>
    <p:extLst>
      <p:ext uri="{BB962C8B-B14F-4D97-AF65-F5344CB8AC3E}">
        <p14:creationId xmlns:p14="http://schemas.microsoft.com/office/powerpoint/2010/main" val="30043927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t>What is the FCC</a:t>
            </a:r>
          </a:p>
          <a:p>
            <a:endParaRPr lang="en-US"/>
          </a:p>
        </p:txBody>
      </p:sp>
      <p:sp>
        <p:nvSpPr>
          <p:cNvPr id="4" name="Slide Number Placeholder 3"/>
          <p:cNvSpPr>
            <a:spLocks noGrp="1"/>
          </p:cNvSpPr>
          <p:nvPr>
            <p:ph type="sldNum" sz="quarter" idx="5"/>
          </p:nvPr>
        </p:nvSpPr>
        <p:spPr/>
        <p:txBody>
          <a:bodyPr/>
          <a:lstStyle/>
          <a:p>
            <a:fld id="{85D9B890-3B6E-417C-BD92-47816D5AB620}" type="slidenum">
              <a:rPr lang="en-US" smtClean="0"/>
              <a:pPr/>
              <a:t>13</a:t>
            </a:fld>
            <a:endParaRPr lang="en-US"/>
          </a:p>
        </p:txBody>
      </p:sp>
    </p:spTree>
    <p:extLst>
      <p:ext uri="{BB962C8B-B14F-4D97-AF65-F5344CB8AC3E}">
        <p14:creationId xmlns:p14="http://schemas.microsoft.com/office/powerpoint/2010/main" val="30638836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t>What is the FCC</a:t>
            </a:r>
          </a:p>
          <a:p>
            <a:endParaRPr lang="en-US"/>
          </a:p>
        </p:txBody>
      </p:sp>
      <p:sp>
        <p:nvSpPr>
          <p:cNvPr id="4" name="Slide Number Placeholder 3"/>
          <p:cNvSpPr>
            <a:spLocks noGrp="1"/>
          </p:cNvSpPr>
          <p:nvPr>
            <p:ph type="sldNum" sz="quarter" idx="5"/>
          </p:nvPr>
        </p:nvSpPr>
        <p:spPr/>
        <p:txBody>
          <a:bodyPr/>
          <a:lstStyle/>
          <a:p>
            <a:fld id="{85D9B890-3B6E-417C-BD92-47816D5AB620}" type="slidenum">
              <a:rPr lang="en-US" smtClean="0"/>
              <a:pPr/>
              <a:t>14</a:t>
            </a:fld>
            <a:endParaRPr lang="en-US"/>
          </a:p>
        </p:txBody>
      </p:sp>
    </p:spTree>
    <p:extLst>
      <p:ext uri="{BB962C8B-B14F-4D97-AF65-F5344CB8AC3E}">
        <p14:creationId xmlns:p14="http://schemas.microsoft.com/office/powerpoint/2010/main" val="735733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What is the FCC</a:t>
            </a:r>
          </a:p>
        </p:txBody>
      </p:sp>
      <p:sp>
        <p:nvSpPr>
          <p:cNvPr id="4" name="Slide Number Placeholder 3"/>
          <p:cNvSpPr>
            <a:spLocks noGrp="1"/>
          </p:cNvSpPr>
          <p:nvPr>
            <p:ph type="sldNum" sz="quarter" idx="5"/>
          </p:nvPr>
        </p:nvSpPr>
        <p:spPr/>
        <p:txBody>
          <a:bodyPr/>
          <a:lstStyle/>
          <a:p>
            <a:fld id="{85D9B890-3B6E-417C-BD92-47816D5AB620}" type="slidenum">
              <a:rPr lang="en-US" smtClean="0"/>
              <a:pPr/>
              <a:t>15</a:t>
            </a:fld>
            <a:endParaRPr lang="en-US"/>
          </a:p>
        </p:txBody>
      </p:sp>
    </p:spTree>
    <p:extLst>
      <p:ext uri="{BB962C8B-B14F-4D97-AF65-F5344CB8AC3E}">
        <p14:creationId xmlns:p14="http://schemas.microsoft.com/office/powerpoint/2010/main" val="9914826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Really high level, groups/classifications of tools and techniques</a:t>
            </a:r>
          </a:p>
          <a:p>
            <a:pPr marL="285750" indent="-285750">
              <a:buFontTx/>
              <a:buChar char="-"/>
            </a:pPr>
            <a:r>
              <a:rPr lang="en-US"/>
              <a:t>Scopes</a:t>
            </a:r>
          </a:p>
          <a:p>
            <a:pPr marL="285750" indent="-285750">
              <a:buFontTx/>
              <a:buChar char="-"/>
            </a:pPr>
            <a:r>
              <a:rPr lang="en-US"/>
              <a:t>Spectrum analyzers</a:t>
            </a:r>
          </a:p>
          <a:p>
            <a:pPr marL="285750" indent="-285750">
              <a:buFontTx/>
              <a:buChar char="-"/>
            </a:pPr>
            <a:r>
              <a:rPr lang="en-US"/>
              <a:t>Emissions graphs</a:t>
            </a:r>
          </a:p>
          <a:p>
            <a:pPr marL="285750" indent="-285750">
              <a:buFontTx/>
              <a:buChar char="-"/>
            </a:pPr>
            <a:endParaRPr lang="en-US"/>
          </a:p>
        </p:txBody>
      </p:sp>
      <p:sp>
        <p:nvSpPr>
          <p:cNvPr id="4" name="Slide Number Placeholder 3"/>
          <p:cNvSpPr>
            <a:spLocks noGrp="1"/>
          </p:cNvSpPr>
          <p:nvPr>
            <p:ph type="sldNum" sz="quarter" idx="5"/>
          </p:nvPr>
        </p:nvSpPr>
        <p:spPr/>
        <p:txBody>
          <a:bodyPr/>
          <a:lstStyle/>
          <a:p>
            <a:fld id="{85D9B890-3B6E-417C-BD92-47816D5AB620}" type="slidenum">
              <a:rPr lang="en-US" smtClean="0"/>
              <a:pPr/>
              <a:t>16</a:t>
            </a:fld>
            <a:endParaRPr lang="en-US"/>
          </a:p>
        </p:txBody>
      </p:sp>
    </p:spTree>
    <p:extLst>
      <p:ext uri="{BB962C8B-B14F-4D97-AF65-F5344CB8AC3E}">
        <p14:creationId xmlns:p14="http://schemas.microsoft.com/office/powerpoint/2010/main" val="298616240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gif"/><Relationship Id="rId4" Type="http://schemas.openxmlformats.org/officeDocument/2006/relationships/image" Target="../media/image7.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cxnSp>
        <p:nvCxnSpPr>
          <p:cNvPr id="27" name="Straight Connector 26"/>
          <p:cNvCxnSpPr/>
          <p:nvPr/>
        </p:nvCxnSpPr>
        <p:spPr bwMode="auto">
          <a:xfrm>
            <a:off x="0" y="1352225"/>
            <a:ext cx="12192000" cy="0"/>
          </a:xfrm>
          <a:prstGeom prst="line">
            <a:avLst/>
          </a:prstGeom>
          <a:ln>
            <a:headEnd type="none" w="med" len="med"/>
            <a:tailEnd type="none" w="med" len="med"/>
          </a:ln>
        </p:spPr>
        <p:style>
          <a:lnRef idx="3">
            <a:schemeClr val="accent6"/>
          </a:lnRef>
          <a:fillRef idx="0">
            <a:schemeClr val="accent6"/>
          </a:fillRef>
          <a:effectRef idx="2">
            <a:schemeClr val="accent6"/>
          </a:effectRef>
          <a:fontRef idx="minor">
            <a:schemeClr val="tx1"/>
          </a:fontRef>
        </p:style>
      </p:cxnSp>
      <p:sp>
        <p:nvSpPr>
          <p:cNvPr id="39" name="Text Placeholder 38"/>
          <p:cNvSpPr>
            <a:spLocks noGrp="1"/>
          </p:cNvSpPr>
          <p:nvPr>
            <p:ph type="body" sz="quarter" idx="10"/>
          </p:nvPr>
        </p:nvSpPr>
        <p:spPr>
          <a:xfrm>
            <a:off x="871093" y="1858346"/>
            <a:ext cx="10449813" cy="1229411"/>
          </a:xfrm>
        </p:spPr>
        <p:txBody>
          <a:bodyPr/>
          <a:lstStyle>
            <a:lvl1pPr marL="0" indent="0" algn="ctr">
              <a:buNone/>
              <a:defRPr sz="2800" b="1">
                <a:solidFill>
                  <a:srgbClr val="CC3300"/>
                </a:solidFill>
                <a:latin typeface="+mj-lt"/>
              </a:defRPr>
            </a:lvl1pPr>
          </a:lstStyle>
          <a:p>
            <a:pPr lvl="0"/>
            <a:r>
              <a:rPr lang="en-US"/>
              <a:t>Click to edit Master text styles</a:t>
            </a:r>
          </a:p>
        </p:txBody>
      </p:sp>
      <p:sp>
        <p:nvSpPr>
          <p:cNvPr id="41" name="Text Placeholder 40"/>
          <p:cNvSpPr>
            <a:spLocks noGrp="1"/>
          </p:cNvSpPr>
          <p:nvPr>
            <p:ph type="body" sz="quarter" idx="11"/>
          </p:nvPr>
        </p:nvSpPr>
        <p:spPr>
          <a:xfrm>
            <a:off x="2070100" y="3565525"/>
            <a:ext cx="8478838" cy="1934127"/>
          </a:xfrm>
        </p:spPr>
        <p:txBody>
          <a:bodyPr/>
          <a:lstStyle>
            <a:lvl1pPr marL="0" indent="0" algn="ctr">
              <a:buNone/>
              <a:defRPr sz="2400" b="1">
                <a:latin typeface="Arial Narrow" charset="0"/>
                <a:ea typeface="Arial Narrow" charset="0"/>
                <a:cs typeface="Arial Narrow" charset="0"/>
              </a:defRPr>
            </a:lvl1pPr>
          </a:lstStyle>
          <a:p>
            <a:pPr lvl="0"/>
            <a:r>
              <a:rPr lang="en-US"/>
              <a:t>Click to edit Master text styles</a:t>
            </a:r>
          </a:p>
        </p:txBody>
      </p:sp>
      <p:grpSp>
        <p:nvGrpSpPr>
          <p:cNvPr id="17" name="Group 16"/>
          <p:cNvGrpSpPr/>
          <p:nvPr userDrawn="1"/>
        </p:nvGrpSpPr>
        <p:grpSpPr>
          <a:xfrm>
            <a:off x="177576" y="6503087"/>
            <a:ext cx="1127548" cy="282877"/>
            <a:chOff x="177576" y="6503087"/>
            <a:chExt cx="1127548" cy="282877"/>
          </a:xfrm>
        </p:grpSpPr>
        <p:sp>
          <p:nvSpPr>
            <p:cNvPr id="18" name="Rectangle 17"/>
            <p:cNvSpPr/>
            <p:nvPr/>
          </p:nvSpPr>
          <p:spPr>
            <a:xfrm>
              <a:off x="468035" y="6508965"/>
              <a:ext cx="837089" cy="276999"/>
            </a:xfrm>
            <a:prstGeom prst="rect">
              <a:avLst/>
            </a:prstGeom>
          </p:spPr>
          <p:txBody>
            <a:bodyPr wrap="none">
              <a:spAutoFit/>
            </a:bodyPr>
            <a:lstStyle/>
            <a:p>
              <a:r>
                <a:rPr lang="en-US" sz="1200" b="1">
                  <a:latin typeface="Arial"/>
                  <a:cs typeface="Arial"/>
                </a:rPr>
                <a:t>@IITSEC</a:t>
              </a:r>
            </a:p>
          </p:txBody>
        </p:sp>
        <p:pic>
          <p:nvPicPr>
            <p:cNvPr id="19" name="Picture 18" descr="twitterlogosmall.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7576" y="6503087"/>
              <a:ext cx="424387" cy="257814"/>
            </a:xfrm>
            <a:prstGeom prst="rect">
              <a:avLst/>
            </a:prstGeom>
          </p:spPr>
        </p:pic>
      </p:grpSp>
      <p:grpSp>
        <p:nvGrpSpPr>
          <p:cNvPr id="20" name="Group 19"/>
          <p:cNvGrpSpPr/>
          <p:nvPr userDrawn="1"/>
        </p:nvGrpSpPr>
        <p:grpSpPr>
          <a:xfrm>
            <a:off x="1305124" y="6512595"/>
            <a:ext cx="1338900" cy="276999"/>
            <a:chOff x="2207996" y="6472185"/>
            <a:chExt cx="1338900" cy="276999"/>
          </a:xfrm>
        </p:grpSpPr>
        <p:pic>
          <p:nvPicPr>
            <p:cNvPr id="21" name="Picture 20" descr="YouTube_icon_block.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7996" y="6485179"/>
              <a:ext cx="334590" cy="250942"/>
            </a:xfrm>
            <a:prstGeom prst="rect">
              <a:avLst/>
            </a:prstGeom>
          </p:spPr>
        </p:pic>
        <p:sp>
          <p:nvSpPr>
            <p:cNvPr id="22" name="Rectangle 21"/>
            <p:cNvSpPr/>
            <p:nvPr/>
          </p:nvSpPr>
          <p:spPr>
            <a:xfrm>
              <a:off x="2513023" y="6472185"/>
              <a:ext cx="1033873" cy="276999"/>
            </a:xfrm>
            <a:prstGeom prst="rect">
              <a:avLst/>
            </a:prstGeom>
          </p:spPr>
          <p:txBody>
            <a:bodyPr wrap="none">
              <a:spAutoFit/>
            </a:bodyPr>
            <a:lstStyle/>
            <a:p>
              <a:r>
                <a:rPr lang="en-US" sz="1200" b="1">
                  <a:latin typeface="Arial"/>
                  <a:cs typeface="Arial"/>
                </a:rPr>
                <a:t>NTSAToday</a:t>
              </a:r>
            </a:p>
          </p:txBody>
        </p:sp>
      </p:grpSp>
      <p:pic>
        <p:nvPicPr>
          <p:cNvPr id="25" name="Picture 24">
            <a:extLst>
              <a:ext uri="{FF2B5EF4-FFF2-40B4-BE49-F238E27FC236}">
                <a16:creationId xmlns:a16="http://schemas.microsoft.com/office/drawing/2014/main" id="{EA508D17-FC30-734B-9063-A010DE3C945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18324"/>
            <a:ext cx="12192000" cy="1357486"/>
          </a:xfrm>
          <a:prstGeom prst="rect">
            <a:avLst/>
          </a:prstGeom>
        </p:spPr>
      </p:pic>
      <p:pic>
        <p:nvPicPr>
          <p:cNvPr id="26" name="Picture 25">
            <a:extLst>
              <a:ext uri="{FF2B5EF4-FFF2-40B4-BE49-F238E27FC236}">
                <a16:creationId xmlns:a16="http://schemas.microsoft.com/office/drawing/2014/main" id="{7F163B41-CF05-784C-B8DA-01C52B38187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7986" y="50819"/>
            <a:ext cx="1216160" cy="1219200"/>
          </a:xfrm>
          <a:prstGeom prst="rect">
            <a:avLst/>
          </a:prstGeom>
        </p:spPr>
      </p:pic>
      <p:pic>
        <p:nvPicPr>
          <p:cNvPr id="28" name="Picture 27">
            <a:extLst>
              <a:ext uri="{FF2B5EF4-FFF2-40B4-BE49-F238E27FC236}">
                <a16:creationId xmlns:a16="http://schemas.microsoft.com/office/drawing/2014/main" id="{54AF7A4F-15AA-D440-8EAA-E693B472F69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735242" y="6332858"/>
            <a:ext cx="477078" cy="478270"/>
          </a:xfrm>
          <a:prstGeom prst="rect">
            <a:avLst/>
          </a:prstGeom>
        </p:spPr>
      </p:pic>
      <p:pic>
        <p:nvPicPr>
          <p:cNvPr id="29" name="Picture 28" descr="Text, logo&#10;&#10;Description automatically generated">
            <a:extLst>
              <a:ext uri="{FF2B5EF4-FFF2-40B4-BE49-F238E27FC236}">
                <a16:creationId xmlns:a16="http://schemas.microsoft.com/office/drawing/2014/main" id="{1268F2DD-8B4A-B745-B423-049FE7016817}"/>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848997" y="6371281"/>
            <a:ext cx="1094689" cy="438303"/>
          </a:xfrm>
          <a:prstGeom prst="rect">
            <a:avLst/>
          </a:prstGeom>
        </p:spPr>
      </p:pic>
      <p:sp>
        <p:nvSpPr>
          <p:cNvPr id="30" name="Slide Number Placeholder 2">
            <a:extLst>
              <a:ext uri="{FF2B5EF4-FFF2-40B4-BE49-F238E27FC236}">
                <a16:creationId xmlns:a16="http://schemas.microsoft.com/office/drawing/2014/main" id="{8FAAA619-D59D-024E-83F2-04B759B36D5D}"/>
              </a:ext>
            </a:extLst>
          </p:cNvPr>
          <p:cNvSpPr>
            <a:spLocks noGrp="1"/>
          </p:cNvSpPr>
          <p:nvPr>
            <p:ph type="sldNum" sz="quarter" idx="12"/>
          </p:nvPr>
        </p:nvSpPr>
        <p:spPr>
          <a:xfrm>
            <a:off x="10886876" y="6419966"/>
            <a:ext cx="821634" cy="340935"/>
          </a:xfrm>
        </p:spPr>
        <p:txBody>
          <a:bodyPr/>
          <a:lstStyle/>
          <a:p>
            <a:pPr>
              <a:defRPr/>
            </a:pPr>
            <a:fld id="{D68E8870-17DE-45C4-A8DD-7644B2422933}" type="slidenum">
              <a:rPr lang="en-US" smtClean="0"/>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ulleted Tex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a:defRPr/>
            </a:pPr>
            <a:fld id="{D68E8870-17DE-45C4-A8DD-7644B2422933}" type="slidenum">
              <a:rPr lang="en-US" smtClean="0"/>
              <a:pPr>
                <a:defRPr/>
              </a:pPr>
              <a:t>‹#›</a:t>
            </a:fld>
            <a:endParaRPr lang="en-US"/>
          </a:p>
        </p:txBody>
      </p:sp>
      <p:sp>
        <p:nvSpPr>
          <p:cNvPr id="4" name="Title 3"/>
          <p:cNvSpPr>
            <a:spLocks noGrp="1"/>
          </p:cNvSpPr>
          <p:nvPr>
            <p:ph type="title"/>
          </p:nvPr>
        </p:nvSpPr>
        <p:spPr/>
        <p:txBody>
          <a:bodyPr/>
          <a:lstStyle/>
          <a:p>
            <a:r>
              <a:rPr lang="en-US"/>
              <a:t>Click to edit Master title style</a:t>
            </a:r>
          </a:p>
        </p:txBody>
      </p:sp>
      <p:sp>
        <p:nvSpPr>
          <p:cNvPr id="7" name="Content Placeholder 6"/>
          <p:cNvSpPr>
            <a:spLocks noGrp="1"/>
          </p:cNvSpPr>
          <p:nvPr>
            <p:ph sz="quarter" idx="11"/>
          </p:nvPr>
        </p:nvSpPr>
        <p:spPr>
          <a:xfrm>
            <a:off x="480132" y="1046715"/>
            <a:ext cx="11250613" cy="5075237"/>
          </a:xfrm>
        </p:spPr>
        <p:txBody>
          <a:bodyPr/>
          <a:lstStyle>
            <a:lvl3pPr marL="1523962" indent="-304792">
              <a:buClr>
                <a:schemeClr val="tx1"/>
              </a:buClr>
              <a:buFont typeface="Wingdings" charset="2"/>
              <a:buChar char="v"/>
              <a:defRPr sz="2000">
                <a:latin typeface="Arial Narrow" charset="0"/>
                <a:ea typeface="Arial Narrow" charset="0"/>
                <a:cs typeface="Arial Narrow" charset="0"/>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9810832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ulleted Text and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pPr>
              <a:defRPr/>
            </a:pPr>
            <a:fld id="{D68E8870-17DE-45C4-A8DD-7644B2422933}" type="slidenum">
              <a:rPr lang="en-US" smtClean="0"/>
              <a:pPr>
                <a:defRPr/>
              </a:pPr>
              <a:t>‹#›</a:t>
            </a:fld>
            <a:endParaRPr lang="en-US"/>
          </a:p>
        </p:txBody>
      </p:sp>
      <p:sp>
        <p:nvSpPr>
          <p:cNvPr id="6" name="Picture Placeholder 5"/>
          <p:cNvSpPr>
            <a:spLocks noGrp="1"/>
          </p:cNvSpPr>
          <p:nvPr>
            <p:ph type="pic" sz="quarter" idx="11"/>
          </p:nvPr>
        </p:nvSpPr>
        <p:spPr>
          <a:xfrm>
            <a:off x="6105439" y="989946"/>
            <a:ext cx="5609483" cy="4896678"/>
          </a:xfrm>
        </p:spPr>
        <p:txBody>
          <a:bodyPr/>
          <a:lstStyle/>
          <a:p>
            <a:r>
              <a:rPr lang="en-US"/>
              <a:t>Click icon to add picture</a:t>
            </a:r>
          </a:p>
        </p:txBody>
      </p:sp>
      <p:sp>
        <p:nvSpPr>
          <p:cNvPr id="8" name="Text Placeholder 7"/>
          <p:cNvSpPr>
            <a:spLocks noGrp="1"/>
          </p:cNvSpPr>
          <p:nvPr>
            <p:ph type="body" sz="quarter" idx="12"/>
          </p:nvPr>
        </p:nvSpPr>
        <p:spPr>
          <a:xfrm>
            <a:off x="410817" y="990774"/>
            <a:ext cx="5446091" cy="4895850"/>
          </a:xfrm>
        </p:spPr>
        <p:txBody>
          <a:bodyPr/>
          <a:lstStyle>
            <a:lvl3pPr marL="1523962" indent="-304792">
              <a:defRPr lang="en-US" sz="2000" dirty="0" smtClean="0">
                <a:solidFill>
                  <a:schemeClr val="tx1"/>
                </a:solidFill>
                <a:latin typeface="Arial Narrow" charset="0"/>
                <a:ea typeface="Arial Narrow" charset="0"/>
                <a:cs typeface="Arial Narrow" charset="0"/>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9332139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2">
  <p:cSld name="Blank 2">
    <p:spTree>
      <p:nvGrpSpPr>
        <p:cNvPr id="1" name="Shape 50"/>
        <p:cNvGrpSpPr/>
        <p:nvPr/>
      </p:nvGrpSpPr>
      <p:grpSpPr>
        <a:xfrm>
          <a:off x="0" y="0"/>
          <a:ext cx="0" cy="0"/>
          <a:chOff x="0" y="0"/>
          <a:chExt cx="0" cy="0"/>
        </a:xfrm>
      </p:grpSpPr>
      <p:sp>
        <p:nvSpPr>
          <p:cNvPr id="51" name="Google Shape;51;p13"/>
          <p:cNvSpPr txBox="1">
            <a:spLocks noGrp="1"/>
          </p:cNvSpPr>
          <p:nvPr>
            <p:ph type="sldNum" idx="12"/>
          </p:nvPr>
        </p:nvSpPr>
        <p:spPr>
          <a:xfrm>
            <a:off x="11329976" y="6370021"/>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800"/>
              <a:buFont typeface="Arial"/>
              <a:buNone/>
              <a:defRPr sz="1067"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1067"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1067"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1067"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1067"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1067"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1067"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1067"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1067" b="0" i="0" u="none" strike="noStrike" cap="none">
                <a:solidFill>
                  <a:srgbClr val="000000"/>
                </a:solidFill>
                <a:latin typeface="Arial"/>
                <a:ea typeface="Arial"/>
                <a:cs typeface="Arial"/>
                <a:sym typeface="Aria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6917895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Left text, right image">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DEFEBF9E-F2F6-A547-99F2-4B720AC1DEE2}"/>
              </a:ext>
            </a:extLst>
          </p:cNvPr>
          <p:cNvSpPr>
            <a:spLocks noGrp="1"/>
          </p:cNvSpPr>
          <p:nvPr>
            <p:ph type="ftr" sz="quarter" idx="11"/>
          </p:nvPr>
        </p:nvSpPr>
        <p:spPr/>
        <p:txBody>
          <a:bodyPr/>
          <a:lstStyle/>
          <a:p>
            <a:endParaRPr lang="en-US"/>
          </a:p>
        </p:txBody>
      </p:sp>
      <p:sp>
        <p:nvSpPr>
          <p:cNvPr id="6" name="Title 1">
            <a:extLst>
              <a:ext uri="{FF2B5EF4-FFF2-40B4-BE49-F238E27FC236}">
                <a16:creationId xmlns:a16="http://schemas.microsoft.com/office/drawing/2014/main" id="{3B33E383-D878-7049-BA0D-10C0CBAEEB92}"/>
              </a:ext>
            </a:extLst>
          </p:cNvPr>
          <p:cNvSpPr>
            <a:spLocks noGrp="1"/>
          </p:cNvSpPr>
          <p:nvPr>
            <p:ph type="title" hasCustomPrompt="1"/>
          </p:nvPr>
        </p:nvSpPr>
        <p:spPr>
          <a:xfrm>
            <a:off x="617538" y="170172"/>
            <a:ext cx="10515600" cy="801066"/>
          </a:xfrm>
        </p:spPr>
        <p:txBody>
          <a:bodyPr/>
          <a:lstStyle>
            <a:lvl1pPr>
              <a:defRPr baseline="0">
                <a:solidFill>
                  <a:schemeClr val="tx1"/>
                </a:solidFill>
                <a:latin typeface="Lato" panose="020F0502020204030203" pitchFamily="34" charset="0"/>
              </a:defRPr>
            </a:lvl1pPr>
          </a:lstStyle>
          <a:p>
            <a:r>
              <a:rPr lang="en-US"/>
              <a:t>Title</a:t>
            </a:r>
          </a:p>
        </p:txBody>
      </p:sp>
      <p:sp>
        <p:nvSpPr>
          <p:cNvPr id="7" name="Picture Placeholder 13">
            <a:extLst>
              <a:ext uri="{FF2B5EF4-FFF2-40B4-BE49-F238E27FC236}">
                <a16:creationId xmlns:a16="http://schemas.microsoft.com/office/drawing/2014/main" id="{D76D925A-8E9E-2F41-9E9C-F8F5AF85A427}"/>
              </a:ext>
            </a:extLst>
          </p:cNvPr>
          <p:cNvSpPr>
            <a:spLocks noGrp="1"/>
          </p:cNvSpPr>
          <p:nvPr>
            <p:ph type="pic" sz="quarter" idx="14" hasCustomPrompt="1"/>
          </p:nvPr>
        </p:nvSpPr>
        <p:spPr>
          <a:xfrm>
            <a:off x="6391276" y="1723675"/>
            <a:ext cx="5084760" cy="3812770"/>
          </a:xfrm>
        </p:spPr>
        <p:txBody>
          <a:bodyPr/>
          <a:lstStyle>
            <a:lvl1pPr marL="0" indent="0">
              <a:buNone/>
              <a:defRPr>
                <a:solidFill>
                  <a:schemeClr val="bg2">
                    <a:lumMod val="50000"/>
                  </a:schemeClr>
                </a:solidFill>
              </a:defRPr>
            </a:lvl1pPr>
          </a:lstStyle>
          <a:p>
            <a:r>
              <a:rPr lang="en-US"/>
              <a:t>Click here to insert image</a:t>
            </a:r>
          </a:p>
        </p:txBody>
      </p:sp>
      <p:sp>
        <p:nvSpPr>
          <p:cNvPr id="8" name="Text Placeholder 11">
            <a:extLst>
              <a:ext uri="{FF2B5EF4-FFF2-40B4-BE49-F238E27FC236}">
                <a16:creationId xmlns:a16="http://schemas.microsoft.com/office/drawing/2014/main" id="{A510D892-CC94-444C-81B4-D5D82F3F3DB0}"/>
              </a:ext>
            </a:extLst>
          </p:cNvPr>
          <p:cNvSpPr>
            <a:spLocks noGrp="1"/>
          </p:cNvSpPr>
          <p:nvPr>
            <p:ph type="body" sz="quarter" idx="13" hasCustomPrompt="1"/>
          </p:nvPr>
        </p:nvSpPr>
        <p:spPr>
          <a:xfrm>
            <a:off x="715965" y="1723675"/>
            <a:ext cx="5084760" cy="3812770"/>
          </a:xfrm>
        </p:spPr>
        <p:txBody>
          <a:bodyPr/>
          <a:lstStyle>
            <a:lvl1pPr>
              <a:defRPr sz="2200" baseline="0">
                <a:solidFill>
                  <a:schemeClr val="tx1"/>
                </a:solidFill>
                <a:latin typeface="Arial" panose="020B0604020202020204" pitchFamily="34" charset="0"/>
              </a:defRPr>
            </a:lvl1pPr>
            <a:lvl2pPr>
              <a:defRPr baseline="0">
                <a:solidFill>
                  <a:schemeClr val="bg2">
                    <a:lumMod val="50000"/>
                  </a:schemeClr>
                </a:solidFill>
              </a:defRPr>
            </a:lvl2pPr>
            <a:lvl3pPr>
              <a:defRPr baseline="0">
                <a:solidFill>
                  <a:schemeClr val="bg2">
                    <a:lumMod val="50000"/>
                  </a:schemeClr>
                </a:solidFill>
              </a:defRPr>
            </a:lvl3pPr>
            <a:lvl4pPr>
              <a:defRPr baseline="0">
                <a:solidFill>
                  <a:schemeClr val="bg2">
                    <a:lumMod val="50000"/>
                  </a:schemeClr>
                </a:solidFill>
              </a:defRPr>
            </a:lvl4pPr>
            <a:lvl5pPr>
              <a:defRPr baseline="0">
                <a:solidFill>
                  <a:schemeClr val="bg2">
                    <a:lumMod val="50000"/>
                  </a:schemeClr>
                </a:solidFill>
              </a:defRPr>
            </a:lvl5pPr>
          </a:lstStyle>
          <a:p>
            <a:pPr lvl="0"/>
            <a:r>
              <a:rPr lang="en-US"/>
              <a:t>Click to edit text</a:t>
            </a:r>
          </a:p>
          <a:p>
            <a:pPr lvl="0"/>
            <a:endParaRPr lang="en-US"/>
          </a:p>
          <a:p>
            <a:pPr lvl="0"/>
            <a:endParaRPr lang="en-US"/>
          </a:p>
        </p:txBody>
      </p:sp>
    </p:spTree>
    <p:extLst>
      <p:ext uri="{BB962C8B-B14F-4D97-AF65-F5344CB8AC3E}">
        <p14:creationId xmlns:p14="http://schemas.microsoft.com/office/powerpoint/2010/main" val="18387392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Left image, right text">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C83EB60F-458F-4002-823B-486522EFBD31}"/>
              </a:ext>
            </a:extLst>
          </p:cNvPr>
          <p:cNvSpPr>
            <a:spLocks noGrp="1"/>
          </p:cNvSpPr>
          <p:nvPr>
            <p:ph type="ftr" sz="quarter" idx="11"/>
          </p:nvPr>
        </p:nvSpPr>
        <p:spPr/>
        <p:txBody>
          <a:bodyPr/>
          <a:lstStyle/>
          <a:p>
            <a:endParaRPr lang="en-US"/>
          </a:p>
        </p:txBody>
      </p:sp>
      <p:sp>
        <p:nvSpPr>
          <p:cNvPr id="12" name="Text Placeholder 11">
            <a:extLst>
              <a:ext uri="{FF2B5EF4-FFF2-40B4-BE49-F238E27FC236}">
                <a16:creationId xmlns:a16="http://schemas.microsoft.com/office/drawing/2014/main" id="{0FFA4AB6-BE2F-F945-A7F3-BD92C07FB80B}"/>
              </a:ext>
            </a:extLst>
          </p:cNvPr>
          <p:cNvSpPr>
            <a:spLocks noGrp="1"/>
          </p:cNvSpPr>
          <p:nvPr>
            <p:ph type="body" sz="quarter" idx="13" hasCustomPrompt="1"/>
          </p:nvPr>
        </p:nvSpPr>
        <p:spPr>
          <a:xfrm>
            <a:off x="6343650" y="1688142"/>
            <a:ext cx="5092699" cy="3835832"/>
          </a:xfrm>
        </p:spPr>
        <p:txBody>
          <a:bodyPr/>
          <a:lstStyle>
            <a:lvl1pPr>
              <a:defRPr sz="2200" baseline="0">
                <a:solidFill>
                  <a:schemeClr val="tx1"/>
                </a:solidFill>
                <a:latin typeface="Arial" panose="020B0604020202020204" pitchFamily="34" charset="0"/>
              </a:defRPr>
            </a:lvl1pPr>
            <a:lvl2pPr>
              <a:defRPr baseline="0">
                <a:solidFill>
                  <a:schemeClr val="bg2">
                    <a:lumMod val="50000"/>
                  </a:schemeClr>
                </a:solidFill>
              </a:defRPr>
            </a:lvl2pPr>
            <a:lvl3pPr>
              <a:defRPr baseline="0">
                <a:solidFill>
                  <a:schemeClr val="bg2">
                    <a:lumMod val="50000"/>
                  </a:schemeClr>
                </a:solidFill>
              </a:defRPr>
            </a:lvl3pPr>
            <a:lvl4pPr>
              <a:defRPr baseline="0">
                <a:solidFill>
                  <a:schemeClr val="bg2">
                    <a:lumMod val="50000"/>
                  </a:schemeClr>
                </a:solidFill>
              </a:defRPr>
            </a:lvl4pPr>
            <a:lvl5pPr>
              <a:defRPr baseline="0">
                <a:solidFill>
                  <a:schemeClr val="bg2">
                    <a:lumMod val="50000"/>
                  </a:schemeClr>
                </a:solidFill>
              </a:defRPr>
            </a:lvl5pPr>
          </a:lstStyle>
          <a:p>
            <a:pPr lvl="0"/>
            <a:r>
              <a:rPr lang="en-US"/>
              <a:t>Click to edit text</a:t>
            </a:r>
          </a:p>
          <a:p>
            <a:pPr lvl="0"/>
            <a:endParaRPr lang="en-US"/>
          </a:p>
          <a:p>
            <a:pPr lvl="0"/>
            <a:endParaRPr lang="en-US"/>
          </a:p>
        </p:txBody>
      </p:sp>
      <p:sp>
        <p:nvSpPr>
          <p:cNvPr id="14" name="Picture Placeholder 13">
            <a:extLst>
              <a:ext uri="{FF2B5EF4-FFF2-40B4-BE49-F238E27FC236}">
                <a16:creationId xmlns:a16="http://schemas.microsoft.com/office/drawing/2014/main" id="{D42CF47D-D4A5-6C43-B8EC-916194BD5FE4}"/>
              </a:ext>
            </a:extLst>
          </p:cNvPr>
          <p:cNvSpPr>
            <a:spLocks noGrp="1"/>
          </p:cNvSpPr>
          <p:nvPr>
            <p:ph type="pic" sz="quarter" idx="14" hasCustomPrompt="1"/>
          </p:nvPr>
        </p:nvSpPr>
        <p:spPr>
          <a:xfrm>
            <a:off x="755651" y="1688142"/>
            <a:ext cx="4981575" cy="3812770"/>
          </a:xfrm>
        </p:spPr>
        <p:txBody>
          <a:bodyPr/>
          <a:lstStyle>
            <a:lvl1pPr marL="0" indent="0">
              <a:buNone/>
              <a:defRPr>
                <a:solidFill>
                  <a:schemeClr val="bg2">
                    <a:lumMod val="50000"/>
                  </a:schemeClr>
                </a:solidFill>
              </a:defRPr>
            </a:lvl1pPr>
          </a:lstStyle>
          <a:p>
            <a:r>
              <a:rPr lang="en-US"/>
              <a:t>Click here to insert image</a:t>
            </a:r>
          </a:p>
        </p:txBody>
      </p:sp>
    </p:spTree>
    <p:extLst>
      <p:ext uri="{BB962C8B-B14F-4D97-AF65-F5344CB8AC3E}">
        <p14:creationId xmlns:p14="http://schemas.microsoft.com/office/powerpoint/2010/main" val="8513214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2 image with text on left">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01DA307E-37CA-5345-A5BD-30542DB6B16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29D7724-CF30-904E-BD5E-279AD3F887B8}"/>
              </a:ext>
            </a:extLst>
          </p:cNvPr>
          <p:cNvSpPr>
            <a:spLocks noGrp="1"/>
          </p:cNvSpPr>
          <p:nvPr>
            <p:ph type="sldNum" sz="quarter" idx="12"/>
          </p:nvPr>
        </p:nvSpPr>
        <p:spPr/>
        <p:txBody>
          <a:bodyPr/>
          <a:lstStyle/>
          <a:p>
            <a:fld id="{3F984750-EC33-4B93-AF9E-6C978D7CF8EB}" type="slidenum">
              <a:rPr lang="en-US" smtClean="0"/>
              <a:t>‹#›</a:t>
            </a:fld>
            <a:endParaRPr lang="en-US"/>
          </a:p>
        </p:txBody>
      </p:sp>
      <p:sp>
        <p:nvSpPr>
          <p:cNvPr id="7" name="Slide Number Placeholder 4">
            <a:extLst>
              <a:ext uri="{FF2B5EF4-FFF2-40B4-BE49-F238E27FC236}">
                <a16:creationId xmlns:a16="http://schemas.microsoft.com/office/drawing/2014/main" id="{402E178F-528B-6542-8812-92B902F26CF0}"/>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F984750-EC33-4B93-AF9E-6C978D7CF8EB}" type="slidenum">
              <a:rPr lang="en-US" smtClean="0"/>
              <a:pPr/>
              <a:t>‹#›</a:t>
            </a:fld>
            <a:endParaRPr lang="en-US"/>
          </a:p>
        </p:txBody>
      </p:sp>
      <p:sp>
        <p:nvSpPr>
          <p:cNvPr id="9" name="Picture Placeholder 11">
            <a:extLst>
              <a:ext uri="{FF2B5EF4-FFF2-40B4-BE49-F238E27FC236}">
                <a16:creationId xmlns:a16="http://schemas.microsoft.com/office/drawing/2014/main" id="{5E90D6B0-911C-CA43-A7E9-0318796F9757}"/>
              </a:ext>
            </a:extLst>
          </p:cNvPr>
          <p:cNvSpPr>
            <a:spLocks noGrp="1"/>
          </p:cNvSpPr>
          <p:nvPr>
            <p:ph type="pic" sz="quarter" idx="13" hasCustomPrompt="1"/>
          </p:nvPr>
        </p:nvSpPr>
        <p:spPr>
          <a:xfrm>
            <a:off x="5573435" y="244929"/>
            <a:ext cx="5767387" cy="2914650"/>
          </a:xfrm>
        </p:spPr>
        <p:txBody>
          <a:bodyPr/>
          <a:lstStyle>
            <a:lvl1pPr marL="0" indent="0">
              <a:buNone/>
              <a:defRPr/>
            </a:lvl1pPr>
          </a:lstStyle>
          <a:p>
            <a:r>
              <a:rPr lang="en-US"/>
              <a:t>Click icon to add image</a:t>
            </a:r>
          </a:p>
        </p:txBody>
      </p:sp>
      <p:sp>
        <p:nvSpPr>
          <p:cNvPr id="10" name="Picture Placeholder 11">
            <a:extLst>
              <a:ext uri="{FF2B5EF4-FFF2-40B4-BE49-F238E27FC236}">
                <a16:creationId xmlns:a16="http://schemas.microsoft.com/office/drawing/2014/main" id="{B67B3DCA-89E8-434C-85A9-5B8C416E24B9}"/>
              </a:ext>
            </a:extLst>
          </p:cNvPr>
          <p:cNvSpPr>
            <a:spLocks noGrp="1"/>
          </p:cNvSpPr>
          <p:nvPr>
            <p:ph type="pic" sz="quarter" idx="14" hasCustomPrompt="1"/>
          </p:nvPr>
        </p:nvSpPr>
        <p:spPr>
          <a:xfrm>
            <a:off x="5573434" y="3302907"/>
            <a:ext cx="5767387" cy="2914650"/>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a:p>
            <a:endParaRPr lang="en-US"/>
          </a:p>
        </p:txBody>
      </p:sp>
      <p:sp>
        <p:nvSpPr>
          <p:cNvPr id="11" name="Text Placeholder 2">
            <a:extLst>
              <a:ext uri="{FF2B5EF4-FFF2-40B4-BE49-F238E27FC236}">
                <a16:creationId xmlns:a16="http://schemas.microsoft.com/office/drawing/2014/main" id="{93DCF8FA-C093-0742-ADEB-4CCAE587BC59}"/>
              </a:ext>
            </a:extLst>
          </p:cNvPr>
          <p:cNvSpPr>
            <a:spLocks noGrp="1"/>
          </p:cNvSpPr>
          <p:nvPr>
            <p:ph type="body" sz="quarter" idx="23" hasCustomPrompt="1"/>
          </p:nvPr>
        </p:nvSpPr>
        <p:spPr>
          <a:xfrm>
            <a:off x="435203" y="441216"/>
            <a:ext cx="4926012" cy="741363"/>
          </a:xfrm>
        </p:spPr>
        <p:txBody>
          <a:bodyPr>
            <a:normAutofit/>
          </a:bodyPr>
          <a:lstStyle>
            <a:lvl1pPr marL="0" indent="0">
              <a:buNone/>
              <a:defRPr sz="2800">
                <a:latin typeface="Lato" panose="020F0502020204030203" pitchFamily="34" charset="0"/>
                <a:cs typeface="Lato" panose="020F0502020204030203" pitchFamily="34" charset="0"/>
              </a:defRPr>
            </a:lvl1pPr>
          </a:lstStyle>
          <a:p>
            <a:pPr lvl="0"/>
            <a:r>
              <a:rPr lang="en-US" sz="2800">
                <a:latin typeface="Lato" panose="020F0502020204030203" pitchFamily="34" charset="0"/>
                <a:cs typeface="Lato" panose="020F0502020204030203" pitchFamily="34" charset="0"/>
              </a:rPr>
              <a:t>TITLE</a:t>
            </a:r>
            <a:endParaRPr lang="en-US"/>
          </a:p>
        </p:txBody>
      </p:sp>
      <p:sp>
        <p:nvSpPr>
          <p:cNvPr id="12" name="Text Placeholder 16">
            <a:extLst>
              <a:ext uri="{FF2B5EF4-FFF2-40B4-BE49-F238E27FC236}">
                <a16:creationId xmlns:a16="http://schemas.microsoft.com/office/drawing/2014/main" id="{7ED134FB-354B-E046-A423-4E1AACE4369D}"/>
              </a:ext>
            </a:extLst>
          </p:cNvPr>
          <p:cNvSpPr>
            <a:spLocks noGrp="1"/>
          </p:cNvSpPr>
          <p:nvPr>
            <p:ph type="body" sz="quarter" idx="24" hasCustomPrompt="1"/>
          </p:nvPr>
        </p:nvSpPr>
        <p:spPr>
          <a:xfrm>
            <a:off x="434975" y="1535113"/>
            <a:ext cx="4926013" cy="4683125"/>
          </a:xfrm>
        </p:spPr>
        <p:txBody>
          <a:bodyPr/>
          <a:lstStyle>
            <a:lvl1pPr>
              <a:defRPr/>
            </a:lvl1pPr>
          </a:lstStyle>
          <a:p>
            <a:pPr lvl="0"/>
            <a:r>
              <a:rPr lang="en-US"/>
              <a:t>Click to edit text</a:t>
            </a:r>
          </a:p>
        </p:txBody>
      </p:sp>
      <p:pic>
        <p:nvPicPr>
          <p:cNvPr id="13" name="Picture 12" descr="A picture containing text&#10;&#10;Description automatically generated">
            <a:extLst>
              <a:ext uri="{FF2B5EF4-FFF2-40B4-BE49-F238E27FC236}">
                <a16:creationId xmlns:a16="http://schemas.microsoft.com/office/drawing/2014/main" id="{E3472BC0-478C-43BF-AD5A-CF96B9D7EB1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6445151"/>
            <a:ext cx="1190625" cy="412849"/>
          </a:xfrm>
          <a:prstGeom prst="rect">
            <a:avLst/>
          </a:prstGeom>
        </p:spPr>
      </p:pic>
    </p:spTree>
    <p:extLst>
      <p:ext uri="{BB962C8B-B14F-4D97-AF65-F5344CB8AC3E}">
        <p14:creationId xmlns:p14="http://schemas.microsoft.com/office/powerpoint/2010/main" val="541963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13" Type="http://schemas.openxmlformats.org/officeDocument/2006/relationships/image" Target="../media/image5.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4.gi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png"/><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jpeg"/><Relationship Id="rId14"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0" y="-13063"/>
            <a:ext cx="12192000" cy="708594"/>
          </a:xfrm>
          <a:prstGeom prst="rect">
            <a:avLst/>
          </a:prstGeom>
        </p:spPr>
      </p:pic>
      <p:sp>
        <p:nvSpPr>
          <p:cNvPr id="98314" name="Rectangle 10"/>
          <p:cNvSpPr>
            <a:spLocks noGrp="1" noChangeArrowheads="1"/>
          </p:cNvSpPr>
          <p:nvPr>
            <p:ph type="body" idx="1"/>
          </p:nvPr>
        </p:nvSpPr>
        <p:spPr bwMode="auto">
          <a:xfrm>
            <a:off x="601963" y="989946"/>
            <a:ext cx="11006952" cy="489667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p:txBody>
      </p:sp>
      <p:sp>
        <p:nvSpPr>
          <p:cNvPr id="98324" name="Rectangle 20"/>
          <p:cNvSpPr>
            <a:spLocks noGrp="1" noChangeArrowheads="1"/>
          </p:cNvSpPr>
          <p:nvPr>
            <p:ph type="title"/>
          </p:nvPr>
        </p:nvSpPr>
        <p:spPr bwMode="auto">
          <a:xfrm>
            <a:off x="2397039" y="0"/>
            <a:ext cx="7416800" cy="7951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a:t>
            </a:r>
          </a:p>
        </p:txBody>
      </p:sp>
      <p:sp>
        <p:nvSpPr>
          <p:cNvPr id="10" name="Rectangle 3"/>
          <p:cNvSpPr>
            <a:spLocks noGrp="1" noChangeArrowheads="1"/>
          </p:cNvSpPr>
          <p:nvPr>
            <p:ph type="sldNum" sz="quarter" idx="4"/>
          </p:nvPr>
        </p:nvSpPr>
        <p:spPr>
          <a:xfrm>
            <a:off x="10893288" y="6477001"/>
            <a:ext cx="821634" cy="340935"/>
          </a:xfrm>
          <a:prstGeom prst="rect">
            <a:avLst/>
          </a:prstGeom>
        </p:spPr>
        <p:txBody>
          <a:bodyPr/>
          <a:lstStyle>
            <a:lvl1pPr algn="r">
              <a:defRPr sz="2133"/>
            </a:lvl1pPr>
          </a:lstStyle>
          <a:p>
            <a:pPr>
              <a:defRPr/>
            </a:pPr>
            <a:fld id="{D68E8870-17DE-45C4-A8DD-7644B2422933}" type="slidenum">
              <a:rPr lang="en-US" smtClean="0"/>
              <a:pPr>
                <a:defRPr/>
              </a:pPr>
              <a:t>‹#›</a:t>
            </a:fld>
            <a:endParaRPr lang="en-US"/>
          </a:p>
        </p:txBody>
      </p:sp>
      <p:grpSp>
        <p:nvGrpSpPr>
          <p:cNvPr id="6" name="Group 5"/>
          <p:cNvGrpSpPr/>
          <p:nvPr userDrawn="1"/>
        </p:nvGrpSpPr>
        <p:grpSpPr>
          <a:xfrm>
            <a:off x="177576" y="6503087"/>
            <a:ext cx="1127548" cy="282877"/>
            <a:chOff x="177576" y="6503087"/>
            <a:chExt cx="1127548" cy="282877"/>
          </a:xfrm>
        </p:grpSpPr>
        <p:sp>
          <p:nvSpPr>
            <p:cNvPr id="22" name="Rectangle 21"/>
            <p:cNvSpPr/>
            <p:nvPr/>
          </p:nvSpPr>
          <p:spPr>
            <a:xfrm>
              <a:off x="468035" y="6508965"/>
              <a:ext cx="837089" cy="276999"/>
            </a:xfrm>
            <a:prstGeom prst="rect">
              <a:avLst/>
            </a:prstGeom>
          </p:spPr>
          <p:txBody>
            <a:bodyPr wrap="none">
              <a:spAutoFit/>
            </a:bodyPr>
            <a:lstStyle/>
            <a:p>
              <a:r>
                <a:rPr lang="en-US" sz="1200" b="1">
                  <a:latin typeface="Arial"/>
                  <a:cs typeface="Arial"/>
                </a:rPr>
                <a:t>@IITSEC</a:t>
              </a:r>
            </a:p>
          </p:txBody>
        </p:sp>
        <p:pic>
          <p:nvPicPr>
            <p:cNvPr id="23" name="Picture 22" descr="twitterlogosmall.pn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77576" y="6503087"/>
              <a:ext cx="424387" cy="257814"/>
            </a:xfrm>
            <a:prstGeom prst="rect">
              <a:avLst/>
            </a:prstGeom>
          </p:spPr>
        </p:pic>
      </p:grpSp>
      <p:grpSp>
        <p:nvGrpSpPr>
          <p:cNvPr id="5" name="Group 4"/>
          <p:cNvGrpSpPr/>
          <p:nvPr userDrawn="1"/>
        </p:nvGrpSpPr>
        <p:grpSpPr>
          <a:xfrm>
            <a:off x="1305124" y="6512595"/>
            <a:ext cx="1338900" cy="276999"/>
            <a:chOff x="2207996" y="6472185"/>
            <a:chExt cx="1338900" cy="276999"/>
          </a:xfrm>
        </p:grpSpPr>
        <p:pic>
          <p:nvPicPr>
            <p:cNvPr id="25" name="Picture 24" descr="YouTube_icon_block.png"/>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207996" y="6485179"/>
              <a:ext cx="334590" cy="250942"/>
            </a:xfrm>
            <a:prstGeom prst="rect">
              <a:avLst/>
            </a:prstGeom>
          </p:spPr>
        </p:pic>
        <p:sp>
          <p:nvSpPr>
            <p:cNvPr id="26" name="Rectangle 25"/>
            <p:cNvSpPr/>
            <p:nvPr/>
          </p:nvSpPr>
          <p:spPr>
            <a:xfrm>
              <a:off x="2513023" y="6472185"/>
              <a:ext cx="1033873" cy="276999"/>
            </a:xfrm>
            <a:prstGeom prst="rect">
              <a:avLst/>
            </a:prstGeom>
          </p:spPr>
          <p:txBody>
            <a:bodyPr wrap="none">
              <a:spAutoFit/>
            </a:bodyPr>
            <a:lstStyle/>
            <a:p>
              <a:r>
                <a:rPr lang="en-US" sz="1200" b="1">
                  <a:latin typeface="Arial"/>
                  <a:cs typeface="Arial"/>
                </a:rPr>
                <a:t>NTSAToday</a:t>
              </a:r>
            </a:p>
          </p:txBody>
        </p:sp>
      </p:grpSp>
      <p:pic>
        <p:nvPicPr>
          <p:cNvPr id="16" name="Picture 15">
            <a:extLst>
              <a:ext uri="{FF2B5EF4-FFF2-40B4-BE49-F238E27FC236}">
                <a16:creationId xmlns:a16="http://schemas.microsoft.com/office/drawing/2014/main" id="{A76B2861-8E4B-9E47-8A2A-E1B719C6FBAF}"/>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1735242" y="6332858"/>
            <a:ext cx="477078" cy="478270"/>
          </a:xfrm>
          <a:prstGeom prst="rect">
            <a:avLst/>
          </a:prstGeom>
        </p:spPr>
      </p:pic>
      <p:pic>
        <p:nvPicPr>
          <p:cNvPr id="17" name="Picture 16" descr="Text, logo&#10;&#10;Description automatically generated">
            <a:extLst>
              <a:ext uri="{FF2B5EF4-FFF2-40B4-BE49-F238E27FC236}">
                <a16:creationId xmlns:a16="http://schemas.microsoft.com/office/drawing/2014/main" id="{54782887-490E-0144-831D-68E3D84E5E2D}"/>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9937392" y="6352841"/>
            <a:ext cx="1094689" cy="438303"/>
          </a:xfrm>
          <a:prstGeom prst="rect">
            <a:avLst/>
          </a:prstGeom>
        </p:spPr>
      </p:pic>
      <p:sp>
        <p:nvSpPr>
          <p:cNvPr id="18" name="Rectangle 17">
            <a:extLst>
              <a:ext uri="{FF2B5EF4-FFF2-40B4-BE49-F238E27FC236}">
                <a16:creationId xmlns:a16="http://schemas.microsoft.com/office/drawing/2014/main" id="{6FAB1CCF-D80E-7F42-AAC8-9524E4D44C02}"/>
              </a:ext>
            </a:extLst>
          </p:cNvPr>
          <p:cNvSpPr/>
          <p:nvPr userDrawn="1"/>
        </p:nvSpPr>
        <p:spPr bwMode="auto">
          <a:xfrm>
            <a:off x="0" y="-3316"/>
            <a:ext cx="2397039" cy="708594"/>
          </a:xfrm>
          <a:prstGeom prst="rect">
            <a:avLst/>
          </a:prstGeom>
          <a:gradFill>
            <a:gsLst>
              <a:gs pos="0">
                <a:schemeClr val="tx1"/>
              </a:gs>
              <a:gs pos="18000">
                <a:schemeClr val="tx1"/>
              </a:gs>
              <a:gs pos="72000">
                <a:schemeClr val="tx1">
                  <a:alpha val="25210"/>
                </a:schemeClr>
              </a:gs>
              <a:gs pos="100000">
                <a:schemeClr val="tx1">
                  <a:alpha val="0"/>
                </a:schemeClr>
              </a:gs>
            </a:gsLst>
            <a:lin ang="0" scaled="0"/>
          </a:gra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pic>
        <p:nvPicPr>
          <p:cNvPr id="19" name="Picture 18">
            <a:extLst>
              <a:ext uri="{FF2B5EF4-FFF2-40B4-BE49-F238E27FC236}">
                <a16:creationId xmlns:a16="http://schemas.microsoft.com/office/drawing/2014/main" id="{A96CF2B4-11F3-DC47-B3D9-A0B3AB453563}"/>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0290" y="0"/>
            <a:ext cx="753282" cy="958552"/>
          </a:xfrm>
          <a:prstGeom prst="rect">
            <a:avLst/>
          </a:prstGeom>
        </p:spPr>
      </p:pic>
    </p:spTree>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7" r:id="rId7"/>
  </p:sldLayoutIdLst>
  <p:txStyles>
    <p:titleStyle>
      <a:lvl1pPr algn="ctr" rtl="0" eaLnBrk="1" fontAlgn="base" hangingPunct="1">
        <a:spcBef>
          <a:spcPct val="0"/>
        </a:spcBef>
        <a:spcAft>
          <a:spcPct val="0"/>
        </a:spcAft>
        <a:defRPr sz="28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p:titleStyle>
    <p:body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folHlink"/>
        </a:buClr>
        <a:buSzPct val="50000"/>
        <a:buFont typeface="Wingdings" pitchFamily="2" charset="2"/>
        <a:buChar char="n"/>
        <a:defRPr sz="3200">
          <a:solidFill>
            <a:schemeClr val="tx1"/>
          </a:solidFill>
          <a:latin typeface="+mn-lt"/>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jpeg"/></Relationships>
</file>

<file path=ppt/slides/_rels/slide2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5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gif"/><Relationship Id="rId7" Type="http://schemas.openxmlformats.org/officeDocument/2006/relationships/image" Target="../media/image62.jpeg"/><Relationship Id="rId2" Type="http://schemas.openxmlformats.org/officeDocument/2006/relationships/image" Target="../media/image57.jpeg"/><Relationship Id="rId1" Type="http://schemas.openxmlformats.org/officeDocument/2006/relationships/slideLayout" Target="../slideLayouts/slideLayout2.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s>
</file>

<file path=ppt/slides/_rels/slide3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7.jpeg"/><Relationship Id="rId7" Type="http://schemas.openxmlformats.org/officeDocument/2006/relationships/image" Target="../media/image71.png"/><Relationship Id="rId2" Type="http://schemas.openxmlformats.org/officeDocument/2006/relationships/image" Target="../media/image66.jpeg"/><Relationship Id="rId1" Type="http://schemas.openxmlformats.org/officeDocument/2006/relationships/slideLayout" Target="../slideLayouts/slideLayout2.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s>
</file>

<file path=ppt/slides/_rels/slide33.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 Id="rId4" Type="http://schemas.openxmlformats.org/officeDocument/2006/relationships/image" Target="../media/image75.jpeg"/></Relationships>
</file>

<file path=ppt/slides/_rels/slide35.xml.rels><?xml version="1.0" encoding="UTF-8" standalone="yes"?>
<Relationships xmlns="http://schemas.openxmlformats.org/package/2006/relationships"><Relationship Id="rId8" Type="http://schemas.openxmlformats.org/officeDocument/2006/relationships/image" Target="../media/image81.jpeg"/><Relationship Id="rId3" Type="http://schemas.openxmlformats.org/officeDocument/2006/relationships/image" Target="../media/image76.png"/><Relationship Id="rId7" Type="http://schemas.openxmlformats.org/officeDocument/2006/relationships/image" Target="../media/image80.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77.jpeg"/></Relationships>
</file>

<file path=ppt/slides/_rels/slide3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2.xml"/><Relationship Id="rId5" Type="http://schemas.openxmlformats.org/officeDocument/2006/relationships/image" Target="../media/image87.png"/><Relationship Id="rId4" Type="http://schemas.openxmlformats.org/officeDocument/2006/relationships/image" Target="../media/image86.png"/></Relationships>
</file>

<file path=ppt/slides/_rels/slide38.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92.jpeg"/><Relationship Id="rId7" Type="http://schemas.openxmlformats.org/officeDocument/2006/relationships/image" Target="../media/image96.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95.png"/><Relationship Id="rId5" Type="http://schemas.openxmlformats.org/officeDocument/2006/relationships/image" Target="../media/image94.gif"/><Relationship Id="rId4" Type="http://schemas.openxmlformats.org/officeDocument/2006/relationships/image" Target="../media/image93.png"/></Relationships>
</file>

<file path=ppt/slides/_rels/slide44.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101.png"/><Relationship Id="rId4" Type="http://schemas.openxmlformats.org/officeDocument/2006/relationships/image" Target="../media/image100.png"/></Relationships>
</file>

<file path=ppt/slides/_rels/slide46.xml.rels><?xml version="1.0" encoding="UTF-8" standalone="yes"?>
<Relationships xmlns="http://schemas.openxmlformats.org/package/2006/relationships"><Relationship Id="rId3" Type="http://schemas.openxmlformats.org/officeDocument/2006/relationships/image" Target="../media/image102.gif"/><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03.png"/></Relationships>
</file>

<file path=ppt/slides/_rels/slide4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106.png"/><Relationship Id="rId4" Type="http://schemas.openxmlformats.org/officeDocument/2006/relationships/image" Target="../media/image105.jpeg"/></Relationships>
</file>

<file path=ppt/slides/_rels/slide4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7.xml"/><Relationship Id="rId5" Type="http://schemas.openxmlformats.org/officeDocument/2006/relationships/image" Target="../media/image110.png"/><Relationship Id="rId4" Type="http://schemas.openxmlformats.org/officeDocument/2006/relationships/image" Target="../media/image109.jpeg"/></Relationships>
</file>

<file path=ppt/slides/_rels/slide49.xml.rels><?xml version="1.0" encoding="UTF-8" standalone="yes"?>
<Relationships xmlns="http://schemas.openxmlformats.org/package/2006/relationships"><Relationship Id="rId3" Type="http://schemas.openxmlformats.org/officeDocument/2006/relationships/image" Target="../media/image111.gif"/><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12.pn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png"/></Relationships>
</file>

<file path=ppt/slides/_rels/slide50.xml.rels><?xml version="1.0" encoding="UTF-8" standalone="yes"?>
<Relationships xmlns="http://schemas.openxmlformats.org/package/2006/relationships"><Relationship Id="rId3" Type="http://schemas.openxmlformats.org/officeDocument/2006/relationships/image" Target="../media/image113.gif"/><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14.gif"/></Relationships>
</file>

<file path=ppt/slides/_rels/slide51.xml.rels><?xml version="1.0" encoding="UTF-8" standalone="yes"?>
<Relationships xmlns="http://schemas.openxmlformats.org/package/2006/relationships"><Relationship Id="rId3" Type="http://schemas.openxmlformats.org/officeDocument/2006/relationships/image" Target="../media/image116.gif"/><Relationship Id="rId2" Type="http://schemas.openxmlformats.org/officeDocument/2006/relationships/image" Target="../media/image115.png"/><Relationship Id="rId1" Type="http://schemas.openxmlformats.org/officeDocument/2006/relationships/slideLayout" Target="../slideLayouts/slideLayout2.xml"/><Relationship Id="rId5" Type="http://schemas.openxmlformats.org/officeDocument/2006/relationships/image" Target="../media/image118.gif"/><Relationship Id="rId4" Type="http://schemas.openxmlformats.org/officeDocument/2006/relationships/image" Target="../media/image117.png"/></Relationships>
</file>

<file path=ppt/slides/_rels/slide52.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em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3" Type="http://schemas.openxmlformats.org/officeDocument/2006/relationships/image" Target="../media/image122.gi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127.png"/><Relationship Id="rId5" Type="http://schemas.openxmlformats.org/officeDocument/2006/relationships/image" Target="../media/image126.jpeg"/><Relationship Id="rId4" Type="http://schemas.openxmlformats.org/officeDocument/2006/relationships/image" Target="../media/image125.png"/></Relationships>
</file>

<file path=ppt/slides/_rels/slide5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30.png"/><Relationship Id="rId1" Type="http://schemas.openxmlformats.org/officeDocument/2006/relationships/slideLayout" Target="../slideLayouts/slideLayout2.xml"/><Relationship Id="rId4" Type="http://schemas.openxmlformats.org/officeDocument/2006/relationships/image" Target="../media/image132.jpeg"/></Relationships>
</file>

<file path=ppt/slides/_rels/slide62.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8" Type="http://schemas.openxmlformats.org/officeDocument/2006/relationships/hyperlink" Target="https://apps.apple.com/us/app/ar-wave-visualization-of-wifi/id1470866212" TargetMode="External"/><Relationship Id="rId13" Type="http://schemas.openxmlformats.org/officeDocument/2006/relationships/hyperlink" Target="https://frontiercomputercorp.com/specifying-the-right-antenna/" TargetMode="External"/><Relationship Id="rId3" Type="http://schemas.openxmlformats.org/officeDocument/2006/relationships/hyperlink" Target="https://medium.com/tempo-automation/improve-radio-range-by-lowering-emi-dac7135f77f9" TargetMode="External"/><Relationship Id="rId7" Type="http://schemas.openxmlformats.org/officeDocument/2006/relationships/hyperlink" Target="https://play.google.com/store/apps/details?id=com.ken.arsensor&amp;hl=en_US&amp;gl=US" TargetMode="External"/><Relationship Id="rId12" Type="http://schemas.openxmlformats.org/officeDocument/2006/relationships/hyperlink" Target="https://bloomstaxonomy.net/" TargetMode="External"/><Relationship Id="rId2" Type="http://schemas.openxmlformats.org/officeDocument/2006/relationships/hyperlink" Target="https://airbusus.com/laser-communication/" TargetMode="External"/><Relationship Id="rId1" Type="http://schemas.openxmlformats.org/officeDocument/2006/relationships/slideLayout" Target="../slideLayouts/slideLayout2.xml"/><Relationship Id="rId6" Type="http://schemas.openxmlformats.org/officeDocument/2006/relationships/hyperlink" Target="https://antennatestlab.com/antenna-education-tutorials/what-is-an-anechoic-chamber" TargetMode="External"/><Relationship Id="rId11" Type="http://schemas.openxmlformats.org/officeDocument/2006/relationships/hyperlink" Target="https://www.baesystems.com/en/product/unmanned-sigint-electronic-warfare" TargetMode="External"/><Relationship Id="rId5" Type="http://schemas.openxmlformats.org/officeDocument/2006/relationships/hyperlink" Target="https://www.altium.com/subscription" TargetMode="External"/><Relationship Id="rId10" Type="http://schemas.openxmlformats.org/officeDocument/2006/relationships/hyperlink" Target="https://www.sciencedirect.com/science/article/pii/S0736585321001672" TargetMode="External"/><Relationship Id="rId4" Type="http://schemas.openxmlformats.org/officeDocument/2006/relationships/hyperlink" Target="https://iopscience.iop.org/article/10.1088/1755-1315/322/1/012002/pdf" TargetMode="External"/><Relationship Id="rId9" Type="http://schemas.openxmlformats.org/officeDocument/2006/relationships/hyperlink" Target="https://www.army.mil/article/254005/synthetic_training_environment_offers_multi_dimensional_combat_preparation" TargetMode="External"/></Relationships>
</file>

<file path=ppt/slides/_rels/slide67.xml.rels><?xml version="1.0" encoding="UTF-8" standalone="yes"?>
<Relationships xmlns="http://schemas.openxmlformats.org/package/2006/relationships"><Relationship Id="rId8" Type="http://schemas.openxmlformats.org/officeDocument/2006/relationships/hyperlink" Target="https://www.niehs.nih.gov/health/topics/agents/emf/index.cfm" TargetMode="External"/><Relationship Id="rId3" Type="http://schemas.openxmlformats.org/officeDocument/2006/relationships/hyperlink" Target="https://housetechlab.com/difference-between-spectrum-analyzer-and-oscilloscope/" TargetMode="External"/><Relationship Id="rId7" Type="http://schemas.openxmlformats.org/officeDocument/2006/relationships/hyperlink" Target="https://www.nbcnews.com/tech/innovation/app-visualizes-radio-waves-cell-towers-satellites-around-you-n469781" TargetMode="External"/><Relationship Id="rId12" Type="http://schemas.openxmlformats.org/officeDocument/2006/relationships/hyperlink" Target="https://militaryembedded.com/radar-ew/test/lvc-demonstration-completed-by-rockwell-collins-in-france-u-k-and-u-s" TargetMode="External"/><Relationship Id="rId2" Type="http://schemas.openxmlformats.org/officeDocument/2006/relationships/hyperlink" Target="https://www.sciencedirect.com/science/article/pii/B9780128205815000080" TargetMode="External"/><Relationship Id="rId1" Type="http://schemas.openxmlformats.org/officeDocument/2006/relationships/slideLayout" Target="../slideLayouts/slideLayout2.xml"/><Relationship Id="rId6" Type="http://schemas.openxmlformats.org/officeDocument/2006/relationships/hyperlink" Target="https://www.mckinsey.com/industries/technology-media-and-telecommunications/our-insights/the-road-to-5g-the-inevitable-growth-of-infrastructure-cost" TargetMode="External"/><Relationship Id="rId11" Type="http://schemas.openxmlformats.org/officeDocument/2006/relationships/hyperlink" Target="https://www.rfpage.com/what-are-radio-frequency-bands-and-its-uses/" TargetMode="External"/><Relationship Id="rId5" Type="http://schemas.openxmlformats.org/officeDocument/2006/relationships/hyperlink" Target="https://www.mdpi.com/1424-8220/20/3/690/htm" TargetMode="External"/><Relationship Id="rId10" Type="http://schemas.openxmlformats.org/officeDocument/2006/relationships/hyperlink" Target="https://blog.ui.com/2018/12/11/introducing-wifiman/" TargetMode="External"/><Relationship Id="rId4" Type="http://schemas.openxmlformats.org/officeDocument/2006/relationships/hyperlink" Target="https://info.ibwave.com/augmented-reality/" TargetMode="External"/><Relationship Id="rId9" Type="http://schemas.openxmlformats.org/officeDocument/2006/relationships/hyperlink" Target="https://www.ntia.doc.gov/files/ntia/publications/january_2016_spectrum_wall_chart.pdf" TargetMode="External"/></Relationships>
</file>

<file path=ppt/slides/_rels/slide68.xml.rels><?xml version="1.0" encoding="UTF-8" standalone="yes"?>
<Relationships xmlns="http://schemas.openxmlformats.org/package/2006/relationships"><Relationship Id="rId3" Type="http://schemas.openxmlformats.org/officeDocument/2006/relationships/hyperlink" Target="https://commons.wikimedia.org/wiki/File:An_instructor_at_the_Defence_NBC_Centre_operates_the_Manportable_Chemical_Agent_Detector_MOD_45148143.jpg" TargetMode="External"/><Relationship Id="rId2" Type="http://schemas.openxmlformats.org/officeDocument/2006/relationships/hyperlink" Target="https://terasense.com/terahertz-technology/radio-frequency-bands/" TargetMode="External"/><Relationship Id="rId1" Type="http://schemas.openxmlformats.org/officeDocument/2006/relationships/slideLayout" Target="../slideLayouts/slideLayout2.xml"/><Relationship Id="rId4" Type="http://schemas.openxmlformats.org/officeDocument/2006/relationships/hyperlink" Target="https://www3.weforum.org/docs/WEF_Immersive_Media_Technologies_2022.pdf" TargetMode="External"/></Relationships>
</file>

<file path=ppt/slides/_rels/slide69.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hyperlink" Target="mailto:jad@badvr.com"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871093" y="2286971"/>
            <a:ext cx="10449813" cy="1229411"/>
          </a:xfrm>
        </p:spPr>
        <p:txBody>
          <a:bodyPr/>
          <a:lstStyle/>
          <a:p>
            <a:r>
              <a:rPr lang="en-US">
                <a:solidFill>
                  <a:schemeClr val="tx2">
                    <a:lumMod val="50000"/>
                  </a:schemeClr>
                </a:solidFill>
              </a:rPr>
              <a:t>Evolution of RF Signal Visualization from Spectrum Analyzers to Augmented Reality (#22T34)</a:t>
            </a:r>
          </a:p>
          <a:p>
            <a:endParaRPr lang="en-US"/>
          </a:p>
        </p:txBody>
      </p:sp>
      <p:sp>
        <p:nvSpPr>
          <p:cNvPr id="10" name="Text Placeholder 9"/>
          <p:cNvSpPr>
            <a:spLocks noGrp="1"/>
          </p:cNvSpPr>
          <p:nvPr>
            <p:ph type="body" sz="quarter" idx="11"/>
          </p:nvPr>
        </p:nvSpPr>
        <p:spPr>
          <a:xfrm>
            <a:off x="1856579" y="4189445"/>
            <a:ext cx="8478838" cy="1590919"/>
          </a:xfrm>
        </p:spPr>
        <p:txBody>
          <a:bodyPr/>
          <a:lstStyle/>
          <a:p>
            <a:pPr eaLnBrk="1" hangingPunct="1"/>
            <a:r>
              <a:rPr lang="en-US" b="0">
                <a:latin typeface="Arial" panose="020B0604020202020204" pitchFamily="34" charset="0"/>
                <a:ea typeface="Roboto" panose="02000000000000000000" pitchFamily="2" charset="0"/>
                <a:cs typeface="Arial" panose="020B0604020202020204" pitchFamily="34" charset="0"/>
              </a:rPr>
              <a:t>Jad Meouchy, CTO</a:t>
            </a:r>
          </a:p>
        </p:txBody>
      </p:sp>
      <p:pic>
        <p:nvPicPr>
          <p:cNvPr id="4" name="Picture 3" descr="Logo&#10;&#10;Description automatically generated">
            <a:extLst>
              <a:ext uri="{FF2B5EF4-FFF2-40B4-BE49-F238E27FC236}">
                <a16:creationId xmlns:a16="http://schemas.microsoft.com/office/drawing/2014/main" id="{7ED179C9-7F01-4801-AA1B-0C240E8308D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31515"/>
          <a:stretch/>
        </p:blipFill>
        <p:spPr>
          <a:xfrm>
            <a:off x="5057271" y="4708756"/>
            <a:ext cx="2077454" cy="552296"/>
          </a:xfrm>
          <a:prstGeom prst="rect">
            <a:avLst/>
          </a:prstGeom>
        </p:spPr>
      </p:pic>
    </p:spTree>
    <p:extLst>
      <p:ext uri="{BB962C8B-B14F-4D97-AF65-F5344CB8AC3E}">
        <p14:creationId xmlns:p14="http://schemas.microsoft.com/office/powerpoint/2010/main" val="36646863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E4E03E-9BFD-35C8-80F3-76DACD118731}"/>
              </a:ext>
            </a:extLst>
          </p:cNvPr>
          <p:cNvSpPr>
            <a:spLocks noGrp="1"/>
          </p:cNvSpPr>
          <p:nvPr>
            <p:ph type="title"/>
          </p:nvPr>
        </p:nvSpPr>
        <p:spPr/>
        <p:txBody>
          <a:bodyPr/>
          <a:lstStyle/>
          <a:p>
            <a:r>
              <a:rPr lang="en-US"/>
              <a:t>Introducing the Spectrum</a:t>
            </a:r>
          </a:p>
        </p:txBody>
      </p:sp>
      <p:pic>
        <p:nvPicPr>
          <p:cNvPr id="5" name="Content Placeholder 4" descr="Timeline&#10;&#10;Description automatically generated">
            <a:extLst>
              <a:ext uri="{FF2B5EF4-FFF2-40B4-BE49-F238E27FC236}">
                <a16:creationId xmlns:a16="http://schemas.microsoft.com/office/drawing/2014/main" id="{236C9558-2AFE-B9DE-92C9-1FDD0AAEB41D}"/>
              </a:ext>
            </a:extLst>
          </p:cNvPr>
          <p:cNvPicPr>
            <a:picLocks noGrp="1" noChangeAspect="1"/>
          </p:cNvPicPr>
          <p:nvPr>
            <p:ph sz="quarter" idx="11"/>
          </p:nvPr>
        </p:nvPicPr>
        <p:blipFill>
          <a:blip r:embed="rId3" cstate="print">
            <a:extLst>
              <a:ext uri="{28A0092B-C50C-407E-A947-70E740481C1C}">
                <a14:useLocalDpi xmlns:a14="http://schemas.microsoft.com/office/drawing/2010/main" val="0"/>
              </a:ext>
            </a:extLst>
          </a:blip>
          <a:stretch>
            <a:fillRect/>
          </a:stretch>
        </p:blipFill>
        <p:spPr>
          <a:xfrm>
            <a:off x="1268439" y="1046163"/>
            <a:ext cx="9672584" cy="5075237"/>
          </a:xfrm>
        </p:spPr>
      </p:pic>
    </p:spTree>
    <p:extLst>
      <p:ext uri="{BB962C8B-B14F-4D97-AF65-F5344CB8AC3E}">
        <p14:creationId xmlns:p14="http://schemas.microsoft.com/office/powerpoint/2010/main" val="24890083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63450-7D01-410B-23D9-720E2C84B570}"/>
              </a:ext>
            </a:extLst>
          </p:cNvPr>
          <p:cNvSpPr>
            <a:spLocks noGrp="1"/>
          </p:cNvSpPr>
          <p:nvPr>
            <p:ph type="title"/>
          </p:nvPr>
        </p:nvSpPr>
        <p:spPr/>
        <p:txBody>
          <a:bodyPr/>
          <a:lstStyle/>
          <a:p>
            <a:r>
              <a:rPr lang="en-US"/>
              <a:t>Radio Frequencies</a:t>
            </a:r>
          </a:p>
        </p:txBody>
      </p:sp>
      <p:pic>
        <p:nvPicPr>
          <p:cNvPr id="7" name="Content Placeholder 4" descr="Timeline&#10;&#10;Description automatically generated">
            <a:extLst>
              <a:ext uri="{FF2B5EF4-FFF2-40B4-BE49-F238E27FC236}">
                <a16:creationId xmlns:a16="http://schemas.microsoft.com/office/drawing/2014/main" id="{E01C3D7A-B387-495E-8FD2-96D4EBF679E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2" t="23866"/>
          <a:stretch/>
        </p:blipFill>
        <p:spPr bwMode="auto">
          <a:xfrm>
            <a:off x="607351" y="728455"/>
            <a:ext cx="3048001" cy="1218603"/>
          </a:xfrm>
          <a:prstGeom prst="rect">
            <a:avLst/>
          </a:prstGeom>
          <a:noFill/>
          <a:ln w="9525">
            <a:noFill/>
            <a:miter lim="800000"/>
            <a:headEnd/>
            <a:tailEnd/>
          </a:ln>
          <a:effectLst/>
        </p:spPr>
      </p:pic>
      <p:sp>
        <p:nvSpPr>
          <p:cNvPr id="8" name="Rectangle 7">
            <a:extLst>
              <a:ext uri="{FF2B5EF4-FFF2-40B4-BE49-F238E27FC236}">
                <a16:creationId xmlns:a16="http://schemas.microsoft.com/office/drawing/2014/main" id="{39DF0320-480A-4986-A08A-7152D009C6BD}"/>
              </a:ext>
            </a:extLst>
          </p:cNvPr>
          <p:cNvSpPr/>
          <p:nvPr/>
        </p:nvSpPr>
        <p:spPr bwMode="auto">
          <a:xfrm>
            <a:off x="607350" y="852280"/>
            <a:ext cx="684831" cy="1049829"/>
          </a:xfrm>
          <a:prstGeom prst="rect">
            <a:avLst/>
          </a:prstGeom>
          <a:noFill/>
          <a:ln w="28575"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pic>
        <p:nvPicPr>
          <p:cNvPr id="5" name="Content Placeholder 4" descr="Timeline&#10;&#10;Description automatically generated">
            <a:extLst>
              <a:ext uri="{FF2B5EF4-FFF2-40B4-BE49-F238E27FC236}">
                <a16:creationId xmlns:a16="http://schemas.microsoft.com/office/drawing/2014/main" id="{4D3174E1-C0E3-B12F-556C-5A2CDED69C35}"/>
              </a:ext>
            </a:extLst>
          </p:cNvPr>
          <p:cNvPicPr>
            <a:picLocks noGrp="1" noChangeAspect="1"/>
          </p:cNvPicPr>
          <p:nvPr>
            <p:ph sz="quarter" idx="11"/>
          </p:nvPr>
        </p:nvPicPr>
        <p:blipFill rotWithShape="1">
          <a:blip r:embed="rId3">
            <a:extLst>
              <a:ext uri="{28A0092B-C50C-407E-A947-70E740481C1C}">
                <a14:useLocalDpi xmlns:a14="http://schemas.microsoft.com/office/drawing/2010/main" val="0"/>
              </a:ext>
            </a:extLst>
          </a:blip>
          <a:srcRect t="2291"/>
          <a:stretch/>
        </p:blipFill>
        <p:spPr>
          <a:xfrm>
            <a:off x="1939839" y="2427863"/>
            <a:ext cx="7577253" cy="3701823"/>
          </a:xfrm>
        </p:spPr>
      </p:pic>
      <p:pic>
        <p:nvPicPr>
          <p:cNvPr id="4100" name="Picture 4" descr="Radio frequency bands">
            <a:extLst>
              <a:ext uri="{FF2B5EF4-FFF2-40B4-BE49-F238E27FC236}">
                <a16:creationId xmlns:a16="http://schemas.microsoft.com/office/drawing/2014/main" id="{585DBF03-8E5A-4E33-8EA5-A9A760A80A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55596" y="2162776"/>
            <a:ext cx="9760086" cy="3977152"/>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Connector 9">
            <a:extLst>
              <a:ext uri="{FF2B5EF4-FFF2-40B4-BE49-F238E27FC236}">
                <a16:creationId xmlns:a16="http://schemas.microsoft.com/office/drawing/2014/main" id="{5F95E2CE-A6EE-4765-9EB4-161C3D8E4D99}"/>
              </a:ext>
            </a:extLst>
          </p:cNvPr>
          <p:cNvCxnSpPr>
            <a:cxnSpLocks/>
            <a:stCxn id="8" idx="2"/>
          </p:cNvCxnSpPr>
          <p:nvPr/>
        </p:nvCxnSpPr>
        <p:spPr bwMode="auto">
          <a:xfrm>
            <a:off x="949766" y="1902109"/>
            <a:ext cx="502931" cy="4103611"/>
          </a:xfrm>
          <a:prstGeom prst="line">
            <a:avLst/>
          </a:prstGeom>
          <a:solidFill>
            <a:schemeClr val="accent1"/>
          </a:solidFill>
          <a:ln w="28575" cap="flat" cmpd="sng" algn="ctr">
            <a:solidFill>
              <a:srgbClr val="FF0000"/>
            </a:solidFill>
            <a:prstDash val="solid"/>
            <a:miter lim="800000"/>
            <a:headEnd type="none" w="med" len="med"/>
            <a:tailEnd type="none" w="med" len="med"/>
          </a:ln>
          <a:effectLst/>
        </p:spPr>
      </p:cxnSp>
      <p:cxnSp>
        <p:nvCxnSpPr>
          <p:cNvPr id="11" name="Straight Connector 10">
            <a:extLst>
              <a:ext uri="{FF2B5EF4-FFF2-40B4-BE49-F238E27FC236}">
                <a16:creationId xmlns:a16="http://schemas.microsoft.com/office/drawing/2014/main" id="{6784197B-AD10-44DB-BA4A-24E524C6D516}"/>
              </a:ext>
            </a:extLst>
          </p:cNvPr>
          <p:cNvCxnSpPr>
            <a:cxnSpLocks/>
            <a:stCxn id="8" idx="2"/>
          </p:cNvCxnSpPr>
          <p:nvPr/>
        </p:nvCxnSpPr>
        <p:spPr bwMode="auto">
          <a:xfrm>
            <a:off x="949766" y="1902109"/>
            <a:ext cx="748245" cy="412466"/>
          </a:xfrm>
          <a:prstGeom prst="line">
            <a:avLst/>
          </a:prstGeom>
          <a:solidFill>
            <a:schemeClr val="accent1"/>
          </a:solidFill>
          <a:ln w="28575" cap="flat" cmpd="sng" algn="ctr">
            <a:solidFill>
              <a:srgbClr val="FF0000"/>
            </a:solidFill>
            <a:prstDash val="solid"/>
            <a:miter lim="800000"/>
            <a:headEnd type="none" w="med" len="med"/>
            <a:tailEnd type="none" w="med" len="med"/>
          </a:ln>
          <a:effectLst/>
        </p:spPr>
      </p:cxnSp>
      <p:sp>
        <p:nvSpPr>
          <p:cNvPr id="4" name="TextBox 3">
            <a:extLst>
              <a:ext uri="{FF2B5EF4-FFF2-40B4-BE49-F238E27FC236}">
                <a16:creationId xmlns:a16="http://schemas.microsoft.com/office/drawing/2014/main" id="{FA4C001C-53F9-451B-9B6D-88AF5184D578}"/>
              </a:ext>
            </a:extLst>
          </p:cNvPr>
          <p:cNvSpPr txBox="1"/>
          <p:nvPr/>
        </p:nvSpPr>
        <p:spPr>
          <a:xfrm>
            <a:off x="607351" y="6178027"/>
            <a:ext cx="6105524" cy="246221"/>
          </a:xfrm>
          <a:prstGeom prst="rect">
            <a:avLst/>
          </a:prstGeom>
        </p:spPr>
        <p:txBody>
          <a:bodyPr wrap="square">
            <a:spAutoFit/>
          </a:bodyPr>
          <a:lstStyle>
            <a:defPPr>
              <a:defRPr lang="en-US"/>
            </a:defPPr>
            <a:lvl1pPr>
              <a:defRPr sz="1000" b="1">
                <a:solidFill>
                  <a:srgbClr val="22458A"/>
                </a:solidFill>
              </a:defRPr>
            </a:lvl1pPr>
          </a:lstStyle>
          <a:p>
            <a:r>
              <a:rPr lang="en-US" sz="1000" b="1"/>
              <a:t>TeraSense</a:t>
            </a:r>
            <a:endParaRPr lang="en-US"/>
          </a:p>
        </p:txBody>
      </p:sp>
    </p:spTree>
    <p:extLst>
      <p:ext uri="{BB962C8B-B14F-4D97-AF65-F5344CB8AC3E}">
        <p14:creationId xmlns:p14="http://schemas.microsoft.com/office/powerpoint/2010/main" val="18311672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Notable Moments in RF History</a:t>
            </a:r>
          </a:p>
        </p:txBody>
      </p:sp>
      <p:sp>
        <p:nvSpPr>
          <p:cNvPr id="12" name="Oval 11">
            <a:extLst>
              <a:ext uri="{FF2B5EF4-FFF2-40B4-BE49-F238E27FC236}">
                <a16:creationId xmlns:a16="http://schemas.microsoft.com/office/drawing/2014/main" id="{993471F4-D6C5-42C4-AFC9-5D2FE98F903F}"/>
              </a:ext>
            </a:extLst>
          </p:cNvPr>
          <p:cNvSpPr>
            <a:spLocks noChangeAspect="1"/>
          </p:cNvSpPr>
          <p:nvPr/>
        </p:nvSpPr>
        <p:spPr>
          <a:xfrm>
            <a:off x="7977083" y="1887855"/>
            <a:ext cx="539356" cy="539496"/>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algn="ctr"/>
            <a:endParaRPr lang="en-US" sz="900">
              <a:solidFill>
                <a:schemeClr val="tx1"/>
              </a:solidFill>
              <a:latin typeface="Arial" panose="020B0604020202020204" pitchFamily="34" charset="0"/>
            </a:endParaRPr>
          </a:p>
        </p:txBody>
      </p:sp>
      <p:cxnSp>
        <p:nvCxnSpPr>
          <p:cNvPr id="13" name="Straight Arrow Connector 12">
            <a:extLst>
              <a:ext uri="{FF2B5EF4-FFF2-40B4-BE49-F238E27FC236}">
                <a16:creationId xmlns:a16="http://schemas.microsoft.com/office/drawing/2014/main" id="{390FFE6A-1BC8-462B-AC0E-2F176CE77922}"/>
              </a:ext>
            </a:extLst>
          </p:cNvPr>
          <p:cNvCxnSpPr>
            <a:cxnSpLocks/>
          </p:cNvCxnSpPr>
          <p:nvPr/>
        </p:nvCxnSpPr>
        <p:spPr>
          <a:xfrm>
            <a:off x="4956048" y="2309301"/>
            <a:ext cx="1413" cy="1141105"/>
          </a:xfrm>
          <a:prstGeom prst="straightConnector1">
            <a:avLst/>
          </a:prstGeom>
          <a:ln w="28575" cmpd="sng">
            <a:solidFill>
              <a:srgbClr val="E4071A"/>
            </a:solidFill>
            <a:prstDash val="solid"/>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A1AA331C-C84F-4B5E-B6ED-F7AEBDAE7DE6}"/>
              </a:ext>
            </a:extLst>
          </p:cNvPr>
          <p:cNvCxnSpPr>
            <a:cxnSpLocks/>
          </p:cNvCxnSpPr>
          <p:nvPr/>
        </p:nvCxnSpPr>
        <p:spPr>
          <a:xfrm>
            <a:off x="3289855" y="4190075"/>
            <a:ext cx="1413" cy="1141105"/>
          </a:xfrm>
          <a:prstGeom prst="straightConnector1">
            <a:avLst/>
          </a:prstGeom>
          <a:ln w="28575" cmpd="sng">
            <a:solidFill>
              <a:srgbClr val="980512"/>
            </a:solidFill>
            <a:prstDash val="solid"/>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AA624A6A-FC2A-48CB-8953-165FA3D49AF1}"/>
              </a:ext>
            </a:extLst>
          </p:cNvPr>
          <p:cNvCxnSpPr>
            <a:cxnSpLocks/>
          </p:cNvCxnSpPr>
          <p:nvPr/>
        </p:nvCxnSpPr>
        <p:spPr>
          <a:xfrm>
            <a:off x="1713526" y="2309301"/>
            <a:ext cx="1413" cy="1141105"/>
          </a:xfrm>
          <a:prstGeom prst="straightConnector1">
            <a:avLst/>
          </a:prstGeom>
          <a:ln w="28575" cmpd="sng">
            <a:solidFill>
              <a:srgbClr val="59030B"/>
            </a:solidFill>
            <a:prstDash val="solid"/>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CD4F90D1-61D1-4726-B6D1-6DEF6049C69B}"/>
              </a:ext>
            </a:extLst>
          </p:cNvPr>
          <p:cNvCxnSpPr>
            <a:cxnSpLocks/>
          </p:cNvCxnSpPr>
          <p:nvPr/>
        </p:nvCxnSpPr>
        <p:spPr>
          <a:xfrm>
            <a:off x="8239855" y="2309301"/>
            <a:ext cx="1413" cy="1141105"/>
          </a:xfrm>
          <a:prstGeom prst="straightConnector1">
            <a:avLst/>
          </a:prstGeom>
          <a:ln w="28575" cmpd="sng">
            <a:solidFill>
              <a:srgbClr val="A6A6A6"/>
            </a:solidFill>
            <a:prstDash val="solid"/>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AB63FF50-894F-4B38-BDF7-B518645CF7B3}"/>
              </a:ext>
            </a:extLst>
          </p:cNvPr>
          <p:cNvCxnSpPr>
            <a:cxnSpLocks/>
          </p:cNvCxnSpPr>
          <p:nvPr/>
        </p:nvCxnSpPr>
        <p:spPr>
          <a:xfrm>
            <a:off x="6577419" y="4190075"/>
            <a:ext cx="1413" cy="1141105"/>
          </a:xfrm>
          <a:prstGeom prst="straightConnector1">
            <a:avLst/>
          </a:prstGeom>
          <a:ln w="28575" cmpd="sng">
            <a:solidFill>
              <a:srgbClr val="7F7F7F"/>
            </a:solidFill>
            <a:prstDash val="solid"/>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1BB945B5-20C5-4126-88AC-E398606A0D18}"/>
              </a:ext>
            </a:extLst>
          </p:cNvPr>
          <p:cNvCxnSpPr>
            <a:cxnSpLocks/>
          </p:cNvCxnSpPr>
          <p:nvPr/>
        </p:nvCxnSpPr>
        <p:spPr>
          <a:xfrm>
            <a:off x="9820153" y="4190075"/>
            <a:ext cx="1413" cy="1141105"/>
          </a:xfrm>
          <a:prstGeom prst="straightConnector1">
            <a:avLst/>
          </a:prstGeom>
          <a:ln w="28575" cmpd="sng">
            <a:solidFill>
              <a:srgbClr val="BFBFBF"/>
            </a:solidFill>
            <a:prstDash val="solid"/>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19" name="Round Same Side Corner Rectangle 12">
            <a:extLst>
              <a:ext uri="{FF2B5EF4-FFF2-40B4-BE49-F238E27FC236}">
                <a16:creationId xmlns:a16="http://schemas.microsoft.com/office/drawing/2014/main" id="{C0E7A7CC-E7E1-4137-82DD-0A38B56F9280}"/>
              </a:ext>
            </a:extLst>
          </p:cNvPr>
          <p:cNvSpPr/>
          <p:nvPr/>
        </p:nvSpPr>
        <p:spPr>
          <a:xfrm rot="16200000" flipH="1">
            <a:off x="1520720" y="3007103"/>
            <a:ext cx="311580" cy="1599875"/>
          </a:xfrm>
          <a:prstGeom prst="round2SameRect">
            <a:avLst>
              <a:gd name="adj1" fmla="val 50000"/>
              <a:gd name="adj2" fmla="val 0"/>
            </a:avLst>
          </a:prstGeom>
          <a:solidFill>
            <a:srgbClr val="59030B"/>
          </a:solidFill>
          <a:ln>
            <a:noFill/>
          </a:ln>
        </p:spPr>
        <p:style>
          <a:lnRef idx="2">
            <a:schemeClr val="accent1">
              <a:shade val="50000"/>
            </a:schemeClr>
          </a:lnRef>
          <a:fillRef idx="1">
            <a:schemeClr val="accent1"/>
          </a:fillRef>
          <a:effectRef idx="0">
            <a:schemeClr val="accent1"/>
          </a:effectRef>
          <a:fontRef idx="minor">
            <a:schemeClr val="lt1"/>
          </a:fontRef>
        </p:style>
        <p:txBody>
          <a:bodyPr lIns="109710" tIns="54855" rIns="109710" bIns="54855" rtlCol="0" anchor="ctr"/>
          <a:lstStyle/>
          <a:p>
            <a:pPr algn="ctr"/>
            <a:endParaRPr lang="bg-BG" sz="900">
              <a:latin typeface="Calibri Light"/>
            </a:endParaRPr>
          </a:p>
        </p:txBody>
      </p:sp>
      <p:sp>
        <p:nvSpPr>
          <p:cNvPr id="20" name="Freeform 734">
            <a:extLst>
              <a:ext uri="{FF2B5EF4-FFF2-40B4-BE49-F238E27FC236}">
                <a16:creationId xmlns:a16="http://schemas.microsoft.com/office/drawing/2014/main" id="{66FB17DF-715B-4A08-B0CB-662920BF2CD5}"/>
              </a:ext>
            </a:extLst>
          </p:cNvPr>
          <p:cNvSpPr>
            <a:spLocks noChangeArrowheads="1"/>
          </p:cNvSpPr>
          <p:nvPr/>
        </p:nvSpPr>
        <p:spPr bwMode="auto">
          <a:xfrm rot="16200000">
            <a:off x="1549479" y="3399953"/>
            <a:ext cx="331142" cy="296438"/>
          </a:xfrm>
          <a:custGeom>
            <a:avLst/>
            <a:gdLst>
              <a:gd name="T0" fmla="*/ 43 w 263"/>
              <a:gd name="T1" fmla="*/ 348 h 354"/>
              <a:gd name="T2" fmla="*/ 43 w 263"/>
              <a:gd name="T3" fmla="*/ 348 h 354"/>
              <a:gd name="T4" fmla="*/ 250 w 263"/>
              <a:gd name="T5" fmla="*/ 198 h 354"/>
              <a:gd name="T6" fmla="*/ 262 w 263"/>
              <a:gd name="T7" fmla="*/ 178 h 354"/>
              <a:gd name="T8" fmla="*/ 250 w 263"/>
              <a:gd name="T9" fmla="*/ 155 h 354"/>
              <a:gd name="T10" fmla="*/ 43 w 263"/>
              <a:gd name="T11" fmla="*/ 5 h 354"/>
              <a:gd name="T12" fmla="*/ 14 w 263"/>
              <a:gd name="T13" fmla="*/ 5 h 354"/>
              <a:gd name="T14" fmla="*/ 0 w 263"/>
              <a:gd name="T15" fmla="*/ 28 h 354"/>
              <a:gd name="T16" fmla="*/ 0 w 263"/>
              <a:gd name="T17" fmla="*/ 324 h 354"/>
              <a:gd name="T18" fmla="*/ 14 w 263"/>
              <a:gd name="T19" fmla="*/ 350 h 354"/>
              <a:gd name="T20" fmla="*/ 43 w 263"/>
              <a:gd name="T21" fmla="*/ 348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3" h="354">
                <a:moveTo>
                  <a:pt x="43" y="348"/>
                </a:moveTo>
                <a:lnTo>
                  <a:pt x="43" y="348"/>
                </a:lnTo>
                <a:cubicBezTo>
                  <a:pt x="250" y="198"/>
                  <a:pt x="250" y="198"/>
                  <a:pt x="250" y="198"/>
                </a:cubicBezTo>
                <a:cubicBezTo>
                  <a:pt x="259" y="192"/>
                  <a:pt x="262" y="186"/>
                  <a:pt x="262" y="178"/>
                </a:cubicBezTo>
                <a:cubicBezTo>
                  <a:pt x="262" y="169"/>
                  <a:pt x="259" y="161"/>
                  <a:pt x="250" y="155"/>
                </a:cubicBezTo>
                <a:cubicBezTo>
                  <a:pt x="43" y="5"/>
                  <a:pt x="43" y="5"/>
                  <a:pt x="43" y="5"/>
                </a:cubicBezTo>
                <a:cubicBezTo>
                  <a:pt x="35" y="0"/>
                  <a:pt x="23" y="0"/>
                  <a:pt x="14" y="5"/>
                </a:cubicBezTo>
                <a:cubicBezTo>
                  <a:pt x="5" y="8"/>
                  <a:pt x="0" y="16"/>
                  <a:pt x="0" y="28"/>
                </a:cubicBezTo>
                <a:cubicBezTo>
                  <a:pt x="0" y="324"/>
                  <a:pt x="0" y="324"/>
                  <a:pt x="0" y="324"/>
                </a:cubicBezTo>
                <a:cubicBezTo>
                  <a:pt x="0" y="336"/>
                  <a:pt x="5" y="344"/>
                  <a:pt x="14" y="350"/>
                </a:cubicBezTo>
                <a:cubicBezTo>
                  <a:pt x="23" y="353"/>
                  <a:pt x="35" y="353"/>
                  <a:pt x="43" y="348"/>
                </a:cubicBezTo>
              </a:path>
            </a:pathLst>
          </a:custGeom>
          <a:solidFill>
            <a:srgbClr val="59030B"/>
          </a:solidFill>
          <a:ln>
            <a:noFill/>
          </a:ln>
          <a:effectLst/>
        </p:spPr>
        <p:txBody>
          <a:bodyPr wrap="none" anchor="ctr"/>
          <a:lstStyle/>
          <a:p>
            <a:endParaRPr lang="en-US" sz="900">
              <a:latin typeface="Calibri Light"/>
            </a:endParaRPr>
          </a:p>
        </p:txBody>
      </p:sp>
      <p:sp>
        <p:nvSpPr>
          <p:cNvPr id="21" name="Rectangle 20">
            <a:extLst>
              <a:ext uri="{FF2B5EF4-FFF2-40B4-BE49-F238E27FC236}">
                <a16:creationId xmlns:a16="http://schemas.microsoft.com/office/drawing/2014/main" id="{B529686D-8ECB-4E73-8030-9CC55CDE88BA}"/>
              </a:ext>
            </a:extLst>
          </p:cNvPr>
          <p:cNvSpPr/>
          <p:nvPr/>
        </p:nvSpPr>
        <p:spPr>
          <a:xfrm>
            <a:off x="4133122" y="3651250"/>
            <a:ext cx="1599875" cy="311581"/>
          </a:xfrm>
          <a:prstGeom prst="rect">
            <a:avLst/>
          </a:prstGeom>
          <a:solidFill>
            <a:srgbClr val="E5061A"/>
          </a:solidFill>
          <a:ln>
            <a:noFill/>
          </a:ln>
        </p:spPr>
        <p:style>
          <a:lnRef idx="2">
            <a:schemeClr val="accent1">
              <a:shade val="50000"/>
            </a:schemeClr>
          </a:lnRef>
          <a:fillRef idx="1">
            <a:schemeClr val="accent1"/>
          </a:fillRef>
          <a:effectRef idx="0">
            <a:schemeClr val="accent1"/>
          </a:effectRef>
          <a:fontRef idx="minor">
            <a:schemeClr val="lt1"/>
          </a:fontRef>
        </p:style>
        <p:txBody>
          <a:bodyPr lIns="109710" tIns="54855" rIns="109710" bIns="54855" rtlCol="0" anchor="ctr"/>
          <a:lstStyle/>
          <a:p>
            <a:pPr algn="ctr"/>
            <a:endParaRPr lang="bg-BG" sz="900">
              <a:latin typeface="Calibri Light"/>
            </a:endParaRPr>
          </a:p>
        </p:txBody>
      </p:sp>
      <p:sp>
        <p:nvSpPr>
          <p:cNvPr id="22" name="Freeform 734">
            <a:extLst>
              <a:ext uri="{FF2B5EF4-FFF2-40B4-BE49-F238E27FC236}">
                <a16:creationId xmlns:a16="http://schemas.microsoft.com/office/drawing/2014/main" id="{AE73CFF0-7BF6-4020-835A-DC116F001E65}"/>
              </a:ext>
            </a:extLst>
          </p:cNvPr>
          <p:cNvSpPr>
            <a:spLocks noChangeArrowheads="1"/>
          </p:cNvSpPr>
          <p:nvPr/>
        </p:nvSpPr>
        <p:spPr bwMode="auto">
          <a:xfrm rot="16200000">
            <a:off x="4791457" y="3419846"/>
            <a:ext cx="331141" cy="296438"/>
          </a:xfrm>
          <a:custGeom>
            <a:avLst/>
            <a:gdLst>
              <a:gd name="T0" fmla="*/ 43 w 263"/>
              <a:gd name="T1" fmla="*/ 348 h 354"/>
              <a:gd name="T2" fmla="*/ 43 w 263"/>
              <a:gd name="T3" fmla="*/ 348 h 354"/>
              <a:gd name="T4" fmla="*/ 250 w 263"/>
              <a:gd name="T5" fmla="*/ 198 h 354"/>
              <a:gd name="T6" fmla="*/ 262 w 263"/>
              <a:gd name="T7" fmla="*/ 178 h 354"/>
              <a:gd name="T8" fmla="*/ 250 w 263"/>
              <a:gd name="T9" fmla="*/ 155 h 354"/>
              <a:gd name="T10" fmla="*/ 43 w 263"/>
              <a:gd name="T11" fmla="*/ 5 h 354"/>
              <a:gd name="T12" fmla="*/ 14 w 263"/>
              <a:gd name="T13" fmla="*/ 5 h 354"/>
              <a:gd name="T14" fmla="*/ 0 w 263"/>
              <a:gd name="T15" fmla="*/ 28 h 354"/>
              <a:gd name="T16" fmla="*/ 0 w 263"/>
              <a:gd name="T17" fmla="*/ 324 h 354"/>
              <a:gd name="T18" fmla="*/ 14 w 263"/>
              <a:gd name="T19" fmla="*/ 350 h 354"/>
              <a:gd name="T20" fmla="*/ 43 w 263"/>
              <a:gd name="T21" fmla="*/ 348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3" h="354">
                <a:moveTo>
                  <a:pt x="43" y="348"/>
                </a:moveTo>
                <a:lnTo>
                  <a:pt x="43" y="348"/>
                </a:lnTo>
                <a:cubicBezTo>
                  <a:pt x="250" y="198"/>
                  <a:pt x="250" y="198"/>
                  <a:pt x="250" y="198"/>
                </a:cubicBezTo>
                <a:cubicBezTo>
                  <a:pt x="259" y="192"/>
                  <a:pt x="262" y="186"/>
                  <a:pt x="262" y="178"/>
                </a:cubicBezTo>
                <a:cubicBezTo>
                  <a:pt x="262" y="169"/>
                  <a:pt x="259" y="161"/>
                  <a:pt x="250" y="155"/>
                </a:cubicBezTo>
                <a:cubicBezTo>
                  <a:pt x="43" y="5"/>
                  <a:pt x="43" y="5"/>
                  <a:pt x="43" y="5"/>
                </a:cubicBezTo>
                <a:cubicBezTo>
                  <a:pt x="35" y="0"/>
                  <a:pt x="23" y="0"/>
                  <a:pt x="14" y="5"/>
                </a:cubicBezTo>
                <a:cubicBezTo>
                  <a:pt x="5" y="8"/>
                  <a:pt x="0" y="16"/>
                  <a:pt x="0" y="28"/>
                </a:cubicBezTo>
                <a:cubicBezTo>
                  <a:pt x="0" y="324"/>
                  <a:pt x="0" y="324"/>
                  <a:pt x="0" y="324"/>
                </a:cubicBezTo>
                <a:cubicBezTo>
                  <a:pt x="0" y="336"/>
                  <a:pt x="5" y="344"/>
                  <a:pt x="14" y="350"/>
                </a:cubicBezTo>
                <a:cubicBezTo>
                  <a:pt x="23" y="353"/>
                  <a:pt x="35" y="353"/>
                  <a:pt x="43" y="348"/>
                </a:cubicBezTo>
              </a:path>
            </a:pathLst>
          </a:custGeom>
          <a:solidFill>
            <a:srgbClr val="E5061A"/>
          </a:solidFill>
          <a:ln>
            <a:noFill/>
          </a:ln>
          <a:effectLst/>
        </p:spPr>
        <p:txBody>
          <a:bodyPr wrap="none" anchor="ctr"/>
          <a:lstStyle/>
          <a:p>
            <a:endParaRPr lang="en-US" sz="900">
              <a:latin typeface="Calibri Light"/>
            </a:endParaRPr>
          </a:p>
        </p:txBody>
      </p:sp>
      <p:sp>
        <p:nvSpPr>
          <p:cNvPr id="23" name="Rectangle 22">
            <a:extLst>
              <a:ext uri="{FF2B5EF4-FFF2-40B4-BE49-F238E27FC236}">
                <a16:creationId xmlns:a16="http://schemas.microsoft.com/office/drawing/2014/main" id="{3528CFB0-35D3-4916-94BE-420499C81B24}"/>
              </a:ext>
            </a:extLst>
          </p:cNvPr>
          <p:cNvSpPr/>
          <p:nvPr/>
        </p:nvSpPr>
        <p:spPr>
          <a:xfrm>
            <a:off x="7389672" y="3651249"/>
            <a:ext cx="1599875" cy="31158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9710" tIns="54855" rIns="109710" bIns="54855" rtlCol="0" anchor="ctr"/>
          <a:lstStyle/>
          <a:p>
            <a:pPr algn="ctr"/>
            <a:endParaRPr lang="bg-BG" sz="900">
              <a:latin typeface="Calibri Light"/>
            </a:endParaRPr>
          </a:p>
        </p:txBody>
      </p:sp>
      <p:sp>
        <p:nvSpPr>
          <p:cNvPr id="24" name="Freeform 734">
            <a:extLst>
              <a:ext uri="{FF2B5EF4-FFF2-40B4-BE49-F238E27FC236}">
                <a16:creationId xmlns:a16="http://schemas.microsoft.com/office/drawing/2014/main" id="{6E251447-541D-44E8-BE4D-A28974A872B2}"/>
              </a:ext>
            </a:extLst>
          </p:cNvPr>
          <p:cNvSpPr>
            <a:spLocks noChangeArrowheads="1"/>
          </p:cNvSpPr>
          <p:nvPr/>
        </p:nvSpPr>
        <p:spPr bwMode="auto">
          <a:xfrm rot="16200000">
            <a:off x="8079297" y="3406853"/>
            <a:ext cx="331142" cy="296438"/>
          </a:xfrm>
          <a:custGeom>
            <a:avLst/>
            <a:gdLst>
              <a:gd name="T0" fmla="*/ 43 w 263"/>
              <a:gd name="T1" fmla="*/ 348 h 354"/>
              <a:gd name="T2" fmla="*/ 43 w 263"/>
              <a:gd name="T3" fmla="*/ 348 h 354"/>
              <a:gd name="T4" fmla="*/ 250 w 263"/>
              <a:gd name="T5" fmla="*/ 198 h 354"/>
              <a:gd name="T6" fmla="*/ 262 w 263"/>
              <a:gd name="T7" fmla="*/ 178 h 354"/>
              <a:gd name="T8" fmla="*/ 250 w 263"/>
              <a:gd name="T9" fmla="*/ 155 h 354"/>
              <a:gd name="T10" fmla="*/ 43 w 263"/>
              <a:gd name="T11" fmla="*/ 5 h 354"/>
              <a:gd name="T12" fmla="*/ 14 w 263"/>
              <a:gd name="T13" fmla="*/ 5 h 354"/>
              <a:gd name="T14" fmla="*/ 0 w 263"/>
              <a:gd name="T15" fmla="*/ 28 h 354"/>
              <a:gd name="T16" fmla="*/ 0 w 263"/>
              <a:gd name="T17" fmla="*/ 324 h 354"/>
              <a:gd name="T18" fmla="*/ 14 w 263"/>
              <a:gd name="T19" fmla="*/ 350 h 354"/>
              <a:gd name="T20" fmla="*/ 43 w 263"/>
              <a:gd name="T21" fmla="*/ 348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3" h="354">
                <a:moveTo>
                  <a:pt x="43" y="348"/>
                </a:moveTo>
                <a:lnTo>
                  <a:pt x="43" y="348"/>
                </a:lnTo>
                <a:cubicBezTo>
                  <a:pt x="250" y="198"/>
                  <a:pt x="250" y="198"/>
                  <a:pt x="250" y="198"/>
                </a:cubicBezTo>
                <a:cubicBezTo>
                  <a:pt x="259" y="192"/>
                  <a:pt x="262" y="186"/>
                  <a:pt x="262" y="178"/>
                </a:cubicBezTo>
                <a:cubicBezTo>
                  <a:pt x="262" y="169"/>
                  <a:pt x="259" y="161"/>
                  <a:pt x="250" y="155"/>
                </a:cubicBezTo>
                <a:cubicBezTo>
                  <a:pt x="43" y="5"/>
                  <a:pt x="43" y="5"/>
                  <a:pt x="43" y="5"/>
                </a:cubicBezTo>
                <a:cubicBezTo>
                  <a:pt x="35" y="0"/>
                  <a:pt x="23" y="0"/>
                  <a:pt x="14" y="5"/>
                </a:cubicBezTo>
                <a:cubicBezTo>
                  <a:pt x="5" y="8"/>
                  <a:pt x="0" y="16"/>
                  <a:pt x="0" y="28"/>
                </a:cubicBezTo>
                <a:cubicBezTo>
                  <a:pt x="0" y="324"/>
                  <a:pt x="0" y="324"/>
                  <a:pt x="0" y="324"/>
                </a:cubicBezTo>
                <a:cubicBezTo>
                  <a:pt x="0" y="336"/>
                  <a:pt x="5" y="344"/>
                  <a:pt x="14" y="350"/>
                </a:cubicBezTo>
                <a:cubicBezTo>
                  <a:pt x="23" y="353"/>
                  <a:pt x="35" y="353"/>
                  <a:pt x="43" y="348"/>
                </a:cubicBezTo>
              </a:path>
            </a:pathLst>
          </a:custGeom>
          <a:solidFill>
            <a:schemeClr val="bg1">
              <a:lumMod val="65000"/>
            </a:schemeClr>
          </a:solidFill>
          <a:ln>
            <a:noFill/>
          </a:ln>
          <a:effectLst/>
        </p:spPr>
        <p:txBody>
          <a:bodyPr wrap="none" anchor="ctr"/>
          <a:lstStyle/>
          <a:p>
            <a:endParaRPr lang="en-US" sz="900">
              <a:latin typeface="Calibri Light"/>
            </a:endParaRPr>
          </a:p>
        </p:txBody>
      </p:sp>
      <p:sp>
        <p:nvSpPr>
          <p:cNvPr id="25" name="Round Same Side Corner Rectangle 18">
            <a:extLst>
              <a:ext uri="{FF2B5EF4-FFF2-40B4-BE49-F238E27FC236}">
                <a16:creationId xmlns:a16="http://schemas.microsoft.com/office/drawing/2014/main" id="{3F4A8DA5-1A03-4F64-8297-6325C242CF09}"/>
              </a:ext>
            </a:extLst>
          </p:cNvPr>
          <p:cNvSpPr/>
          <p:nvPr/>
        </p:nvSpPr>
        <p:spPr>
          <a:xfrm rot="5400000">
            <a:off x="9662094" y="3007103"/>
            <a:ext cx="311580" cy="1599875"/>
          </a:xfrm>
          <a:prstGeom prst="round2SameRect">
            <a:avLst>
              <a:gd name="adj1" fmla="val 50000"/>
              <a:gd name="adj2"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9710" tIns="54855" rIns="109710" bIns="54855" rtlCol="0" anchor="ctr"/>
          <a:lstStyle/>
          <a:p>
            <a:pPr algn="ctr"/>
            <a:endParaRPr lang="bg-BG" sz="900">
              <a:latin typeface="Calibri Light"/>
            </a:endParaRPr>
          </a:p>
        </p:txBody>
      </p:sp>
      <p:sp>
        <p:nvSpPr>
          <p:cNvPr id="26" name="Freeform 734">
            <a:extLst>
              <a:ext uri="{FF2B5EF4-FFF2-40B4-BE49-F238E27FC236}">
                <a16:creationId xmlns:a16="http://schemas.microsoft.com/office/drawing/2014/main" id="{B9AC960B-B621-428C-A5C7-82118B40CECE}"/>
              </a:ext>
            </a:extLst>
          </p:cNvPr>
          <p:cNvSpPr>
            <a:spLocks noChangeArrowheads="1"/>
          </p:cNvSpPr>
          <p:nvPr/>
        </p:nvSpPr>
        <p:spPr bwMode="auto">
          <a:xfrm rot="5400000">
            <a:off x="9656006" y="3921759"/>
            <a:ext cx="331142" cy="296438"/>
          </a:xfrm>
          <a:custGeom>
            <a:avLst/>
            <a:gdLst>
              <a:gd name="T0" fmla="*/ 43 w 263"/>
              <a:gd name="T1" fmla="*/ 348 h 354"/>
              <a:gd name="T2" fmla="*/ 43 w 263"/>
              <a:gd name="T3" fmla="*/ 348 h 354"/>
              <a:gd name="T4" fmla="*/ 250 w 263"/>
              <a:gd name="T5" fmla="*/ 198 h 354"/>
              <a:gd name="T6" fmla="*/ 262 w 263"/>
              <a:gd name="T7" fmla="*/ 178 h 354"/>
              <a:gd name="T8" fmla="*/ 250 w 263"/>
              <a:gd name="T9" fmla="*/ 155 h 354"/>
              <a:gd name="T10" fmla="*/ 43 w 263"/>
              <a:gd name="T11" fmla="*/ 5 h 354"/>
              <a:gd name="T12" fmla="*/ 14 w 263"/>
              <a:gd name="T13" fmla="*/ 5 h 354"/>
              <a:gd name="T14" fmla="*/ 0 w 263"/>
              <a:gd name="T15" fmla="*/ 28 h 354"/>
              <a:gd name="T16" fmla="*/ 0 w 263"/>
              <a:gd name="T17" fmla="*/ 324 h 354"/>
              <a:gd name="T18" fmla="*/ 14 w 263"/>
              <a:gd name="T19" fmla="*/ 350 h 354"/>
              <a:gd name="T20" fmla="*/ 43 w 263"/>
              <a:gd name="T21" fmla="*/ 348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3" h="354">
                <a:moveTo>
                  <a:pt x="43" y="348"/>
                </a:moveTo>
                <a:lnTo>
                  <a:pt x="43" y="348"/>
                </a:lnTo>
                <a:cubicBezTo>
                  <a:pt x="250" y="198"/>
                  <a:pt x="250" y="198"/>
                  <a:pt x="250" y="198"/>
                </a:cubicBezTo>
                <a:cubicBezTo>
                  <a:pt x="259" y="192"/>
                  <a:pt x="262" y="186"/>
                  <a:pt x="262" y="178"/>
                </a:cubicBezTo>
                <a:cubicBezTo>
                  <a:pt x="262" y="169"/>
                  <a:pt x="259" y="161"/>
                  <a:pt x="250" y="155"/>
                </a:cubicBezTo>
                <a:cubicBezTo>
                  <a:pt x="43" y="5"/>
                  <a:pt x="43" y="5"/>
                  <a:pt x="43" y="5"/>
                </a:cubicBezTo>
                <a:cubicBezTo>
                  <a:pt x="35" y="0"/>
                  <a:pt x="23" y="0"/>
                  <a:pt x="14" y="5"/>
                </a:cubicBezTo>
                <a:cubicBezTo>
                  <a:pt x="5" y="8"/>
                  <a:pt x="0" y="16"/>
                  <a:pt x="0" y="28"/>
                </a:cubicBezTo>
                <a:cubicBezTo>
                  <a:pt x="0" y="324"/>
                  <a:pt x="0" y="324"/>
                  <a:pt x="0" y="324"/>
                </a:cubicBezTo>
                <a:cubicBezTo>
                  <a:pt x="0" y="336"/>
                  <a:pt x="5" y="344"/>
                  <a:pt x="14" y="350"/>
                </a:cubicBezTo>
                <a:cubicBezTo>
                  <a:pt x="23" y="353"/>
                  <a:pt x="35" y="353"/>
                  <a:pt x="43" y="348"/>
                </a:cubicBezTo>
              </a:path>
            </a:pathLst>
          </a:custGeom>
          <a:solidFill>
            <a:schemeClr val="bg1">
              <a:lumMod val="75000"/>
            </a:schemeClr>
          </a:solidFill>
          <a:ln>
            <a:noFill/>
          </a:ln>
          <a:effectLst/>
        </p:spPr>
        <p:txBody>
          <a:bodyPr wrap="none" anchor="ctr"/>
          <a:lstStyle/>
          <a:p>
            <a:endParaRPr lang="en-US" sz="900">
              <a:latin typeface="Calibri Light"/>
            </a:endParaRPr>
          </a:p>
        </p:txBody>
      </p:sp>
      <p:sp>
        <p:nvSpPr>
          <p:cNvPr id="27" name="Rectangle 26">
            <a:extLst>
              <a:ext uri="{FF2B5EF4-FFF2-40B4-BE49-F238E27FC236}">
                <a16:creationId xmlns:a16="http://schemas.microsoft.com/office/drawing/2014/main" id="{DAF87AF4-BEB5-44F4-9FC9-F65717DF55BB}"/>
              </a:ext>
            </a:extLst>
          </p:cNvPr>
          <p:cNvSpPr/>
          <p:nvPr/>
        </p:nvSpPr>
        <p:spPr>
          <a:xfrm>
            <a:off x="5761397" y="3651249"/>
            <a:ext cx="1599875" cy="311582"/>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9710" tIns="54855" rIns="109710" bIns="54855" rtlCol="0" anchor="ctr"/>
          <a:lstStyle/>
          <a:p>
            <a:pPr algn="ctr"/>
            <a:endParaRPr lang="bg-BG" sz="900">
              <a:latin typeface="Calibri Light"/>
            </a:endParaRPr>
          </a:p>
        </p:txBody>
      </p:sp>
      <p:sp>
        <p:nvSpPr>
          <p:cNvPr id="28" name="Freeform 734">
            <a:extLst>
              <a:ext uri="{FF2B5EF4-FFF2-40B4-BE49-F238E27FC236}">
                <a16:creationId xmlns:a16="http://schemas.microsoft.com/office/drawing/2014/main" id="{3C85E612-ADCE-44E6-BB8A-D26B5324FEB1}"/>
              </a:ext>
            </a:extLst>
          </p:cNvPr>
          <p:cNvSpPr>
            <a:spLocks noChangeArrowheads="1"/>
          </p:cNvSpPr>
          <p:nvPr/>
        </p:nvSpPr>
        <p:spPr bwMode="auto">
          <a:xfrm rot="5400000">
            <a:off x="6414029" y="3901203"/>
            <a:ext cx="331142" cy="296438"/>
          </a:xfrm>
          <a:custGeom>
            <a:avLst/>
            <a:gdLst>
              <a:gd name="T0" fmla="*/ 43 w 263"/>
              <a:gd name="T1" fmla="*/ 348 h 354"/>
              <a:gd name="T2" fmla="*/ 43 w 263"/>
              <a:gd name="T3" fmla="*/ 348 h 354"/>
              <a:gd name="T4" fmla="*/ 250 w 263"/>
              <a:gd name="T5" fmla="*/ 198 h 354"/>
              <a:gd name="T6" fmla="*/ 262 w 263"/>
              <a:gd name="T7" fmla="*/ 178 h 354"/>
              <a:gd name="T8" fmla="*/ 250 w 263"/>
              <a:gd name="T9" fmla="*/ 155 h 354"/>
              <a:gd name="T10" fmla="*/ 43 w 263"/>
              <a:gd name="T11" fmla="*/ 5 h 354"/>
              <a:gd name="T12" fmla="*/ 14 w 263"/>
              <a:gd name="T13" fmla="*/ 5 h 354"/>
              <a:gd name="T14" fmla="*/ 0 w 263"/>
              <a:gd name="T15" fmla="*/ 28 h 354"/>
              <a:gd name="T16" fmla="*/ 0 w 263"/>
              <a:gd name="T17" fmla="*/ 324 h 354"/>
              <a:gd name="T18" fmla="*/ 14 w 263"/>
              <a:gd name="T19" fmla="*/ 350 h 354"/>
              <a:gd name="T20" fmla="*/ 43 w 263"/>
              <a:gd name="T21" fmla="*/ 348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3" h="354">
                <a:moveTo>
                  <a:pt x="43" y="348"/>
                </a:moveTo>
                <a:lnTo>
                  <a:pt x="43" y="348"/>
                </a:lnTo>
                <a:cubicBezTo>
                  <a:pt x="250" y="198"/>
                  <a:pt x="250" y="198"/>
                  <a:pt x="250" y="198"/>
                </a:cubicBezTo>
                <a:cubicBezTo>
                  <a:pt x="259" y="192"/>
                  <a:pt x="262" y="186"/>
                  <a:pt x="262" y="178"/>
                </a:cubicBezTo>
                <a:cubicBezTo>
                  <a:pt x="262" y="169"/>
                  <a:pt x="259" y="161"/>
                  <a:pt x="250" y="155"/>
                </a:cubicBezTo>
                <a:cubicBezTo>
                  <a:pt x="43" y="5"/>
                  <a:pt x="43" y="5"/>
                  <a:pt x="43" y="5"/>
                </a:cubicBezTo>
                <a:cubicBezTo>
                  <a:pt x="35" y="0"/>
                  <a:pt x="23" y="0"/>
                  <a:pt x="14" y="5"/>
                </a:cubicBezTo>
                <a:cubicBezTo>
                  <a:pt x="5" y="8"/>
                  <a:pt x="0" y="16"/>
                  <a:pt x="0" y="28"/>
                </a:cubicBezTo>
                <a:cubicBezTo>
                  <a:pt x="0" y="324"/>
                  <a:pt x="0" y="324"/>
                  <a:pt x="0" y="324"/>
                </a:cubicBezTo>
                <a:cubicBezTo>
                  <a:pt x="0" y="336"/>
                  <a:pt x="5" y="344"/>
                  <a:pt x="14" y="350"/>
                </a:cubicBezTo>
                <a:cubicBezTo>
                  <a:pt x="23" y="353"/>
                  <a:pt x="35" y="353"/>
                  <a:pt x="43" y="348"/>
                </a:cubicBezTo>
              </a:path>
            </a:pathLst>
          </a:custGeom>
          <a:solidFill>
            <a:schemeClr val="bg1">
              <a:lumMod val="50000"/>
            </a:schemeClr>
          </a:solidFill>
          <a:ln>
            <a:noFill/>
          </a:ln>
          <a:effectLst/>
        </p:spPr>
        <p:txBody>
          <a:bodyPr wrap="none" anchor="ctr"/>
          <a:lstStyle/>
          <a:p>
            <a:endParaRPr lang="en-US" sz="900">
              <a:latin typeface="Calibri Light"/>
            </a:endParaRPr>
          </a:p>
        </p:txBody>
      </p:sp>
      <p:sp>
        <p:nvSpPr>
          <p:cNvPr id="29" name="Rectangle 28">
            <a:extLst>
              <a:ext uri="{FF2B5EF4-FFF2-40B4-BE49-F238E27FC236}">
                <a16:creationId xmlns:a16="http://schemas.microsoft.com/office/drawing/2014/main" id="{FF0AB2E7-2439-40BD-8952-E275B99E4ACD}"/>
              </a:ext>
            </a:extLst>
          </p:cNvPr>
          <p:cNvSpPr/>
          <p:nvPr/>
        </p:nvSpPr>
        <p:spPr>
          <a:xfrm>
            <a:off x="2504847" y="3651250"/>
            <a:ext cx="1599875" cy="311581"/>
          </a:xfrm>
          <a:prstGeom prst="rect">
            <a:avLst/>
          </a:prstGeom>
          <a:solidFill>
            <a:srgbClr val="990411"/>
          </a:solidFill>
          <a:ln>
            <a:noFill/>
          </a:ln>
        </p:spPr>
        <p:style>
          <a:lnRef idx="2">
            <a:schemeClr val="accent1">
              <a:shade val="50000"/>
            </a:schemeClr>
          </a:lnRef>
          <a:fillRef idx="1">
            <a:schemeClr val="accent1"/>
          </a:fillRef>
          <a:effectRef idx="0">
            <a:schemeClr val="accent1"/>
          </a:effectRef>
          <a:fontRef idx="minor">
            <a:schemeClr val="lt1"/>
          </a:fontRef>
        </p:style>
        <p:txBody>
          <a:bodyPr lIns="109710" tIns="54855" rIns="109710" bIns="54855" rtlCol="0" anchor="ctr"/>
          <a:lstStyle/>
          <a:p>
            <a:pPr algn="ctr"/>
            <a:endParaRPr lang="bg-BG" sz="900">
              <a:latin typeface="Calibri Light"/>
            </a:endParaRPr>
          </a:p>
        </p:txBody>
      </p:sp>
      <p:sp>
        <p:nvSpPr>
          <p:cNvPr id="30" name="Freeform 734">
            <a:extLst>
              <a:ext uri="{FF2B5EF4-FFF2-40B4-BE49-F238E27FC236}">
                <a16:creationId xmlns:a16="http://schemas.microsoft.com/office/drawing/2014/main" id="{5B370111-8D40-4DEA-BEF2-ED9644E63986}"/>
              </a:ext>
            </a:extLst>
          </p:cNvPr>
          <p:cNvSpPr>
            <a:spLocks noChangeArrowheads="1"/>
          </p:cNvSpPr>
          <p:nvPr/>
        </p:nvSpPr>
        <p:spPr bwMode="auto">
          <a:xfrm rot="5400000">
            <a:off x="3126188" y="3915947"/>
            <a:ext cx="331141" cy="296438"/>
          </a:xfrm>
          <a:custGeom>
            <a:avLst/>
            <a:gdLst>
              <a:gd name="T0" fmla="*/ 43 w 263"/>
              <a:gd name="T1" fmla="*/ 348 h 354"/>
              <a:gd name="T2" fmla="*/ 43 w 263"/>
              <a:gd name="T3" fmla="*/ 348 h 354"/>
              <a:gd name="T4" fmla="*/ 250 w 263"/>
              <a:gd name="T5" fmla="*/ 198 h 354"/>
              <a:gd name="T6" fmla="*/ 262 w 263"/>
              <a:gd name="T7" fmla="*/ 178 h 354"/>
              <a:gd name="T8" fmla="*/ 250 w 263"/>
              <a:gd name="T9" fmla="*/ 155 h 354"/>
              <a:gd name="T10" fmla="*/ 43 w 263"/>
              <a:gd name="T11" fmla="*/ 5 h 354"/>
              <a:gd name="T12" fmla="*/ 14 w 263"/>
              <a:gd name="T13" fmla="*/ 5 h 354"/>
              <a:gd name="T14" fmla="*/ 0 w 263"/>
              <a:gd name="T15" fmla="*/ 28 h 354"/>
              <a:gd name="T16" fmla="*/ 0 w 263"/>
              <a:gd name="T17" fmla="*/ 324 h 354"/>
              <a:gd name="T18" fmla="*/ 14 w 263"/>
              <a:gd name="T19" fmla="*/ 350 h 354"/>
              <a:gd name="T20" fmla="*/ 43 w 263"/>
              <a:gd name="T21" fmla="*/ 348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3" h="354">
                <a:moveTo>
                  <a:pt x="43" y="348"/>
                </a:moveTo>
                <a:lnTo>
                  <a:pt x="43" y="348"/>
                </a:lnTo>
                <a:cubicBezTo>
                  <a:pt x="250" y="198"/>
                  <a:pt x="250" y="198"/>
                  <a:pt x="250" y="198"/>
                </a:cubicBezTo>
                <a:cubicBezTo>
                  <a:pt x="259" y="192"/>
                  <a:pt x="262" y="186"/>
                  <a:pt x="262" y="178"/>
                </a:cubicBezTo>
                <a:cubicBezTo>
                  <a:pt x="262" y="169"/>
                  <a:pt x="259" y="161"/>
                  <a:pt x="250" y="155"/>
                </a:cubicBezTo>
                <a:cubicBezTo>
                  <a:pt x="43" y="5"/>
                  <a:pt x="43" y="5"/>
                  <a:pt x="43" y="5"/>
                </a:cubicBezTo>
                <a:cubicBezTo>
                  <a:pt x="35" y="0"/>
                  <a:pt x="23" y="0"/>
                  <a:pt x="14" y="5"/>
                </a:cubicBezTo>
                <a:cubicBezTo>
                  <a:pt x="5" y="8"/>
                  <a:pt x="0" y="16"/>
                  <a:pt x="0" y="28"/>
                </a:cubicBezTo>
                <a:cubicBezTo>
                  <a:pt x="0" y="324"/>
                  <a:pt x="0" y="324"/>
                  <a:pt x="0" y="324"/>
                </a:cubicBezTo>
                <a:cubicBezTo>
                  <a:pt x="0" y="336"/>
                  <a:pt x="5" y="344"/>
                  <a:pt x="14" y="350"/>
                </a:cubicBezTo>
                <a:cubicBezTo>
                  <a:pt x="23" y="353"/>
                  <a:pt x="35" y="353"/>
                  <a:pt x="43" y="348"/>
                </a:cubicBezTo>
              </a:path>
            </a:pathLst>
          </a:custGeom>
          <a:solidFill>
            <a:srgbClr val="990411"/>
          </a:solidFill>
          <a:ln>
            <a:noFill/>
          </a:ln>
          <a:effectLst/>
        </p:spPr>
        <p:txBody>
          <a:bodyPr wrap="none" anchor="ctr"/>
          <a:lstStyle/>
          <a:p>
            <a:endParaRPr lang="en-US" sz="900">
              <a:latin typeface="Calibri Light"/>
            </a:endParaRPr>
          </a:p>
        </p:txBody>
      </p:sp>
      <p:sp>
        <p:nvSpPr>
          <p:cNvPr id="31" name="Oval 30">
            <a:extLst>
              <a:ext uri="{FF2B5EF4-FFF2-40B4-BE49-F238E27FC236}">
                <a16:creationId xmlns:a16="http://schemas.microsoft.com/office/drawing/2014/main" id="{26F4FFA0-9922-4432-82EC-214E1F579496}"/>
              </a:ext>
            </a:extLst>
          </p:cNvPr>
          <p:cNvSpPr>
            <a:spLocks noChangeAspect="1"/>
          </p:cNvSpPr>
          <p:nvPr/>
        </p:nvSpPr>
        <p:spPr>
          <a:xfrm>
            <a:off x="1441964" y="1888129"/>
            <a:ext cx="538805" cy="538948"/>
          </a:xfrm>
          <a:prstGeom prst="ellipse">
            <a:avLst/>
          </a:prstGeom>
          <a:solidFill>
            <a:srgbClr val="59030B"/>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algn="ctr"/>
            <a:endParaRPr lang="en-US" sz="900">
              <a:solidFill>
                <a:schemeClr val="tx1"/>
              </a:solidFill>
              <a:latin typeface="Arial" panose="020B0604020202020204" pitchFamily="34" charset="0"/>
            </a:endParaRPr>
          </a:p>
        </p:txBody>
      </p:sp>
      <p:sp>
        <p:nvSpPr>
          <p:cNvPr id="32" name="Oval 31">
            <a:extLst>
              <a:ext uri="{FF2B5EF4-FFF2-40B4-BE49-F238E27FC236}">
                <a16:creationId xmlns:a16="http://schemas.microsoft.com/office/drawing/2014/main" id="{E736EBC0-04F7-418E-B6C8-3967543EF9F8}"/>
              </a:ext>
            </a:extLst>
          </p:cNvPr>
          <p:cNvSpPr>
            <a:spLocks noChangeAspect="1"/>
          </p:cNvSpPr>
          <p:nvPr/>
        </p:nvSpPr>
        <p:spPr>
          <a:xfrm>
            <a:off x="3016717" y="5198521"/>
            <a:ext cx="539356" cy="539496"/>
          </a:xfrm>
          <a:prstGeom prst="ellipse">
            <a:avLst/>
          </a:prstGeom>
          <a:solidFill>
            <a:srgbClr val="99041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algn="ctr"/>
            <a:endParaRPr lang="en-US" sz="900">
              <a:solidFill>
                <a:schemeClr val="tx1"/>
              </a:solidFill>
              <a:latin typeface="Arial" panose="020B0604020202020204" pitchFamily="34" charset="0"/>
            </a:endParaRPr>
          </a:p>
        </p:txBody>
      </p:sp>
      <p:sp>
        <p:nvSpPr>
          <p:cNvPr id="33" name="Oval 32">
            <a:extLst>
              <a:ext uri="{FF2B5EF4-FFF2-40B4-BE49-F238E27FC236}">
                <a16:creationId xmlns:a16="http://schemas.microsoft.com/office/drawing/2014/main" id="{06FBC9A5-CACC-4A43-8B76-781C15C80ECC}"/>
              </a:ext>
            </a:extLst>
          </p:cNvPr>
          <p:cNvSpPr>
            <a:spLocks noChangeAspect="1"/>
          </p:cNvSpPr>
          <p:nvPr/>
        </p:nvSpPr>
        <p:spPr>
          <a:xfrm>
            <a:off x="9556902" y="5198521"/>
            <a:ext cx="539356" cy="539496"/>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algn="ctr"/>
            <a:endParaRPr lang="en-US" sz="900">
              <a:solidFill>
                <a:schemeClr val="tx1"/>
              </a:solidFill>
              <a:latin typeface="Arial" panose="020B0604020202020204" pitchFamily="34" charset="0"/>
            </a:endParaRPr>
          </a:p>
        </p:txBody>
      </p:sp>
      <p:sp>
        <p:nvSpPr>
          <p:cNvPr id="34" name="Freeform 106">
            <a:extLst>
              <a:ext uri="{FF2B5EF4-FFF2-40B4-BE49-F238E27FC236}">
                <a16:creationId xmlns:a16="http://schemas.microsoft.com/office/drawing/2014/main" id="{399C5852-1457-4F93-8968-9C4A06A2C876}"/>
              </a:ext>
            </a:extLst>
          </p:cNvPr>
          <p:cNvSpPr>
            <a:spLocks noChangeArrowheads="1"/>
          </p:cNvSpPr>
          <p:nvPr/>
        </p:nvSpPr>
        <p:spPr bwMode="auto">
          <a:xfrm>
            <a:off x="1566831" y="2015438"/>
            <a:ext cx="289909" cy="262467"/>
          </a:xfrm>
          <a:custGeom>
            <a:avLst/>
            <a:gdLst>
              <a:gd name="T0" fmla="*/ 573 w 602"/>
              <a:gd name="T1" fmla="*/ 544 h 545"/>
              <a:gd name="T2" fmla="*/ 573 w 602"/>
              <a:gd name="T3" fmla="*/ 544 h 545"/>
              <a:gd name="T4" fmla="*/ 523 w 602"/>
              <a:gd name="T5" fmla="*/ 544 h 545"/>
              <a:gd name="T6" fmla="*/ 523 w 602"/>
              <a:gd name="T7" fmla="*/ 318 h 545"/>
              <a:gd name="T8" fmla="*/ 523 w 602"/>
              <a:gd name="T9" fmla="*/ 141 h 545"/>
              <a:gd name="T10" fmla="*/ 573 w 602"/>
              <a:gd name="T11" fmla="*/ 141 h 545"/>
              <a:gd name="T12" fmla="*/ 601 w 602"/>
              <a:gd name="T13" fmla="*/ 170 h 545"/>
              <a:gd name="T14" fmla="*/ 601 w 602"/>
              <a:gd name="T15" fmla="*/ 346 h 545"/>
              <a:gd name="T16" fmla="*/ 601 w 602"/>
              <a:gd name="T17" fmla="*/ 459 h 545"/>
              <a:gd name="T18" fmla="*/ 601 w 602"/>
              <a:gd name="T19" fmla="*/ 516 h 545"/>
              <a:gd name="T20" fmla="*/ 573 w 602"/>
              <a:gd name="T21" fmla="*/ 544 h 545"/>
              <a:gd name="T22" fmla="*/ 99 w 602"/>
              <a:gd name="T23" fmla="*/ 544 h 545"/>
              <a:gd name="T24" fmla="*/ 99 w 602"/>
              <a:gd name="T25" fmla="*/ 544 h 545"/>
              <a:gd name="T26" fmla="*/ 99 w 602"/>
              <a:gd name="T27" fmla="*/ 318 h 545"/>
              <a:gd name="T28" fmla="*/ 99 w 602"/>
              <a:gd name="T29" fmla="*/ 311 h 545"/>
              <a:gd name="T30" fmla="*/ 99 w 602"/>
              <a:gd name="T31" fmla="*/ 141 h 545"/>
              <a:gd name="T32" fmla="*/ 156 w 602"/>
              <a:gd name="T33" fmla="*/ 141 h 545"/>
              <a:gd name="T34" fmla="*/ 297 w 602"/>
              <a:gd name="T35" fmla="*/ 0 h 545"/>
              <a:gd name="T36" fmla="*/ 438 w 602"/>
              <a:gd name="T37" fmla="*/ 141 h 545"/>
              <a:gd name="T38" fmla="*/ 495 w 602"/>
              <a:gd name="T39" fmla="*/ 141 h 545"/>
              <a:gd name="T40" fmla="*/ 495 w 602"/>
              <a:gd name="T41" fmla="*/ 318 h 545"/>
              <a:gd name="T42" fmla="*/ 495 w 602"/>
              <a:gd name="T43" fmla="*/ 544 h 545"/>
              <a:gd name="T44" fmla="*/ 99 w 602"/>
              <a:gd name="T45" fmla="*/ 544 h 545"/>
              <a:gd name="T46" fmla="*/ 297 w 602"/>
              <a:gd name="T47" fmla="*/ 57 h 545"/>
              <a:gd name="T48" fmla="*/ 297 w 602"/>
              <a:gd name="T49" fmla="*/ 57 h 545"/>
              <a:gd name="T50" fmla="*/ 212 w 602"/>
              <a:gd name="T51" fmla="*/ 141 h 545"/>
              <a:gd name="T52" fmla="*/ 382 w 602"/>
              <a:gd name="T53" fmla="*/ 141 h 545"/>
              <a:gd name="T54" fmla="*/ 297 w 602"/>
              <a:gd name="T55" fmla="*/ 57 h 545"/>
              <a:gd name="T56" fmla="*/ 0 w 602"/>
              <a:gd name="T57" fmla="*/ 516 h 545"/>
              <a:gd name="T58" fmla="*/ 0 w 602"/>
              <a:gd name="T59" fmla="*/ 516 h 545"/>
              <a:gd name="T60" fmla="*/ 0 w 602"/>
              <a:gd name="T61" fmla="*/ 459 h 545"/>
              <a:gd name="T62" fmla="*/ 0 w 602"/>
              <a:gd name="T63" fmla="*/ 346 h 545"/>
              <a:gd name="T64" fmla="*/ 0 w 602"/>
              <a:gd name="T65" fmla="*/ 170 h 545"/>
              <a:gd name="T66" fmla="*/ 29 w 602"/>
              <a:gd name="T67" fmla="*/ 141 h 545"/>
              <a:gd name="T68" fmla="*/ 71 w 602"/>
              <a:gd name="T69" fmla="*/ 141 h 545"/>
              <a:gd name="T70" fmla="*/ 71 w 602"/>
              <a:gd name="T71" fmla="*/ 311 h 545"/>
              <a:gd name="T72" fmla="*/ 71 w 602"/>
              <a:gd name="T73" fmla="*/ 318 h 545"/>
              <a:gd name="T74" fmla="*/ 71 w 602"/>
              <a:gd name="T75" fmla="*/ 544 h 545"/>
              <a:gd name="T76" fmla="*/ 29 w 602"/>
              <a:gd name="T77" fmla="*/ 544 h 545"/>
              <a:gd name="T78" fmla="*/ 0 w 602"/>
              <a:gd name="T79" fmla="*/ 516 h 5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02" h="545">
                <a:moveTo>
                  <a:pt x="573" y="544"/>
                </a:moveTo>
                <a:lnTo>
                  <a:pt x="573" y="544"/>
                </a:lnTo>
                <a:cubicBezTo>
                  <a:pt x="523" y="544"/>
                  <a:pt x="523" y="544"/>
                  <a:pt x="523" y="544"/>
                </a:cubicBezTo>
                <a:cubicBezTo>
                  <a:pt x="523" y="318"/>
                  <a:pt x="523" y="318"/>
                  <a:pt x="523" y="318"/>
                </a:cubicBezTo>
                <a:cubicBezTo>
                  <a:pt x="523" y="141"/>
                  <a:pt x="523" y="141"/>
                  <a:pt x="523" y="141"/>
                </a:cubicBezTo>
                <a:cubicBezTo>
                  <a:pt x="573" y="141"/>
                  <a:pt x="573" y="141"/>
                  <a:pt x="573" y="141"/>
                </a:cubicBezTo>
                <a:cubicBezTo>
                  <a:pt x="587" y="141"/>
                  <a:pt x="601" y="148"/>
                  <a:pt x="601" y="170"/>
                </a:cubicBezTo>
                <a:cubicBezTo>
                  <a:pt x="601" y="346"/>
                  <a:pt x="601" y="346"/>
                  <a:pt x="601" y="346"/>
                </a:cubicBezTo>
                <a:cubicBezTo>
                  <a:pt x="601" y="459"/>
                  <a:pt x="601" y="459"/>
                  <a:pt x="601" y="459"/>
                </a:cubicBezTo>
                <a:cubicBezTo>
                  <a:pt x="601" y="516"/>
                  <a:pt x="601" y="516"/>
                  <a:pt x="601" y="516"/>
                </a:cubicBezTo>
                <a:cubicBezTo>
                  <a:pt x="601" y="530"/>
                  <a:pt x="587" y="544"/>
                  <a:pt x="573" y="544"/>
                </a:cubicBezTo>
                <a:close/>
                <a:moveTo>
                  <a:pt x="99" y="544"/>
                </a:moveTo>
                <a:lnTo>
                  <a:pt x="99" y="544"/>
                </a:lnTo>
                <a:cubicBezTo>
                  <a:pt x="99" y="318"/>
                  <a:pt x="99" y="318"/>
                  <a:pt x="99" y="318"/>
                </a:cubicBezTo>
                <a:cubicBezTo>
                  <a:pt x="99" y="311"/>
                  <a:pt x="99" y="311"/>
                  <a:pt x="99" y="311"/>
                </a:cubicBezTo>
                <a:cubicBezTo>
                  <a:pt x="99" y="141"/>
                  <a:pt x="99" y="141"/>
                  <a:pt x="99" y="141"/>
                </a:cubicBezTo>
                <a:cubicBezTo>
                  <a:pt x="156" y="141"/>
                  <a:pt x="156" y="141"/>
                  <a:pt x="156" y="141"/>
                </a:cubicBezTo>
                <a:cubicBezTo>
                  <a:pt x="156" y="64"/>
                  <a:pt x="219" y="0"/>
                  <a:pt x="297" y="0"/>
                </a:cubicBezTo>
                <a:cubicBezTo>
                  <a:pt x="375" y="0"/>
                  <a:pt x="438" y="64"/>
                  <a:pt x="438" y="141"/>
                </a:cubicBezTo>
                <a:cubicBezTo>
                  <a:pt x="495" y="141"/>
                  <a:pt x="495" y="141"/>
                  <a:pt x="495" y="141"/>
                </a:cubicBezTo>
                <a:cubicBezTo>
                  <a:pt x="495" y="318"/>
                  <a:pt x="495" y="318"/>
                  <a:pt x="495" y="318"/>
                </a:cubicBezTo>
                <a:cubicBezTo>
                  <a:pt x="495" y="544"/>
                  <a:pt x="495" y="544"/>
                  <a:pt x="495" y="544"/>
                </a:cubicBezTo>
                <a:lnTo>
                  <a:pt x="99" y="544"/>
                </a:lnTo>
                <a:close/>
                <a:moveTo>
                  <a:pt x="297" y="57"/>
                </a:moveTo>
                <a:lnTo>
                  <a:pt x="297" y="57"/>
                </a:lnTo>
                <a:cubicBezTo>
                  <a:pt x="255" y="57"/>
                  <a:pt x="212" y="92"/>
                  <a:pt x="212" y="141"/>
                </a:cubicBezTo>
                <a:cubicBezTo>
                  <a:pt x="382" y="141"/>
                  <a:pt x="382" y="141"/>
                  <a:pt x="382" y="141"/>
                </a:cubicBezTo>
                <a:cubicBezTo>
                  <a:pt x="382" y="92"/>
                  <a:pt x="347" y="57"/>
                  <a:pt x="297" y="57"/>
                </a:cubicBezTo>
                <a:close/>
                <a:moveTo>
                  <a:pt x="0" y="516"/>
                </a:moveTo>
                <a:lnTo>
                  <a:pt x="0" y="516"/>
                </a:lnTo>
                <a:cubicBezTo>
                  <a:pt x="0" y="459"/>
                  <a:pt x="0" y="459"/>
                  <a:pt x="0" y="459"/>
                </a:cubicBezTo>
                <a:cubicBezTo>
                  <a:pt x="0" y="346"/>
                  <a:pt x="0" y="346"/>
                  <a:pt x="0" y="346"/>
                </a:cubicBezTo>
                <a:cubicBezTo>
                  <a:pt x="0" y="170"/>
                  <a:pt x="0" y="170"/>
                  <a:pt x="0" y="170"/>
                </a:cubicBezTo>
                <a:cubicBezTo>
                  <a:pt x="0" y="148"/>
                  <a:pt x="7" y="141"/>
                  <a:pt x="29" y="141"/>
                </a:cubicBezTo>
                <a:cubicBezTo>
                  <a:pt x="71" y="141"/>
                  <a:pt x="71" y="141"/>
                  <a:pt x="71" y="141"/>
                </a:cubicBezTo>
                <a:cubicBezTo>
                  <a:pt x="71" y="311"/>
                  <a:pt x="71" y="311"/>
                  <a:pt x="71" y="311"/>
                </a:cubicBezTo>
                <a:cubicBezTo>
                  <a:pt x="71" y="318"/>
                  <a:pt x="71" y="318"/>
                  <a:pt x="71" y="318"/>
                </a:cubicBezTo>
                <a:cubicBezTo>
                  <a:pt x="71" y="544"/>
                  <a:pt x="71" y="544"/>
                  <a:pt x="71" y="544"/>
                </a:cubicBezTo>
                <a:cubicBezTo>
                  <a:pt x="29" y="544"/>
                  <a:pt x="29" y="544"/>
                  <a:pt x="29" y="544"/>
                </a:cubicBezTo>
                <a:cubicBezTo>
                  <a:pt x="7" y="544"/>
                  <a:pt x="0" y="530"/>
                  <a:pt x="0" y="516"/>
                </a:cubicBez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900">
              <a:latin typeface="Arial" panose="020B0604020202020204" pitchFamily="34" charset="0"/>
            </a:endParaRPr>
          </a:p>
        </p:txBody>
      </p:sp>
      <p:sp>
        <p:nvSpPr>
          <p:cNvPr id="35" name="Freeform 162">
            <a:extLst>
              <a:ext uri="{FF2B5EF4-FFF2-40B4-BE49-F238E27FC236}">
                <a16:creationId xmlns:a16="http://schemas.microsoft.com/office/drawing/2014/main" id="{2AAEA565-3AA0-4978-A78E-7A0FFB5A6047}"/>
              </a:ext>
            </a:extLst>
          </p:cNvPr>
          <p:cNvSpPr>
            <a:spLocks noChangeArrowheads="1"/>
          </p:cNvSpPr>
          <p:nvPr/>
        </p:nvSpPr>
        <p:spPr bwMode="auto">
          <a:xfrm>
            <a:off x="3144388" y="5341269"/>
            <a:ext cx="287792" cy="254000"/>
          </a:xfrm>
          <a:custGeom>
            <a:avLst/>
            <a:gdLst>
              <a:gd name="T0" fmla="*/ 572 w 601"/>
              <a:gd name="T1" fmla="*/ 530 h 531"/>
              <a:gd name="T2" fmla="*/ 572 w 601"/>
              <a:gd name="T3" fmla="*/ 530 h 531"/>
              <a:gd name="T4" fmla="*/ 28 w 601"/>
              <a:gd name="T5" fmla="*/ 530 h 531"/>
              <a:gd name="T6" fmla="*/ 0 w 601"/>
              <a:gd name="T7" fmla="*/ 502 h 531"/>
              <a:gd name="T8" fmla="*/ 0 w 601"/>
              <a:gd name="T9" fmla="*/ 28 h 531"/>
              <a:gd name="T10" fmla="*/ 28 w 601"/>
              <a:gd name="T11" fmla="*/ 0 h 531"/>
              <a:gd name="T12" fmla="*/ 572 w 601"/>
              <a:gd name="T13" fmla="*/ 0 h 531"/>
              <a:gd name="T14" fmla="*/ 600 w 601"/>
              <a:gd name="T15" fmla="*/ 28 h 531"/>
              <a:gd name="T16" fmla="*/ 600 w 601"/>
              <a:gd name="T17" fmla="*/ 502 h 531"/>
              <a:gd name="T18" fmla="*/ 572 w 601"/>
              <a:gd name="T19" fmla="*/ 530 h 531"/>
              <a:gd name="T20" fmla="*/ 56 w 601"/>
              <a:gd name="T21" fmla="*/ 28 h 531"/>
              <a:gd name="T22" fmla="*/ 56 w 601"/>
              <a:gd name="T23" fmla="*/ 28 h 531"/>
              <a:gd name="T24" fmla="*/ 28 w 601"/>
              <a:gd name="T25" fmla="*/ 57 h 531"/>
              <a:gd name="T26" fmla="*/ 56 w 601"/>
              <a:gd name="T27" fmla="*/ 85 h 531"/>
              <a:gd name="T28" fmla="*/ 84 w 601"/>
              <a:gd name="T29" fmla="*/ 57 h 531"/>
              <a:gd name="T30" fmla="*/ 56 w 601"/>
              <a:gd name="T31" fmla="*/ 28 h 531"/>
              <a:gd name="T32" fmla="*/ 141 w 601"/>
              <a:gd name="T33" fmla="*/ 28 h 531"/>
              <a:gd name="T34" fmla="*/ 141 w 601"/>
              <a:gd name="T35" fmla="*/ 28 h 531"/>
              <a:gd name="T36" fmla="*/ 113 w 601"/>
              <a:gd name="T37" fmla="*/ 57 h 531"/>
              <a:gd name="T38" fmla="*/ 141 w 601"/>
              <a:gd name="T39" fmla="*/ 85 h 531"/>
              <a:gd name="T40" fmla="*/ 169 w 601"/>
              <a:gd name="T41" fmla="*/ 57 h 531"/>
              <a:gd name="T42" fmla="*/ 141 w 601"/>
              <a:gd name="T43" fmla="*/ 28 h 531"/>
              <a:gd name="T44" fmla="*/ 226 w 601"/>
              <a:gd name="T45" fmla="*/ 28 h 531"/>
              <a:gd name="T46" fmla="*/ 226 w 601"/>
              <a:gd name="T47" fmla="*/ 28 h 531"/>
              <a:gd name="T48" fmla="*/ 197 w 601"/>
              <a:gd name="T49" fmla="*/ 57 h 531"/>
              <a:gd name="T50" fmla="*/ 226 w 601"/>
              <a:gd name="T51" fmla="*/ 85 h 531"/>
              <a:gd name="T52" fmla="*/ 254 w 601"/>
              <a:gd name="T53" fmla="*/ 57 h 531"/>
              <a:gd name="T54" fmla="*/ 226 w 601"/>
              <a:gd name="T55" fmla="*/ 28 h 531"/>
              <a:gd name="T56" fmla="*/ 572 w 601"/>
              <a:gd name="T57" fmla="*/ 113 h 531"/>
              <a:gd name="T58" fmla="*/ 572 w 601"/>
              <a:gd name="T59" fmla="*/ 113 h 531"/>
              <a:gd name="T60" fmla="*/ 544 w 601"/>
              <a:gd name="T61" fmla="*/ 113 h 531"/>
              <a:gd name="T62" fmla="*/ 56 w 601"/>
              <a:gd name="T63" fmla="*/ 113 h 531"/>
              <a:gd name="T64" fmla="*/ 28 w 601"/>
              <a:gd name="T65" fmla="*/ 113 h 531"/>
              <a:gd name="T66" fmla="*/ 28 w 601"/>
              <a:gd name="T67" fmla="*/ 502 h 531"/>
              <a:gd name="T68" fmla="*/ 572 w 601"/>
              <a:gd name="T69" fmla="*/ 502 h 531"/>
              <a:gd name="T70" fmla="*/ 572 w 601"/>
              <a:gd name="T71" fmla="*/ 113 h 531"/>
              <a:gd name="T72" fmla="*/ 219 w 601"/>
              <a:gd name="T73" fmla="*/ 283 h 531"/>
              <a:gd name="T74" fmla="*/ 219 w 601"/>
              <a:gd name="T75" fmla="*/ 283 h 531"/>
              <a:gd name="T76" fmla="*/ 233 w 601"/>
              <a:gd name="T77" fmla="*/ 297 h 531"/>
              <a:gd name="T78" fmla="*/ 233 w 601"/>
              <a:gd name="T79" fmla="*/ 297 h 531"/>
              <a:gd name="T80" fmla="*/ 275 w 601"/>
              <a:gd name="T81" fmla="*/ 332 h 531"/>
              <a:gd name="T82" fmla="*/ 367 w 601"/>
              <a:gd name="T83" fmla="*/ 241 h 531"/>
              <a:gd name="T84" fmla="*/ 367 w 601"/>
              <a:gd name="T85" fmla="*/ 241 h 531"/>
              <a:gd name="T86" fmla="*/ 388 w 601"/>
              <a:gd name="T87" fmla="*/ 226 h 531"/>
              <a:gd name="T88" fmla="*/ 417 w 601"/>
              <a:gd name="T89" fmla="*/ 255 h 531"/>
              <a:gd name="T90" fmla="*/ 402 w 601"/>
              <a:gd name="T91" fmla="*/ 276 h 531"/>
              <a:gd name="T92" fmla="*/ 402 w 601"/>
              <a:gd name="T93" fmla="*/ 276 h 531"/>
              <a:gd name="T94" fmla="*/ 289 w 601"/>
              <a:gd name="T95" fmla="*/ 389 h 531"/>
              <a:gd name="T96" fmla="*/ 289 w 601"/>
              <a:gd name="T97" fmla="*/ 389 h 531"/>
              <a:gd name="T98" fmla="*/ 275 w 601"/>
              <a:gd name="T99" fmla="*/ 396 h 531"/>
              <a:gd name="T100" fmla="*/ 254 w 601"/>
              <a:gd name="T101" fmla="*/ 389 h 531"/>
              <a:gd name="T102" fmla="*/ 254 w 601"/>
              <a:gd name="T103" fmla="*/ 389 h 531"/>
              <a:gd name="T104" fmla="*/ 197 w 601"/>
              <a:gd name="T105" fmla="*/ 332 h 531"/>
              <a:gd name="T106" fmla="*/ 197 w 601"/>
              <a:gd name="T107" fmla="*/ 332 h 531"/>
              <a:gd name="T108" fmla="*/ 190 w 601"/>
              <a:gd name="T109" fmla="*/ 311 h 531"/>
              <a:gd name="T110" fmla="*/ 219 w 601"/>
              <a:gd name="T111" fmla="*/ 283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01" h="531">
                <a:moveTo>
                  <a:pt x="572" y="530"/>
                </a:moveTo>
                <a:lnTo>
                  <a:pt x="572" y="530"/>
                </a:lnTo>
                <a:cubicBezTo>
                  <a:pt x="28" y="530"/>
                  <a:pt x="28" y="530"/>
                  <a:pt x="28" y="530"/>
                </a:cubicBezTo>
                <a:cubicBezTo>
                  <a:pt x="14" y="530"/>
                  <a:pt x="0" y="516"/>
                  <a:pt x="0" y="502"/>
                </a:cubicBezTo>
                <a:cubicBezTo>
                  <a:pt x="0" y="28"/>
                  <a:pt x="0" y="28"/>
                  <a:pt x="0" y="28"/>
                </a:cubicBezTo>
                <a:cubicBezTo>
                  <a:pt x="0" y="14"/>
                  <a:pt x="14" y="0"/>
                  <a:pt x="28" y="0"/>
                </a:cubicBezTo>
                <a:cubicBezTo>
                  <a:pt x="572" y="0"/>
                  <a:pt x="572" y="0"/>
                  <a:pt x="572" y="0"/>
                </a:cubicBezTo>
                <a:cubicBezTo>
                  <a:pt x="593" y="0"/>
                  <a:pt x="600" y="14"/>
                  <a:pt x="600" y="28"/>
                </a:cubicBezTo>
                <a:cubicBezTo>
                  <a:pt x="600" y="502"/>
                  <a:pt x="600" y="502"/>
                  <a:pt x="600" y="502"/>
                </a:cubicBezTo>
                <a:cubicBezTo>
                  <a:pt x="600" y="516"/>
                  <a:pt x="593" y="530"/>
                  <a:pt x="572" y="530"/>
                </a:cubicBezTo>
                <a:close/>
                <a:moveTo>
                  <a:pt x="56" y="28"/>
                </a:moveTo>
                <a:lnTo>
                  <a:pt x="56" y="28"/>
                </a:lnTo>
                <a:cubicBezTo>
                  <a:pt x="42" y="28"/>
                  <a:pt x="28" y="43"/>
                  <a:pt x="28" y="57"/>
                </a:cubicBezTo>
                <a:cubicBezTo>
                  <a:pt x="28" y="78"/>
                  <a:pt x="42" y="85"/>
                  <a:pt x="56" y="85"/>
                </a:cubicBezTo>
                <a:cubicBezTo>
                  <a:pt x="70" y="85"/>
                  <a:pt x="84" y="78"/>
                  <a:pt x="84" y="57"/>
                </a:cubicBezTo>
                <a:cubicBezTo>
                  <a:pt x="84" y="43"/>
                  <a:pt x="70" y="28"/>
                  <a:pt x="56" y="28"/>
                </a:cubicBezTo>
                <a:close/>
                <a:moveTo>
                  <a:pt x="141" y="28"/>
                </a:moveTo>
                <a:lnTo>
                  <a:pt x="141" y="28"/>
                </a:lnTo>
                <a:cubicBezTo>
                  <a:pt x="127" y="28"/>
                  <a:pt x="113" y="43"/>
                  <a:pt x="113" y="57"/>
                </a:cubicBezTo>
                <a:cubicBezTo>
                  <a:pt x="113" y="78"/>
                  <a:pt x="127" y="85"/>
                  <a:pt x="141" y="85"/>
                </a:cubicBezTo>
                <a:cubicBezTo>
                  <a:pt x="155" y="85"/>
                  <a:pt x="169" y="78"/>
                  <a:pt x="169" y="57"/>
                </a:cubicBezTo>
                <a:cubicBezTo>
                  <a:pt x="169" y="43"/>
                  <a:pt x="155" y="28"/>
                  <a:pt x="141" y="28"/>
                </a:cubicBezTo>
                <a:close/>
                <a:moveTo>
                  <a:pt x="226" y="28"/>
                </a:moveTo>
                <a:lnTo>
                  <a:pt x="226" y="28"/>
                </a:lnTo>
                <a:cubicBezTo>
                  <a:pt x="212" y="28"/>
                  <a:pt x="197" y="43"/>
                  <a:pt x="197" y="57"/>
                </a:cubicBezTo>
                <a:cubicBezTo>
                  <a:pt x="197" y="78"/>
                  <a:pt x="212" y="85"/>
                  <a:pt x="226" y="85"/>
                </a:cubicBezTo>
                <a:cubicBezTo>
                  <a:pt x="240" y="85"/>
                  <a:pt x="254" y="78"/>
                  <a:pt x="254" y="57"/>
                </a:cubicBezTo>
                <a:cubicBezTo>
                  <a:pt x="254" y="43"/>
                  <a:pt x="240" y="28"/>
                  <a:pt x="226" y="28"/>
                </a:cubicBezTo>
                <a:close/>
                <a:moveTo>
                  <a:pt x="572" y="113"/>
                </a:moveTo>
                <a:lnTo>
                  <a:pt x="572" y="113"/>
                </a:lnTo>
                <a:cubicBezTo>
                  <a:pt x="544" y="113"/>
                  <a:pt x="544" y="113"/>
                  <a:pt x="544" y="113"/>
                </a:cubicBezTo>
                <a:cubicBezTo>
                  <a:pt x="56" y="113"/>
                  <a:pt x="56" y="113"/>
                  <a:pt x="56" y="113"/>
                </a:cubicBezTo>
                <a:cubicBezTo>
                  <a:pt x="28" y="113"/>
                  <a:pt x="28" y="113"/>
                  <a:pt x="28" y="113"/>
                </a:cubicBezTo>
                <a:cubicBezTo>
                  <a:pt x="28" y="502"/>
                  <a:pt x="28" y="502"/>
                  <a:pt x="28" y="502"/>
                </a:cubicBezTo>
                <a:cubicBezTo>
                  <a:pt x="572" y="502"/>
                  <a:pt x="572" y="502"/>
                  <a:pt x="572" y="502"/>
                </a:cubicBezTo>
                <a:lnTo>
                  <a:pt x="572" y="113"/>
                </a:lnTo>
                <a:close/>
                <a:moveTo>
                  <a:pt x="219" y="283"/>
                </a:moveTo>
                <a:lnTo>
                  <a:pt x="219" y="283"/>
                </a:lnTo>
                <a:cubicBezTo>
                  <a:pt x="226" y="283"/>
                  <a:pt x="233" y="290"/>
                  <a:pt x="233" y="297"/>
                </a:cubicBezTo>
                <a:lnTo>
                  <a:pt x="233" y="297"/>
                </a:lnTo>
                <a:cubicBezTo>
                  <a:pt x="275" y="332"/>
                  <a:pt x="275" y="332"/>
                  <a:pt x="275" y="332"/>
                </a:cubicBezTo>
                <a:cubicBezTo>
                  <a:pt x="367" y="241"/>
                  <a:pt x="367" y="241"/>
                  <a:pt x="367" y="241"/>
                </a:cubicBezTo>
                <a:lnTo>
                  <a:pt x="367" y="241"/>
                </a:lnTo>
                <a:cubicBezTo>
                  <a:pt x="374" y="234"/>
                  <a:pt x="381" y="226"/>
                  <a:pt x="388" y="226"/>
                </a:cubicBezTo>
                <a:cubicBezTo>
                  <a:pt x="402" y="226"/>
                  <a:pt x="417" y="241"/>
                  <a:pt x="417" y="255"/>
                </a:cubicBezTo>
                <a:cubicBezTo>
                  <a:pt x="417" y="262"/>
                  <a:pt x="410" y="269"/>
                  <a:pt x="402" y="276"/>
                </a:cubicBezTo>
                <a:lnTo>
                  <a:pt x="402" y="276"/>
                </a:lnTo>
                <a:cubicBezTo>
                  <a:pt x="289" y="389"/>
                  <a:pt x="289" y="389"/>
                  <a:pt x="289" y="389"/>
                </a:cubicBezTo>
                <a:lnTo>
                  <a:pt x="289" y="389"/>
                </a:lnTo>
                <a:cubicBezTo>
                  <a:pt x="289" y="396"/>
                  <a:pt x="282" y="396"/>
                  <a:pt x="275" y="396"/>
                </a:cubicBezTo>
                <a:cubicBezTo>
                  <a:pt x="268" y="396"/>
                  <a:pt x="261" y="396"/>
                  <a:pt x="254" y="389"/>
                </a:cubicBezTo>
                <a:lnTo>
                  <a:pt x="254" y="389"/>
                </a:lnTo>
                <a:cubicBezTo>
                  <a:pt x="197" y="332"/>
                  <a:pt x="197" y="332"/>
                  <a:pt x="197" y="332"/>
                </a:cubicBezTo>
                <a:lnTo>
                  <a:pt x="197" y="332"/>
                </a:lnTo>
                <a:cubicBezTo>
                  <a:pt x="190" y="325"/>
                  <a:pt x="190" y="318"/>
                  <a:pt x="190" y="311"/>
                </a:cubicBezTo>
                <a:cubicBezTo>
                  <a:pt x="190" y="297"/>
                  <a:pt x="197" y="283"/>
                  <a:pt x="219" y="283"/>
                </a:cubicBezTo>
                <a:close/>
              </a:path>
            </a:pathLst>
          </a:custGeom>
          <a:solidFill>
            <a:schemeClr val="bg1"/>
          </a:solidFill>
          <a:ln>
            <a:noFill/>
          </a:ln>
          <a:effectLst/>
        </p:spPr>
        <p:txBody>
          <a:bodyPr wrap="none" anchor="ctr"/>
          <a:lstStyle/>
          <a:p>
            <a:pPr>
              <a:defRPr/>
            </a:pPr>
            <a:endParaRPr lang="en-US" sz="900">
              <a:latin typeface="Arial" panose="020B0604020202020204" pitchFamily="34" charset="0"/>
            </a:endParaRPr>
          </a:p>
        </p:txBody>
      </p:sp>
      <p:sp>
        <p:nvSpPr>
          <p:cNvPr id="36" name="Oval 35">
            <a:extLst>
              <a:ext uri="{FF2B5EF4-FFF2-40B4-BE49-F238E27FC236}">
                <a16:creationId xmlns:a16="http://schemas.microsoft.com/office/drawing/2014/main" id="{54DC621D-12F2-4F45-B014-1855CA01F255}"/>
              </a:ext>
            </a:extLst>
          </p:cNvPr>
          <p:cNvSpPr>
            <a:spLocks noChangeAspect="1"/>
          </p:cNvSpPr>
          <p:nvPr/>
        </p:nvSpPr>
        <p:spPr>
          <a:xfrm>
            <a:off x="4690471" y="1887855"/>
            <a:ext cx="539356" cy="539496"/>
          </a:xfrm>
          <a:prstGeom prst="ellipse">
            <a:avLst/>
          </a:prstGeom>
          <a:solidFill>
            <a:srgbClr val="E5061A"/>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algn="ctr"/>
            <a:endParaRPr lang="en-US" sz="900">
              <a:solidFill>
                <a:schemeClr val="tx1"/>
              </a:solidFill>
              <a:latin typeface="Arial" panose="020B0604020202020204" pitchFamily="34" charset="0"/>
            </a:endParaRPr>
          </a:p>
        </p:txBody>
      </p:sp>
      <p:sp>
        <p:nvSpPr>
          <p:cNvPr id="37" name="Oval 36">
            <a:extLst>
              <a:ext uri="{FF2B5EF4-FFF2-40B4-BE49-F238E27FC236}">
                <a16:creationId xmlns:a16="http://schemas.microsoft.com/office/drawing/2014/main" id="{F5DFC404-415F-4976-97F7-2F6CAD61EB80}"/>
              </a:ext>
            </a:extLst>
          </p:cNvPr>
          <p:cNvSpPr>
            <a:spLocks noChangeAspect="1"/>
          </p:cNvSpPr>
          <p:nvPr/>
        </p:nvSpPr>
        <p:spPr>
          <a:xfrm>
            <a:off x="6303710" y="5198521"/>
            <a:ext cx="539356" cy="539496"/>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algn="ctr"/>
            <a:endParaRPr lang="en-US" sz="900">
              <a:solidFill>
                <a:schemeClr val="tx1"/>
              </a:solidFill>
              <a:latin typeface="Arial" panose="020B0604020202020204" pitchFamily="34" charset="0"/>
            </a:endParaRPr>
          </a:p>
        </p:txBody>
      </p:sp>
      <p:sp>
        <p:nvSpPr>
          <p:cNvPr id="38" name="Freeform 57">
            <a:extLst>
              <a:ext uri="{FF2B5EF4-FFF2-40B4-BE49-F238E27FC236}">
                <a16:creationId xmlns:a16="http://schemas.microsoft.com/office/drawing/2014/main" id="{2408ACCC-BC9B-4FCA-A101-DB580E6051D3}"/>
              </a:ext>
            </a:extLst>
          </p:cNvPr>
          <p:cNvSpPr>
            <a:spLocks noChangeArrowheads="1"/>
          </p:cNvSpPr>
          <p:nvPr/>
        </p:nvSpPr>
        <p:spPr bwMode="auto">
          <a:xfrm>
            <a:off x="4815339" y="2032371"/>
            <a:ext cx="289907" cy="254000"/>
          </a:xfrm>
          <a:custGeom>
            <a:avLst/>
            <a:gdLst>
              <a:gd name="T0" fmla="*/ 587 w 602"/>
              <a:gd name="T1" fmla="*/ 289 h 531"/>
              <a:gd name="T2" fmla="*/ 311 w 602"/>
              <a:gd name="T3" fmla="*/ 403 h 531"/>
              <a:gd name="T4" fmla="*/ 311 w 602"/>
              <a:gd name="T5" fmla="*/ 403 h 531"/>
              <a:gd name="T6" fmla="*/ 304 w 602"/>
              <a:gd name="T7" fmla="*/ 410 h 531"/>
              <a:gd name="T8" fmla="*/ 290 w 602"/>
              <a:gd name="T9" fmla="*/ 403 h 531"/>
              <a:gd name="T10" fmla="*/ 290 w 602"/>
              <a:gd name="T11" fmla="*/ 403 h 531"/>
              <a:gd name="T12" fmla="*/ 15 w 602"/>
              <a:gd name="T13" fmla="*/ 289 h 531"/>
              <a:gd name="T14" fmla="*/ 29 w 602"/>
              <a:gd name="T15" fmla="*/ 240 h 531"/>
              <a:gd name="T16" fmla="*/ 43 w 602"/>
              <a:gd name="T17" fmla="*/ 240 h 531"/>
              <a:gd name="T18" fmla="*/ 43 w 602"/>
              <a:gd name="T19" fmla="*/ 240 h 531"/>
              <a:gd name="T20" fmla="*/ 566 w 602"/>
              <a:gd name="T21" fmla="*/ 240 h 531"/>
              <a:gd name="T22" fmla="*/ 566 w 602"/>
              <a:gd name="T23" fmla="*/ 240 h 531"/>
              <a:gd name="T24" fmla="*/ 573 w 602"/>
              <a:gd name="T25" fmla="*/ 240 h 531"/>
              <a:gd name="T26" fmla="*/ 587 w 602"/>
              <a:gd name="T27" fmla="*/ 289 h 531"/>
              <a:gd name="T28" fmla="*/ 587 w 602"/>
              <a:gd name="T29" fmla="*/ 169 h 531"/>
              <a:gd name="T30" fmla="*/ 311 w 602"/>
              <a:gd name="T31" fmla="*/ 282 h 531"/>
              <a:gd name="T32" fmla="*/ 311 w 602"/>
              <a:gd name="T33" fmla="*/ 282 h 531"/>
              <a:gd name="T34" fmla="*/ 304 w 602"/>
              <a:gd name="T35" fmla="*/ 282 h 531"/>
              <a:gd name="T36" fmla="*/ 290 w 602"/>
              <a:gd name="T37" fmla="*/ 282 h 531"/>
              <a:gd name="T38" fmla="*/ 290 w 602"/>
              <a:gd name="T39" fmla="*/ 282 h 531"/>
              <a:gd name="T40" fmla="*/ 15 w 602"/>
              <a:gd name="T41" fmla="*/ 169 h 531"/>
              <a:gd name="T42" fmla="*/ 15 w 602"/>
              <a:gd name="T43" fmla="*/ 120 h 531"/>
              <a:gd name="T44" fmla="*/ 290 w 602"/>
              <a:gd name="T45" fmla="*/ 7 h 531"/>
              <a:gd name="T46" fmla="*/ 290 w 602"/>
              <a:gd name="T47" fmla="*/ 7 h 531"/>
              <a:gd name="T48" fmla="*/ 304 w 602"/>
              <a:gd name="T49" fmla="*/ 0 h 531"/>
              <a:gd name="T50" fmla="*/ 311 w 602"/>
              <a:gd name="T51" fmla="*/ 7 h 531"/>
              <a:gd name="T52" fmla="*/ 311 w 602"/>
              <a:gd name="T53" fmla="*/ 7 h 531"/>
              <a:gd name="T54" fmla="*/ 587 w 602"/>
              <a:gd name="T55" fmla="*/ 120 h 531"/>
              <a:gd name="T56" fmla="*/ 587 w 602"/>
              <a:gd name="T57" fmla="*/ 169 h 531"/>
              <a:gd name="T58" fmla="*/ 29 w 602"/>
              <a:gd name="T59" fmla="*/ 360 h 531"/>
              <a:gd name="T60" fmla="*/ 43 w 602"/>
              <a:gd name="T61" fmla="*/ 360 h 531"/>
              <a:gd name="T62" fmla="*/ 43 w 602"/>
              <a:gd name="T63" fmla="*/ 360 h 531"/>
              <a:gd name="T64" fmla="*/ 566 w 602"/>
              <a:gd name="T65" fmla="*/ 360 h 531"/>
              <a:gd name="T66" fmla="*/ 566 w 602"/>
              <a:gd name="T67" fmla="*/ 360 h 531"/>
              <a:gd name="T68" fmla="*/ 573 w 602"/>
              <a:gd name="T69" fmla="*/ 360 h 531"/>
              <a:gd name="T70" fmla="*/ 587 w 602"/>
              <a:gd name="T71" fmla="*/ 417 h 531"/>
              <a:gd name="T72" fmla="*/ 311 w 602"/>
              <a:gd name="T73" fmla="*/ 530 h 531"/>
              <a:gd name="T74" fmla="*/ 311 w 602"/>
              <a:gd name="T75" fmla="*/ 530 h 531"/>
              <a:gd name="T76" fmla="*/ 304 w 602"/>
              <a:gd name="T77" fmla="*/ 530 h 531"/>
              <a:gd name="T78" fmla="*/ 290 w 602"/>
              <a:gd name="T79" fmla="*/ 530 h 531"/>
              <a:gd name="T80" fmla="*/ 290 w 602"/>
              <a:gd name="T81" fmla="*/ 530 h 531"/>
              <a:gd name="T82" fmla="*/ 15 w 602"/>
              <a:gd name="T83" fmla="*/ 417 h 531"/>
              <a:gd name="T84" fmla="*/ 29 w 602"/>
              <a:gd name="T85" fmla="*/ 360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02" h="531">
                <a:moveTo>
                  <a:pt x="587" y="289"/>
                </a:moveTo>
                <a:lnTo>
                  <a:pt x="587" y="289"/>
                </a:lnTo>
                <a:lnTo>
                  <a:pt x="587" y="289"/>
                </a:lnTo>
                <a:cubicBezTo>
                  <a:pt x="311" y="403"/>
                  <a:pt x="311" y="403"/>
                  <a:pt x="311" y="403"/>
                </a:cubicBezTo>
                <a:lnTo>
                  <a:pt x="311" y="403"/>
                </a:lnTo>
                <a:lnTo>
                  <a:pt x="311" y="403"/>
                </a:lnTo>
                <a:lnTo>
                  <a:pt x="311" y="403"/>
                </a:lnTo>
                <a:cubicBezTo>
                  <a:pt x="311" y="410"/>
                  <a:pt x="304" y="410"/>
                  <a:pt x="304" y="410"/>
                </a:cubicBezTo>
                <a:cubicBezTo>
                  <a:pt x="297" y="410"/>
                  <a:pt x="297" y="410"/>
                  <a:pt x="290" y="403"/>
                </a:cubicBezTo>
                <a:lnTo>
                  <a:pt x="290" y="403"/>
                </a:lnTo>
                <a:lnTo>
                  <a:pt x="290" y="403"/>
                </a:lnTo>
                <a:lnTo>
                  <a:pt x="290" y="403"/>
                </a:lnTo>
                <a:cubicBezTo>
                  <a:pt x="15" y="289"/>
                  <a:pt x="15" y="289"/>
                  <a:pt x="15" y="289"/>
                </a:cubicBezTo>
                <a:lnTo>
                  <a:pt x="15" y="289"/>
                </a:lnTo>
                <a:cubicBezTo>
                  <a:pt x="7" y="289"/>
                  <a:pt x="0" y="275"/>
                  <a:pt x="0" y="268"/>
                </a:cubicBezTo>
                <a:cubicBezTo>
                  <a:pt x="0" y="247"/>
                  <a:pt x="15" y="240"/>
                  <a:pt x="29" y="240"/>
                </a:cubicBezTo>
                <a:cubicBezTo>
                  <a:pt x="36" y="240"/>
                  <a:pt x="36" y="240"/>
                  <a:pt x="43" y="240"/>
                </a:cubicBezTo>
                <a:lnTo>
                  <a:pt x="43" y="240"/>
                </a:lnTo>
                <a:lnTo>
                  <a:pt x="43" y="240"/>
                </a:lnTo>
                <a:lnTo>
                  <a:pt x="43" y="240"/>
                </a:lnTo>
                <a:cubicBezTo>
                  <a:pt x="304" y="346"/>
                  <a:pt x="304" y="346"/>
                  <a:pt x="304" y="346"/>
                </a:cubicBezTo>
                <a:cubicBezTo>
                  <a:pt x="566" y="240"/>
                  <a:pt x="566" y="240"/>
                  <a:pt x="566" y="240"/>
                </a:cubicBezTo>
                <a:lnTo>
                  <a:pt x="566" y="240"/>
                </a:lnTo>
                <a:lnTo>
                  <a:pt x="566" y="240"/>
                </a:lnTo>
                <a:lnTo>
                  <a:pt x="566" y="240"/>
                </a:lnTo>
                <a:lnTo>
                  <a:pt x="573" y="240"/>
                </a:lnTo>
                <a:cubicBezTo>
                  <a:pt x="594" y="240"/>
                  <a:pt x="601" y="247"/>
                  <a:pt x="601" y="268"/>
                </a:cubicBezTo>
                <a:cubicBezTo>
                  <a:pt x="601" y="275"/>
                  <a:pt x="594" y="289"/>
                  <a:pt x="587" y="289"/>
                </a:cubicBezTo>
                <a:close/>
                <a:moveTo>
                  <a:pt x="587" y="169"/>
                </a:moveTo>
                <a:lnTo>
                  <a:pt x="587" y="169"/>
                </a:lnTo>
                <a:lnTo>
                  <a:pt x="587" y="169"/>
                </a:lnTo>
                <a:cubicBezTo>
                  <a:pt x="311" y="282"/>
                  <a:pt x="311" y="282"/>
                  <a:pt x="311" y="282"/>
                </a:cubicBezTo>
                <a:lnTo>
                  <a:pt x="311" y="282"/>
                </a:lnTo>
                <a:lnTo>
                  <a:pt x="311" y="282"/>
                </a:lnTo>
                <a:lnTo>
                  <a:pt x="311" y="282"/>
                </a:lnTo>
                <a:lnTo>
                  <a:pt x="304" y="282"/>
                </a:lnTo>
                <a:cubicBezTo>
                  <a:pt x="297" y="282"/>
                  <a:pt x="297" y="282"/>
                  <a:pt x="290" y="282"/>
                </a:cubicBezTo>
                <a:lnTo>
                  <a:pt x="290" y="282"/>
                </a:lnTo>
                <a:lnTo>
                  <a:pt x="290" y="282"/>
                </a:lnTo>
                <a:lnTo>
                  <a:pt x="290" y="282"/>
                </a:lnTo>
                <a:cubicBezTo>
                  <a:pt x="15" y="169"/>
                  <a:pt x="15" y="169"/>
                  <a:pt x="15" y="169"/>
                </a:cubicBezTo>
                <a:lnTo>
                  <a:pt x="15" y="169"/>
                </a:lnTo>
                <a:cubicBezTo>
                  <a:pt x="7" y="162"/>
                  <a:pt x="0" y="155"/>
                  <a:pt x="0" y="141"/>
                </a:cubicBezTo>
                <a:cubicBezTo>
                  <a:pt x="0" y="134"/>
                  <a:pt x="7" y="120"/>
                  <a:pt x="15" y="120"/>
                </a:cubicBezTo>
                <a:lnTo>
                  <a:pt x="15" y="120"/>
                </a:lnTo>
                <a:cubicBezTo>
                  <a:pt x="290" y="7"/>
                  <a:pt x="290" y="7"/>
                  <a:pt x="290" y="7"/>
                </a:cubicBezTo>
                <a:lnTo>
                  <a:pt x="290" y="7"/>
                </a:lnTo>
                <a:lnTo>
                  <a:pt x="290" y="7"/>
                </a:lnTo>
                <a:lnTo>
                  <a:pt x="290" y="7"/>
                </a:lnTo>
                <a:cubicBezTo>
                  <a:pt x="297" y="0"/>
                  <a:pt x="297" y="0"/>
                  <a:pt x="304" y="0"/>
                </a:cubicBezTo>
                <a:cubicBezTo>
                  <a:pt x="304" y="0"/>
                  <a:pt x="311" y="0"/>
                  <a:pt x="311" y="7"/>
                </a:cubicBezTo>
                <a:lnTo>
                  <a:pt x="311" y="7"/>
                </a:lnTo>
                <a:lnTo>
                  <a:pt x="311" y="7"/>
                </a:lnTo>
                <a:lnTo>
                  <a:pt x="311" y="7"/>
                </a:lnTo>
                <a:cubicBezTo>
                  <a:pt x="587" y="120"/>
                  <a:pt x="587" y="120"/>
                  <a:pt x="587" y="120"/>
                </a:cubicBezTo>
                <a:lnTo>
                  <a:pt x="587" y="120"/>
                </a:lnTo>
                <a:cubicBezTo>
                  <a:pt x="594" y="120"/>
                  <a:pt x="601" y="134"/>
                  <a:pt x="601" y="141"/>
                </a:cubicBezTo>
                <a:cubicBezTo>
                  <a:pt x="601" y="155"/>
                  <a:pt x="594" y="162"/>
                  <a:pt x="587" y="169"/>
                </a:cubicBezTo>
                <a:close/>
                <a:moveTo>
                  <a:pt x="29" y="360"/>
                </a:moveTo>
                <a:lnTo>
                  <a:pt x="29" y="360"/>
                </a:lnTo>
                <a:cubicBezTo>
                  <a:pt x="36" y="360"/>
                  <a:pt x="36" y="360"/>
                  <a:pt x="43" y="360"/>
                </a:cubicBezTo>
                <a:lnTo>
                  <a:pt x="43" y="360"/>
                </a:lnTo>
                <a:lnTo>
                  <a:pt x="43" y="360"/>
                </a:lnTo>
                <a:lnTo>
                  <a:pt x="43" y="360"/>
                </a:lnTo>
                <a:cubicBezTo>
                  <a:pt x="304" y="473"/>
                  <a:pt x="304" y="473"/>
                  <a:pt x="304" y="473"/>
                </a:cubicBezTo>
                <a:cubicBezTo>
                  <a:pt x="566" y="360"/>
                  <a:pt x="566" y="360"/>
                  <a:pt x="566" y="360"/>
                </a:cubicBezTo>
                <a:lnTo>
                  <a:pt x="566" y="360"/>
                </a:lnTo>
                <a:lnTo>
                  <a:pt x="566" y="360"/>
                </a:lnTo>
                <a:lnTo>
                  <a:pt x="566" y="360"/>
                </a:lnTo>
                <a:lnTo>
                  <a:pt x="573" y="360"/>
                </a:lnTo>
                <a:cubicBezTo>
                  <a:pt x="594" y="360"/>
                  <a:pt x="601" y="374"/>
                  <a:pt x="601" y="388"/>
                </a:cubicBezTo>
                <a:cubicBezTo>
                  <a:pt x="601" y="403"/>
                  <a:pt x="594" y="410"/>
                  <a:pt x="587" y="417"/>
                </a:cubicBezTo>
                <a:lnTo>
                  <a:pt x="587" y="417"/>
                </a:lnTo>
                <a:cubicBezTo>
                  <a:pt x="311" y="530"/>
                  <a:pt x="311" y="530"/>
                  <a:pt x="311" y="530"/>
                </a:cubicBezTo>
                <a:lnTo>
                  <a:pt x="311" y="530"/>
                </a:lnTo>
                <a:lnTo>
                  <a:pt x="311" y="530"/>
                </a:lnTo>
                <a:lnTo>
                  <a:pt x="311" y="530"/>
                </a:lnTo>
                <a:lnTo>
                  <a:pt x="304" y="530"/>
                </a:lnTo>
                <a:cubicBezTo>
                  <a:pt x="297" y="530"/>
                  <a:pt x="297" y="530"/>
                  <a:pt x="290" y="530"/>
                </a:cubicBezTo>
                <a:lnTo>
                  <a:pt x="290" y="530"/>
                </a:lnTo>
                <a:lnTo>
                  <a:pt x="290" y="530"/>
                </a:lnTo>
                <a:lnTo>
                  <a:pt x="290" y="530"/>
                </a:lnTo>
                <a:cubicBezTo>
                  <a:pt x="15" y="417"/>
                  <a:pt x="15" y="417"/>
                  <a:pt x="15" y="417"/>
                </a:cubicBezTo>
                <a:lnTo>
                  <a:pt x="15" y="417"/>
                </a:lnTo>
                <a:cubicBezTo>
                  <a:pt x="7" y="410"/>
                  <a:pt x="0" y="403"/>
                  <a:pt x="0" y="388"/>
                </a:cubicBezTo>
                <a:cubicBezTo>
                  <a:pt x="0" y="374"/>
                  <a:pt x="15" y="360"/>
                  <a:pt x="29" y="360"/>
                </a:cubicBezTo>
                <a:close/>
              </a:path>
            </a:pathLst>
          </a:custGeom>
          <a:solidFill>
            <a:schemeClr val="bg1"/>
          </a:solidFill>
          <a:ln>
            <a:noFill/>
          </a:ln>
          <a:effectLst/>
        </p:spPr>
        <p:txBody>
          <a:bodyPr wrap="none" anchor="ctr"/>
          <a:lstStyle/>
          <a:p>
            <a:pPr>
              <a:defRPr/>
            </a:pPr>
            <a:endParaRPr lang="en-US" sz="900">
              <a:latin typeface="Arial" panose="020B0604020202020204" pitchFamily="34" charset="0"/>
            </a:endParaRPr>
          </a:p>
        </p:txBody>
      </p:sp>
      <p:sp>
        <p:nvSpPr>
          <p:cNvPr id="39" name="Freeform 79">
            <a:extLst>
              <a:ext uri="{FF2B5EF4-FFF2-40B4-BE49-F238E27FC236}">
                <a16:creationId xmlns:a16="http://schemas.microsoft.com/office/drawing/2014/main" id="{11CFAB15-55B6-4BD3-8B30-C6841BD40299}"/>
              </a:ext>
            </a:extLst>
          </p:cNvPr>
          <p:cNvSpPr>
            <a:spLocks noChangeAspect="1" noChangeArrowheads="1"/>
          </p:cNvSpPr>
          <p:nvPr/>
        </p:nvSpPr>
        <p:spPr bwMode="auto">
          <a:xfrm>
            <a:off x="6460554" y="5349694"/>
            <a:ext cx="235193" cy="237151"/>
          </a:xfrm>
          <a:custGeom>
            <a:avLst/>
            <a:gdLst>
              <a:gd name="T0" fmla="*/ 516 w 545"/>
              <a:gd name="T1" fmla="*/ 552 h 553"/>
              <a:gd name="T2" fmla="*/ 374 w 545"/>
              <a:gd name="T3" fmla="*/ 523 h 553"/>
              <a:gd name="T4" fmla="*/ 445 w 545"/>
              <a:gd name="T5" fmla="*/ 495 h 553"/>
              <a:gd name="T6" fmla="*/ 304 w 545"/>
              <a:gd name="T7" fmla="*/ 354 h 553"/>
              <a:gd name="T8" fmla="*/ 325 w 545"/>
              <a:gd name="T9" fmla="*/ 304 h 553"/>
              <a:gd name="T10" fmla="*/ 346 w 545"/>
              <a:gd name="T11" fmla="*/ 311 h 553"/>
              <a:gd name="T12" fmla="*/ 487 w 545"/>
              <a:gd name="T13" fmla="*/ 410 h 553"/>
              <a:gd name="T14" fmla="*/ 544 w 545"/>
              <a:gd name="T15" fmla="*/ 410 h 553"/>
              <a:gd name="T16" fmla="*/ 516 w 545"/>
              <a:gd name="T17" fmla="*/ 552 h 553"/>
              <a:gd name="T18" fmla="*/ 516 w 545"/>
              <a:gd name="T19" fmla="*/ 170 h 553"/>
              <a:gd name="T20" fmla="*/ 487 w 545"/>
              <a:gd name="T21" fmla="*/ 99 h 553"/>
              <a:gd name="T22" fmla="*/ 346 w 545"/>
              <a:gd name="T23" fmla="*/ 241 h 553"/>
              <a:gd name="T24" fmla="*/ 297 w 545"/>
              <a:gd name="T25" fmla="*/ 219 h 553"/>
              <a:gd name="T26" fmla="*/ 304 w 545"/>
              <a:gd name="T27" fmla="*/ 198 h 553"/>
              <a:gd name="T28" fmla="*/ 403 w 545"/>
              <a:gd name="T29" fmla="*/ 57 h 553"/>
              <a:gd name="T30" fmla="*/ 403 w 545"/>
              <a:gd name="T31" fmla="*/ 0 h 553"/>
              <a:gd name="T32" fmla="*/ 544 w 545"/>
              <a:gd name="T33" fmla="*/ 28 h 553"/>
              <a:gd name="T34" fmla="*/ 516 w 545"/>
              <a:gd name="T35" fmla="*/ 170 h 553"/>
              <a:gd name="T36" fmla="*/ 233 w 545"/>
              <a:gd name="T37" fmla="*/ 354 h 553"/>
              <a:gd name="T38" fmla="*/ 141 w 545"/>
              <a:gd name="T39" fmla="*/ 495 h 553"/>
              <a:gd name="T40" fmla="*/ 141 w 545"/>
              <a:gd name="T41" fmla="*/ 552 h 553"/>
              <a:gd name="T42" fmla="*/ 0 w 545"/>
              <a:gd name="T43" fmla="*/ 523 h 553"/>
              <a:gd name="T44" fmla="*/ 28 w 545"/>
              <a:gd name="T45" fmla="*/ 382 h 553"/>
              <a:gd name="T46" fmla="*/ 56 w 545"/>
              <a:gd name="T47" fmla="*/ 452 h 553"/>
              <a:gd name="T48" fmla="*/ 198 w 545"/>
              <a:gd name="T49" fmla="*/ 311 h 553"/>
              <a:gd name="T50" fmla="*/ 240 w 545"/>
              <a:gd name="T51" fmla="*/ 332 h 553"/>
              <a:gd name="T52" fmla="*/ 212 w 545"/>
              <a:gd name="T53" fmla="*/ 248 h 553"/>
              <a:gd name="T54" fmla="*/ 198 w 545"/>
              <a:gd name="T55" fmla="*/ 241 h 553"/>
              <a:gd name="T56" fmla="*/ 56 w 545"/>
              <a:gd name="T57" fmla="*/ 99 h 553"/>
              <a:gd name="T58" fmla="*/ 28 w 545"/>
              <a:gd name="T59" fmla="*/ 170 h 553"/>
              <a:gd name="T60" fmla="*/ 0 w 545"/>
              <a:gd name="T61" fmla="*/ 28 h 553"/>
              <a:gd name="T62" fmla="*/ 141 w 545"/>
              <a:gd name="T63" fmla="*/ 0 h 553"/>
              <a:gd name="T64" fmla="*/ 141 w 545"/>
              <a:gd name="T65" fmla="*/ 57 h 553"/>
              <a:gd name="T66" fmla="*/ 233 w 545"/>
              <a:gd name="T67" fmla="*/ 198 h 553"/>
              <a:gd name="T68" fmla="*/ 240 w 545"/>
              <a:gd name="T69" fmla="*/ 219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45" h="553">
                <a:moveTo>
                  <a:pt x="516" y="552"/>
                </a:moveTo>
                <a:lnTo>
                  <a:pt x="516" y="552"/>
                </a:lnTo>
                <a:cubicBezTo>
                  <a:pt x="403" y="552"/>
                  <a:pt x="403" y="552"/>
                  <a:pt x="403" y="552"/>
                </a:cubicBezTo>
                <a:cubicBezTo>
                  <a:pt x="389" y="552"/>
                  <a:pt x="374" y="537"/>
                  <a:pt x="374" y="523"/>
                </a:cubicBezTo>
                <a:cubicBezTo>
                  <a:pt x="374" y="502"/>
                  <a:pt x="389" y="495"/>
                  <a:pt x="403" y="495"/>
                </a:cubicBezTo>
                <a:cubicBezTo>
                  <a:pt x="445" y="495"/>
                  <a:pt x="445" y="495"/>
                  <a:pt x="445" y="495"/>
                </a:cubicBezTo>
                <a:cubicBezTo>
                  <a:pt x="304" y="354"/>
                  <a:pt x="304" y="354"/>
                  <a:pt x="304" y="354"/>
                </a:cubicBezTo>
                <a:lnTo>
                  <a:pt x="304" y="354"/>
                </a:lnTo>
                <a:cubicBezTo>
                  <a:pt x="304" y="347"/>
                  <a:pt x="297" y="339"/>
                  <a:pt x="297" y="332"/>
                </a:cubicBezTo>
                <a:cubicBezTo>
                  <a:pt x="297" y="318"/>
                  <a:pt x="311" y="304"/>
                  <a:pt x="325" y="304"/>
                </a:cubicBezTo>
                <a:cubicBezTo>
                  <a:pt x="332" y="304"/>
                  <a:pt x="339" y="304"/>
                  <a:pt x="346" y="311"/>
                </a:cubicBezTo>
                <a:lnTo>
                  <a:pt x="346" y="311"/>
                </a:lnTo>
                <a:cubicBezTo>
                  <a:pt x="487" y="452"/>
                  <a:pt x="487" y="452"/>
                  <a:pt x="487" y="452"/>
                </a:cubicBezTo>
                <a:cubicBezTo>
                  <a:pt x="487" y="410"/>
                  <a:pt x="487" y="410"/>
                  <a:pt x="487" y="410"/>
                </a:cubicBezTo>
                <a:cubicBezTo>
                  <a:pt x="487" y="389"/>
                  <a:pt x="502" y="382"/>
                  <a:pt x="516" y="382"/>
                </a:cubicBezTo>
                <a:cubicBezTo>
                  <a:pt x="530" y="382"/>
                  <a:pt x="544" y="389"/>
                  <a:pt x="544" y="410"/>
                </a:cubicBezTo>
                <a:cubicBezTo>
                  <a:pt x="544" y="523"/>
                  <a:pt x="544" y="523"/>
                  <a:pt x="544" y="523"/>
                </a:cubicBezTo>
                <a:cubicBezTo>
                  <a:pt x="544" y="537"/>
                  <a:pt x="530" y="552"/>
                  <a:pt x="516" y="552"/>
                </a:cubicBezTo>
                <a:close/>
                <a:moveTo>
                  <a:pt x="516" y="170"/>
                </a:moveTo>
                <a:lnTo>
                  <a:pt x="516" y="170"/>
                </a:lnTo>
                <a:cubicBezTo>
                  <a:pt x="502" y="170"/>
                  <a:pt x="487" y="163"/>
                  <a:pt x="487" y="141"/>
                </a:cubicBezTo>
                <a:cubicBezTo>
                  <a:pt x="487" y="99"/>
                  <a:pt x="487" y="99"/>
                  <a:pt x="487" y="99"/>
                </a:cubicBezTo>
                <a:cubicBezTo>
                  <a:pt x="346" y="241"/>
                  <a:pt x="346" y="241"/>
                  <a:pt x="346" y="241"/>
                </a:cubicBezTo>
                <a:lnTo>
                  <a:pt x="346" y="241"/>
                </a:lnTo>
                <a:cubicBezTo>
                  <a:pt x="339" y="248"/>
                  <a:pt x="332" y="248"/>
                  <a:pt x="325" y="248"/>
                </a:cubicBezTo>
                <a:cubicBezTo>
                  <a:pt x="311" y="248"/>
                  <a:pt x="297" y="234"/>
                  <a:pt x="297" y="219"/>
                </a:cubicBezTo>
                <a:cubicBezTo>
                  <a:pt x="297" y="212"/>
                  <a:pt x="304" y="205"/>
                  <a:pt x="304" y="198"/>
                </a:cubicBezTo>
                <a:lnTo>
                  <a:pt x="304" y="198"/>
                </a:lnTo>
                <a:cubicBezTo>
                  <a:pt x="445" y="57"/>
                  <a:pt x="445" y="57"/>
                  <a:pt x="445" y="57"/>
                </a:cubicBezTo>
                <a:cubicBezTo>
                  <a:pt x="403" y="57"/>
                  <a:pt x="403" y="57"/>
                  <a:pt x="403" y="57"/>
                </a:cubicBezTo>
                <a:cubicBezTo>
                  <a:pt x="389" y="57"/>
                  <a:pt x="374" y="50"/>
                  <a:pt x="374" y="28"/>
                </a:cubicBezTo>
                <a:cubicBezTo>
                  <a:pt x="374" y="14"/>
                  <a:pt x="389" y="0"/>
                  <a:pt x="403" y="0"/>
                </a:cubicBezTo>
                <a:cubicBezTo>
                  <a:pt x="516" y="0"/>
                  <a:pt x="516" y="0"/>
                  <a:pt x="516" y="0"/>
                </a:cubicBezTo>
                <a:cubicBezTo>
                  <a:pt x="530" y="0"/>
                  <a:pt x="544" y="14"/>
                  <a:pt x="544" y="28"/>
                </a:cubicBezTo>
                <a:cubicBezTo>
                  <a:pt x="544" y="141"/>
                  <a:pt x="544" y="141"/>
                  <a:pt x="544" y="141"/>
                </a:cubicBezTo>
                <a:cubicBezTo>
                  <a:pt x="544" y="163"/>
                  <a:pt x="530" y="170"/>
                  <a:pt x="516" y="170"/>
                </a:cubicBezTo>
                <a:close/>
                <a:moveTo>
                  <a:pt x="233" y="354"/>
                </a:moveTo>
                <a:lnTo>
                  <a:pt x="233" y="354"/>
                </a:lnTo>
                <a:cubicBezTo>
                  <a:pt x="92" y="495"/>
                  <a:pt x="92" y="495"/>
                  <a:pt x="92" y="495"/>
                </a:cubicBezTo>
                <a:cubicBezTo>
                  <a:pt x="141" y="495"/>
                  <a:pt x="141" y="495"/>
                  <a:pt x="141" y="495"/>
                </a:cubicBezTo>
                <a:cubicBezTo>
                  <a:pt x="155" y="495"/>
                  <a:pt x="169" y="502"/>
                  <a:pt x="169" y="523"/>
                </a:cubicBezTo>
                <a:cubicBezTo>
                  <a:pt x="169" y="537"/>
                  <a:pt x="155" y="552"/>
                  <a:pt x="141" y="552"/>
                </a:cubicBezTo>
                <a:cubicBezTo>
                  <a:pt x="28" y="552"/>
                  <a:pt x="28" y="552"/>
                  <a:pt x="28" y="552"/>
                </a:cubicBezTo>
                <a:cubicBezTo>
                  <a:pt x="7" y="552"/>
                  <a:pt x="0" y="537"/>
                  <a:pt x="0" y="523"/>
                </a:cubicBezTo>
                <a:cubicBezTo>
                  <a:pt x="0" y="410"/>
                  <a:pt x="0" y="410"/>
                  <a:pt x="0" y="410"/>
                </a:cubicBezTo>
                <a:cubicBezTo>
                  <a:pt x="0" y="389"/>
                  <a:pt x="7" y="382"/>
                  <a:pt x="28" y="382"/>
                </a:cubicBezTo>
                <a:cubicBezTo>
                  <a:pt x="42" y="382"/>
                  <a:pt x="56" y="389"/>
                  <a:pt x="56" y="410"/>
                </a:cubicBezTo>
                <a:cubicBezTo>
                  <a:pt x="56" y="452"/>
                  <a:pt x="56" y="452"/>
                  <a:pt x="56" y="452"/>
                </a:cubicBezTo>
                <a:cubicBezTo>
                  <a:pt x="198" y="311"/>
                  <a:pt x="198" y="311"/>
                  <a:pt x="198" y="311"/>
                </a:cubicBezTo>
                <a:lnTo>
                  <a:pt x="198" y="311"/>
                </a:lnTo>
                <a:cubicBezTo>
                  <a:pt x="198" y="304"/>
                  <a:pt x="205" y="304"/>
                  <a:pt x="212" y="304"/>
                </a:cubicBezTo>
                <a:cubicBezTo>
                  <a:pt x="233" y="304"/>
                  <a:pt x="240" y="318"/>
                  <a:pt x="240" y="332"/>
                </a:cubicBezTo>
                <a:cubicBezTo>
                  <a:pt x="240" y="339"/>
                  <a:pt x="240" y="347"/>
                  <a:pt x="233" y="354"/>
                </a:cubicBezTo>
                <a:close/>
                <a:moveTo>
                  <a:pt x="212" y="248"/>
                </a:moveTo>
                <a:lnTo>
                  <a:pt x="212" y="248"/>
                </a:lnTo>
                <a:cubicBezTo>
                  <a:pt x="205" y="248"/>
                  <a:pt x="198" y="248"/>
                  <a:pt x="198" y="241"/>
                </a:cubicBezTo>
                <a:lnTo>
                  <a:pt x="198" y="241"/>
                </a:lnTo>
                <a:cubicBezTo>
                  <a:pt x="56" y="99"/>
                  <a:pt x="56" y="99"/>
                  <a:pt x="56" y="99"/>
                </a:cubicBezTo>
                <a:cubicBezTo>
                  <a:pt x="56" y="141"/>
                  <a:pt x="56" y="141"/>
                  <a:pt x="56" y="141"/>
                </a:cubicBezTo>
                <a:cubicBezTo>
                  <a:pt x="56" y="163"/>
                  <a:pt x="42" y="170"/>
                  <a:pt x="28" y="170"/>
                </a:cubicBezTo>
                <a:cubicBezTo>
                  <a:pt x="7" y="170"/>
                  <a:pt x="0" y="163"/>
                  <a:pt x="0" y="141"/>
                </a:cubicBezTo>
                <a:cubicBezTo>
                  <a:pt x="0" y="28"/>
                  <a:pt x="0" y="28"/>
                  <a:pt x="0" y="28"/>
                </a:cubicBezTo>
                <a:cubicBezTo>
                  <a:pt x="0" y="14"/>
                  <a:pt x="7" y="0"/>
                  <a:pt x="28" y="0"/>
                </a:cubicBezTo>
                <a:cubicBezTo>
                  <a:pt x="141" y="0"/>
                  <a:pt x="141" y="0"/>
                  <a:pt x="141" y="0"/>
                </a:cubicBezTo>
                <a:cubicBezTo>
                  <a:pt x="155" y="0"/>
                  <a:pt x="169" y="14"/>
                  <a:pt x="169" y="28"/>
                </a:cubicBezTo>
                <a:cubicBezTo>
                  <a:pt x="169" y="50"/>
                  <a:pt x="155" y="57"/>
                  <a:pt x="141" y="57"/>
                </a:cubicBezTo>
                <a:cubicBezTo>
                  <a:pt x="92" y="57"/>
                  <a:pt x="92" y="57"/>
                  <a:pt x="92" y="57"/>
                </a:cubicBezTo>
                <a:cubicBezTo>
                  <a:pt x="233" y="198"/>
                  <a:pt x="233" y="198"/>
                  <a:pt x="233" y="198"/>
                </a:cubicBezTo>
                <a:lnTo>
                  <a:pt x="233" y="198"/>
                </a:lnTo>
                <a:cubicBezTo>
                  <a:pt x="240" y="205"/>
                  <a:pt x="240" y="212"/>
                  <a:pt x="240" y="219"/>
                </a:cubicBezTo>
                <a:cubicBezTo>
                  <a:pt x="240" y="234"/>
                  <a:pt x="233" y="248"/>
                  <a:pt x="212" y="248"/>
                </a:cubicBezTo>
                <a:close/>
              </a:path>
            </a:pathLst>
          </a:custGeom>
          <a:solidFill>
            <a:schemeClr val="bg1"/>
          </a:solidFill>
          <a:ln>
            <a:noFill/>
          </a:ln>
          <a:effectLst/>
        </p:spPr>
        <p:txBody>
          <a:bodyPr wrap="none" anchor="ctr"/>
          <a:lstStyle/>
          <a:p>
            <a:pPr>
              <a:defRPr/>
            </a:pPr>
            <a:endParaRPr lang="en-US" sz="900">
              <a:latin typeface="Arial" panose="020B0604020202020204" pitchFamily="34" charset="0"/>
            </a:endParaRPr>
          </a:p>
        </p:txBody>
      </p:sp>
      <p:sp>
        <p:nvSpPr>
          <p:cNvPr id="40" name="Freeform 9">
            <a:extLst>
              <a:ext uri="{FF2B5EF4-FFF2-40B4-BE49-F238E27FC236}">
                <a16:creationId xmlns:a16="http://schemas.microsoft.com/office/drawing/2014/main" id="{D069692C-C3D3-48CD-B297-A3A4E39FF9C5}"/>
              </a:ext>
            </a:extLst>
          </p:cNvPr>
          <p:cNvSpPr>
            <a:spLocks noChangeArrowheads="1"/>
          </p:cNvSpPr>
          <p:nvPr/>
        </p:nvSpPr>
        <p:spPr bwMode="auto">
          <a:xfrm>
            <a:off x="8112168" y="2018594"/>
            <a:ext cx="281482" cy="281555"/>
          </a:xfrm>
          <a:custGeom>
            <a:avLst/>
            <a:gdLst>
              <a:gd name="T0" fmla="*/ 212 w 426"/>
              <a:gd name="T1" fmla="*/ 0 h 426"/>
              <a:gd name="T2" fmla="*/ 212 w 426"/>
              <a:gd name="T3" fmla="*/ 0 h 426"/>
              <a:gd name="T4" fmla="*/ 0 w 426"/>
              <a:gd name="T5" fmla="*/ 213 h 426"/>
              <a:gd name="T6" fmla="*/ 212 w 426"/>
              <a:gd name="T7" fmla="*/ 425 h 426"/>
              <a:gd name="T8" fmla="*/ 425 w 426"/>
              <a:gd name="T9" fmla="*/ 213 h 426"/>
              <a:gd name="T10" fmla="*/ 212 w 426"/>
              <a:gd name="T11" fmla="*/ 0 h 426"/>
              <a:gd name="T12" fmla="*/ 229 w 426"/>
              <a:gd name="T13" fmla="*/ 390 h 426"/>
              <a:gd name="T14" fmla="*/ 229 w 426"/>
              <a:gd name="T15" fmla="*/ 390 h 426"/>
              <a:gd name="T16" fmla="*/ 229 w 426"/>
              <a:gd name="T17" fmla="*/ 292 h 426"/>
              <a:gd name="T18" fmla="*/ 194 w 426"/>
              <a:gd name="T19" fmla="*/ 292 h 426"/>
              <a:gd name="T20" fmla="*/ 194 w 426"/>
              <a:gd name="T21" fmla="*/ 390 h 426"/>
              <a:gd name="T22" fmla="*/ 35 w 426"/>
              <a:gd name="T23" fmla="*/ 230 h 426"/>
              <a:gd name="T24" fmla="*/ 132 w 426"/>
              <a:gd name="T25" fmla="*/ 230 h 426"/>
              <a:gd name="T26" fmla="*/ 132 w 426"/>
              <a:gd name="T27" fmla="*/ 195 h 426"/>
              <a:gd name="T28" fmla="*/ 35 w 426"/>
              <a:gd name="T29" fmla="*/ 195 h 426"/>
              <a:gd name="T30" fmla="*/ 194 w 426"/>
              <a:gd name="T31" fmla="*/ 44 h 426"/>
              <a:gd name="T32" fmla="*/ 194 w 426"/>
              <a:gd name="T33" fmla="*/ 142 h 426"/>
              <a:gd name="T34" fmla="*/ 229 w 426"/>
              <a:gd name="T35" fmla="*/ 142 h 426"/>
              <a:gd name="T36" fmla="*/ 229 w 426"/>
              <a:gd name="T37" fmla="*/ 44 h 426"/>
              <a:gd name="T38" fmla="*/ 380 w 426"/>
              <a:gd name="T39" fmla="*/ 195 h 426"/>
              <a:gd name="T40" fmla="*/ 292 w 426"/>
              <a:gd name="T41" fmla="*/ 195 h 426"/>
              <a:gd name="T42" fmla="*/ 292 w 426"/>
              <a:gd name="T43" fmla="*/ 230 h 426"/>
              <a:gd name="T44" fmla="*/ 380 w 426"/>
              <a:gd name="T45" fmla="*/ 230 h 426"/>
              <a:gd name="T46" fmla="*/ 229 w 426"/>
              <a:gd name="T47" fmla="*/ 39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26" h="426">
                <a:moveTo>
                  <a:pt x="212" y="0"/>
                </a:moveTo>
                <a:lnTo>
                  <a:pt x="212" y="0"/>
                </a:lnTo>
                <a:cubicBezTo>
                  <a:pt x="97" y="0"/>
                  <a:pt x="0" y="97"/>
                  <a:pt x="0" y="213"/>
                </a:cubicBezTo>
                <a:cubicBezTo>
                  <a:pt x="0" y="336"/>
                  <a:pt x="97" y="425"/>
                  <a:pt x="212" y="425"/>
                </a:cubicBezTo>
                <a:cubicBezTo>
                  <a:pt x="327" y="425"/>
                  <a:pt x="425" y="336"/>
                  <a:pt x="425" y="213"/>
                </a:cubicBezTo>
                <a:cubicBezTo>
                  <a:pt x="425" y="97"/>
                  <a:pt x="327" y="0"/>
                  <a:pt x="212" y="0"/>
                </a:cubicBezTo>
                <a:close/>
                <a:moveTo>
                  <a:pt x="229" y="390"/>
                </a:moveTo>
                <a:lnTo>
                  <a:pt x="229" y="390"/>
                </a:lnTo>
                <a:cubicBezTo>
                  <a:pt x="229" y="292"/>
                  <a:pt x="229" y="292"/>
                  <a:pt x="229" y="292"/>
                </a:cubicBezTo>
                <a:cubicBezTo>
                  <a:pt x="194" y="292"/>
                  <a:pt x="194" y="292"/>
                  <a:pt x="194" y="292"/>
                </a:cubicBezTo>
                <a:cubicBezTo>
                  <a:pt x="194" y="390"/>
                  <a:pt x="194" y="390"/>
                  <a:pt x="194" y="390"/>
                </a:cubicBezTo>
                <a:cubicBezTo>
                  <a:pt x="114" y="380"/>
                  <a:pt x="44" y="310"/>
                  <a:pt x="35" y="230"/>
                </a:cubicBezTo>
                <a:cubicBezTo>
                  <a:pt x="132" y="230"/>
                  <a:pt x="132" y="230"/>
                  <a:pt x="132" y="230"/>
                </a:cubicBezTo>
                <a:cubicBezTo>
                  <a:pt x="132" y="195"/>
                  <a:pt x="132" y="195"/>
                  <a:pt x="132" y="195"/>
                </a:cubicBezTo>
                <a:cubicBezTo>
                  <a:pt x="35" y="195"/>
                  <a:pt x="35" y="195"/>
                  <a:pt x="35" y="195"/>
                </a:cubicBezTo>
                <a:cubicBezTo>
                  <a:pt x="44" y="115"/>
                  <a:pt x="114" y="53"/>
                  <a:pt x="194" y="44"/>
                </a:cubicBezTo>
                <a:cubicBezTo>
                  <a:pt x="194" y="142"/>
                  <a:pt x="194" y="142"/>
                  <a:pt x="194" y="142"/>
                </a:cubicBezTo>
                <a:cubicBezTo>
                  <a:pt x="229" y="142"/>
                  <a:pt x="229" y="142"/>
                  <a:pt x="229" y="142"/>
                </a:cubicBezTo>
                <a:cubicBezTo>
                  <a:pt x="229" y="44"/>
                  <a:pt x="229" y="44"/>
                  <a:pt x="229" y="44"/>
                </a:cubicBezTo>
                <a:cubicBezTo>
                  <a:pt x="310" y="53"/>
                  <a:pt x="380" y="115"/>
                  <a:pt x="380" y="195"/>
                </a:cubicBezTo>
                <a:cubicBezTo>
                  <a:pt x="292" y="195"/>
                  <a:pt x="292" y="195"/>
                  <a:pt x="292" y="195"/>
                </a:cubicBezTo>
                <a:cubicBezTo>
                  <a:pt x="292" y="230"/>
                  <a:pt x="292" y="230"/>
                  <a:pt x="292" y="230"/>
                </a:cubicBezTo>
                <a:cubicBezTo>
                  <a:pt x="380" y="230"/>
                  <a:pt x="380" y="230"/>
                  <a:pt x="380" y="230"/>
                </a:cubicBezTo>
                <a:cubicBezTo>
                  <a:pt x="380" y="310"/>
                  <a:pt x="310" y="380"/>
                  <a:pt x="229" y="390"/>
                </a:cubicBezTo>
                <a:close/>
              </a:path>
            </a:pathLst>
          </a:custGeom>
          <a:solidFill>
            <a:schemeClr val="bg1"/>
          </a:solidFill>
          <a:ln>
            <a:noFill/>
          </a:ln>
          <a:effectLst/>
        </p:spPr>
        <p:txBody>
          <a:bodyPr wrap="none" lIns="45712" tIns="22856" rIns="45712" bIns="22856" anchor="ctr"/>
          <a:lstStyle/>
          <a:p>
            <a:pPr>
              <a:defRPr/>
            </a:pPr>
            <a:endParaRPr lang="en-US" sz="900">
              <a:latin typeface="Arial" panose="020B0604020202020204" pitchFamily="34" charset="0"/>
            </a:endParaRPr>
          </a:p>
        </p:txBody>
      </p:sp>
      <p:sp>
        <p:nvSpPr>
          <p:cNvPr id="41" name="Freeform 169">
            <a:extLst>
              <a:ext uri="{FF2B5EF4-FFF2-40B4-BE49-F238E27FC236}">
                <a16:creationId xmlns:a16="http://schemas.microsoft.com/office/drawing/2014/main" id="{ADDE6401-E4A1-4A4C-B288-3D0424F41176}"/>
              </a:ext>
            </a:extLst>
          </p:cNvPr>
          <p:cNvSpPr>
            <a:spLocks noChangeArrowheads="1"/>
          </p:cNvSpPr>
          <p:nvPr/>
        </p:nvSpPr>
        <p:spPr bwMode="auto">
          <a:xfrm>
            <a:off x="9669491" y="5343125"/>
            <a:ext cx="292024" cy="232834"/>
          </a:xfrm>
          <a:custGeom>
            <a:avLst/>
            <a:gdLst>
              <a:gd name="T0" fmla="*/ 478 w 487"/>
              <a:gd name="T1" fmla="*/ 9 h 390"/>
              <a:gd name="T2" fmla="*/ 478 w 487"/>
              <a:gd name="T3" fmla="*/ 9 h 390"/>
              <a:gd name="T4" fmla="*/ 372 w 487"/>
              <a:gd name="T5" fmla="*/ 195 h 390"/>
              <a:gd name="T6" fmla="*/ 345 w 487"/>
              <a:gd name="T7" fmla="*/ 195 h 390"/>
              <a:gd name="T8" fmla="*/ 292 w 487"/>
              <a:gd name="T9" fmla="*/ 150 h 390"/>
              <a:gd name="T10" fmla="*/ 274 w 487"/>
              <a:gd name="T11" fmla="*/ 150 h 390"/>
              <a:gd name="T12" fmla="*/ 194 w 487"/>
              <a:gd name="T13" fmla="*/ 266 h 390"/>
              <a:gd name="T14" fmla="*/ 177 w 487"/>
              <a:gd name="T15" fmla="*/ 266 h 390"/>
              <a:gd name="T16" fmla="*/ 141 w 487"/>
              <a:gd name="T17" fmla="*/ 239 h 390"/>
              <a:gd name="T18" fmla="*/ 123 w 487"/>
              <a:gd name="T19" fmla="*/ 239 h 390"/>
              <a:gd name="T20" fmla="*/ 8 w 487"/>
              <a:gd name="T21" fmla="*/ 381 h 390"/>
              <a:gd name="T22" fmla="*/ 8 w 487"/>
              <a:gd name="T23" fmla="*/ 389 h 390"/>
              <a:gd name="T24" fmla="*/ 486 w 487"/>
              <a:gd name="T25" fmla="*/ 389 h 390"/>
              <a:gd name="T26" fmla="*/ 486 w 487"/>
              <a:gd name="T27" fmla="*/ 9 h 390"/>
              <a:gd name="T28" fmla="*/ 478 w 487"/>
              <a:gd name="T29" fmla="*/ 9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7" h="390">
                <a:moveTo>
                  <a:pt x="478" y="9"/>
                </a:moveTo>
                <a:lnTo>
                  <a:pt x="478" y="9"/>
                </a:lnTo>
                <a:cubicBezTo>
                  <a:pt x="372" y="195"/>
                  <a:pt x="372" y="195"/>
                  <a:pt x="372" y="195"/>
                </a:cubicBezTo>
                <a:cubicBezTo>
                  <a:pt x="363" y="204"/>
                  <a:pt x="354" y="204"/>
                  <a:pt x="345" y="195"/>
                </a:cubicBezTo>
                <a:cubicBezTo>
                  <a:pt x="292" y="150"/>
                  <a:pt x="292" y="150"/>
                  <a:pt x="292" y="150"/>
                </a:cubicBezTo>
                <a:cubicBezTo>
                  <a:pt x="283" y="141"/>
                  <a:pt x="283" y="141"/>
                  <a:pt x="274" y="150"/>
                </a:cubicBezTo>
                <a:cubicBezTo>
                  <a:pt x="194" y="266"/>
                  <a:pt x="194" y="266"/>
                  <a:pt x="194" y="266"/>
                </a:cubicBezTo>
                <a:cubicBezTo>
                  <a:pt x="194" y="275"/>
                  <a:pt x="186" y="275"/>
                  <a:pt x="177" y="266"/>
                </a:cubicBezTo>
                <a:cubicBezTo>
                  <a:pt x="141" y="239"/>
                  <a:pt x="141" y="239"/>
                  <a:pt x="141" y="239"/>
                </a:cubicBezTo>
                <a:cubicBezTo>
                  <a:pt x="132" y="230"/>
                  <a:pt x="123" y="230"/>
                  <a:pt x="123" y="239"/>
                </a:cubicBezTo>
                <a:cubicBezTo>
                  <a:pt x="8" y="381"/>
                  <a:pt x="8" y="381"/>
                  <a:pt x="8" y="381"/>
                </a:cubicBezTo>
                <a:cubicBezTo>
                  <a:pt x="0" y="389"/>
                  <a:pt x="0" y="389"/>
                  <a:pt x="8" y="389"/>
                </a:cubicBezTo>
                <a:cubicBezTo>
                  <a:pt x="486" y="389"/>
                  <a:pt x="486" y="389"/>
                  <a:pt x="486" y="389"/>
                </a:cubicBezTo>
                <a:cubicBezTo>
                  <a:pt x="486" y="9"/>
                  <a:pt x="486" y="9"/>
                  <a:pt x="486" y="9"/>
                </a:cubicBezTo>
                <a:cubicBezTo>
                  <a:pt x="486" y="0"/>
                  <a:pt x="486" y="0"/>
                  <a:pt x="478" y="9"/>
                </a:cubicBezTo>
              </a:path>
            </a:pathLst>
          </a:custGeom>
          <a:solidFill>
            <a:schemeClr val="bg1"/>
          </a:solidFill>
          <a:ln>
            <a:noFill/>
          </a:ln>
          <a:effectLst/>
        </p:spPr>
        <p:txBody>
          <a:bodyPr wrap="none" lIns="45712" tIns="22856" rIns="45712" bIns="22856" anchor="ctr"/>
          <a:lstStyle/>
          <a:p>
            <a:pPr>
              <a:defRPr/>
            </a:pPr>
            <a:endParaRPr lang="en-US" sz="900">
              <a:latin typeface="Arial" panose="020B0604020202020204" pitchFamily="34" charset="0"/>
            </a:endParaRPr>
          </a:p>
        </p:txBody>
      </p:sp>
      <p:pic>
        <p:nvPicPr>
          <p:cNvPr id="45" name="Picture 1748" descr="A picture containing oven, camera, microwave, control panel&#10;&#10;Description automatically generated">
            <a:extLst>
              <a:ext uri="{FF2B5EF4-FFF2-40B4-BE49-F238E27FC236}">
                <a16:creationId xmlns:a16="http://schemas.microsoft.com/office/drawing/2014/main" id="{6F81339A-4FDA-408E-A686-87012188799A}"/>
              </a:ext>
            </a:extLst>
          </p:cNvPr>
          <p:cNvPicPr>
            <a:picLocks noChangeAspect="1"/>
          </p:cNvPicPr>
          <p:nvPr/>
        </p:nvPicPr>
        <p:blipFill>
          <a:blip r:embed="rId3"/>
          <a:stretch>
            <a:fillRect/>
          </a:stretch>
        </p:blipFill>
        <p:spPr>
          <a:xfrm>
            <a:off x="2011181" y="4599129"/>
            <a:ext cx="2316310" cy="1356534"/>
          </a:xfrm>
          <a:prstGeom prst="rect">
            <a:avLst/>
          </a:prstGeom>
        </p:spPr>
      </p:pic>
      <p:pic>
        <p:nvPicPr>
          <p:cNvPr id="46" name="Picture 1750" descr="A picture containing text, lined, several&#10;&#10;Description automatically generated">
            <a:extLst>
              <a:ext uri="{FF2B5EF4-FFF2-40B4-BE49-F238E27FC236}">
                <a16:creationId xmlns:a16="http://schemas.microsoft.com/office/drawing/2014/main" id="{E400C671-ABFB-42B6-932B-AF43DA9EE800}"/>
              </a:ext>
            </a:extLst>
          </p:cNvPr>
          <p:cNvPicPr>
            <a:picLocks noChangeAspect="1"/>
          </p:cNvPicPr>
          <p:nvPr/>
        </p:nvPicPr>
        <p:blipFill>
          <a:blip r:embed="rId4"/>
          <a:stretch>
            <a:fillRect/>
          </a:stretch>
        </p:blipFill>
        <p:spPr>
          <a:xfrm>
            <a:off x="7733906" y="1331858"/>
            <a:ext cx="2154725" cy="1422416"/>
          </a:xfrm>
          <a:prstGeom prst="rect">
            <a:avLst/>
          </a:prstGeom>
        </p:spPr>
      </p:pic>
      <p:pic>
        <p:nvPicPr>
          <p:cNvPr id="2050" name="Picture 2" descr="What makes smart cities more than just connected cities?">
            <a:extLst>
              <a:ext uri="{FF2B5EF4-FFF2-40B4-BE49-F238E27FC236}">
                <a16:creationId xmlns:a16="http://schemas.microsoft.com/office/drawing/2014/main" id="{1F5F2104-F233-47BE-9A5E-3236B366FDFE}"/>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854" r="6092"/>
          <a:stretch/>
        </p:blipFill>
        <p:spPr bwMode="auto">
          <a:xfrm>
            <a:off x="9156143" y="4604163"/>
            <a:ext cx="2124227" cy="1358201"/>
          </a:xfrm>
          <a:prstGeom prst="rect">
            <a:avLst/>
          </a:prstGeom>
          <a:noFill/>
          <a:extLst>
            <a:ext uri="{909E8E84-426E-40DD-AFC4-6F175D3DCCD1}">
              <a14:hiddenFill xmlns:a14="http://schemas.microsoft.com/office/drawing/2010/main">
                <a:solidFill>
                  <a:srgbClr val="FFFFFF"/>
                </a:solidFill>
              </a14:hiddenFill>
            </a:ext>
          </a:extLst>
        </p:spPr>
      </p:pic>
      <p:sp>
        <p:nvSpPr>
          <p:cNvPr id="52" name="TextBox 51">
            <a:extLst>
              <a:ext uri="{FF2B5EF4-FFF2-40B4-BE49-F238E27FC236}">
                <a16:creationId xmlns:a16="http://schemas.microsoft.com/office/drawing/2014/main" id="{F9519852-B732-4C83-BEC8-3A2F79B3FB96}"/>
              </a:ext>
            </a:extLst>
          </p:cNvPr>
          <p:cNvSpPr txBox="1"/>
          <p:nvPr/>
        </p:nvSpPr>
        <p:spPr>
          <a:xfrm>
            <a:off x="570590" y="5022277"/>
            <a:ext cx="1436409" cy="61439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99568" tIns="99568" rIns="99568" bIns="99568" numCol="1" spcCol="1270" anchor="b" anchorCtr="0">
            <a:noAutofit/>
          </a:bodyPr>
          <a:lstStyle/>
          <a:p>
            <a:pPr marL="0" lvl="0" indent="0" algn="r" defTabSz="622300" rtl="0">
              <a:spcBef>
                <a:spcPct val="0"/>
              </a:spcBef>
              <a:spcAft>
                <a:spcPct val="35000"/>
              </a:spcAft>
              <a:buNone/>
            </a:pPr>
            <a:r>
              <a:rPr lang="en-US" sz="1400" kern="1200">
                <a:latin typeface="Arial" panose="020B0604020202020204" pitchFamily="34" charset="0"/>
                <a:ea typeface="Roboto Light" panose="02000000000000000000" pitchFamily="2" charset="0"/>
                <a:cs typeface="Arial" panose="020B0604020202020204" pitchFamily="34" charset="0"/>
              </a:rPr>
              <a:t>First television </a:t>
            </a:r>
            <a:r>
              <a:rPr lang="en-US" sz="1400">
                <a:latin typeface="Arial" panose="020B0604020202020204" pitchFamily="34" charset="0"/>
                <a:ea typeface="Roboto Light" panose="02000000000000000000" pitchFamily="2" charset="0"/>
                <a:cs typeface="Arial" panose="020B0604020202020204" pitchFamily="34" charset="0"/>
              </a:rPr>
              <a:t>b</a:t>
            </a:r>
            <a:r>
              <a:rPr lang="en-US" sz="1400" kern="1200">
                <a:latin typeface="Arial" panose="020B0604020202020204" pitchFamily="34" charset="0"/>
                <a:ea typeface="Roboto Light" panose="02000000000000000000" pitchFamily="2" charset="0"/>
                <a:cs typeface="Arial" panose="020B0604020202020204" pitchFamily="34" charset="0"/>
              </a:rPr>
              <a:t>roadcast</a:t>
            </a:r>
          </a:p>
        </p:txBody>
      </p:sp>
      <p:sp>
        <p:nvSpPr>
          <p:cNvPr id="54" name="Rectangle 53">
            <a:extLst>
              <a:ext uri="{FF2B5EF4-FFF2-40B4-BE49-F238E27FC236}">
                <a16:creationId xmlns:a16="http://schemas.microsoft.com/office/drawing/2014/main" id="{CEFEAED8-B9AC-4D54-BE66-E9184464296C}"/>
              </a:ext>
            </a:extLst>
          </p:cNvPr>
          <p:cNvSpPr/>
          <p:nvPr/>
        </p:nvSpPr>
        <p:spPr>
          <a:xfrm>
            <a:off x="1162765" y="5053865"/>
            <a:ext cx="1436409" cy="100734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57" name="Rectangle 56">
            <a:extLst>
              <a:ext uri="{FF2B5EF4-FFF2-40B4-BE49-F238E27FC236}">
                <a16:creationId xmlns:a16="http://schemas.microsoft.com/office/drawing/2014/main" id="{C4BB58B3-061C-4607-A0D3-19591EC2C05C}"/>
              </a:ext>
            </a:extLst>
          </p:cNvPr>
          <p:cNvSpPr/>
          <p:nvPr/>
        </p:nvSpPr>
        <p:spPr>
          <a:xfrm>
            <a:off x="4187564" y="5143938"/>
            <a:ext cx="1436409" cy="100734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58" name="TextBox 57">
            <a:extLst>
              <a:ext uri="{FF2B5EF4-FFF2-40B4-BE49-F238E27FC236}">
                <a16:creationId xmlns:a16="http://schemas.microsoft.com/office/drawing/2014/main" id="{2AF0B36E-F9AD-4DD3-A7D0-CA46CA47F352}"/>
              </a:ext>
            </a:extLst>
          </p:cNvPr>
          <p:cNvSpPr txBox="1"/>
          <p:nvPr/>
        </p:nvSpPr>
        <p:spPr>
          <a:xfrm>
            <a:off x="4185597" y="5030663"/>
            <a:ext cx="1578132" cy="59762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99568" tIns="99568" rIns="99568" bIns="99568" numCol="1" spcCol="1270" anchor="t" anchorCtr="0">
            <a:noAutofit/>
          </a:bodyPr>
          <a:lstStyle/>
          <a:p>
            <a:pPr marL="0" lvl="0" indent="0" algn="r" defTabSz="622300" rtl="0">
              <a:spcBef>
                <a:spcPct val="0"/>
              </a:spcBef>
              <a:spcAft>
                <a:spcPts val="0"/>
              </a:spcAft>
              <a:buNone/>
            </a:pPr>
            <a:r>
              <a:rPr lang="en-US" sz="1400" kern="1200">
                <a:latin typeface="Arial" panose="020B0604020202020204" pitchFamily="34" charset="0"/>
                <a:ea typeface="Roboto Light" panose="02000000000000000000" pitchFamily="2" charset="0"/>
                <a:cs typeface="Arial" panose="020B0604020202020204" pitchFamily="34" charset="0"/>
              </a:rPr>
              <a:t>NAVSTAR 1</a:t>
            </a:r>
          </a:p>
          <a:p>
            <a:pPr marL="0" lvl="0" indent="0" algn="r" defTabSz="622300" rtl="0">
              <a:spcBef>
                <a:spcPct val="0"/>
              </a:spcBef>
              <a:spcAft>
                <a:spcPts val="0"/>
              </a:spcAft>
              <a:buNone/>
            </a:pPr>
            <a:r>
              <a:rPr lang="en-US" sz="1400" kern="1200">
                <a:latin typeface="Arial" panose="020B0604020202020204" pitchFamily="34" charset="0"/>
                <a:ea typeface="Roboto Light" panose="02000000000000000000" pitchFamily="2" charset="0"/>
                <a:cs typeface="Arial" panose="020B0604020202020204" pitchFamily="34" charset="0"/>
              </a:rPr>
              <a:t>GPS satellite</a:t>
            </a:r>
          </a:p>
        </p:txBody>
      </p:sp>
      <p:sp>
        <p:nvSpPr>
          <p:cNvPr id="61" name="TextBox 60">
            <a:extLst>
              <a:ext uri="{FF2B5EF4-FFF2-40B4-BE49-F238E27FC236}">
                <a16:creationId xmlns:a16="http://schemas.microsoft.com/office/drawing/2014/main" id="{8DAE6702-180B-477A-90E6-936455DD809A}"/>
              </a:ext>
            </a:extLst>
          </p:cNvPr>
          <p:cNvSpPr txBox="1"/>
          <p:nvPr/>
        </p:nvSpPr>
        <p:spPr>
          <a:xfrm>
            <a:off x="9884806" y="1798458"/>
            <a:ext cx="1791238" cy="60827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99568" tIns="99568" rIns="99568" bIns="99568" numCol="1" spcCol="1270" anchor="ctr" anchorCtr="0">
            <a:noAutofit/>
          </a:bodyPr>
          <a:lstStyle/>
          <a:p>
            <a:pPr marL="0" lvl="0" indent="0" defTabSz="622300" rtl="0">
              <a:spcBef>
                <a:spcPct val="0"/>
              </a:spcBef>
              <a:spcAft>
                <a:spcPct val="35000"/>
              </a:spcAft>
              <a:buNone/>
            </a:pPr>
            <a:r>
              <a:rPr lang="en-US" sz="1400" kern="1200">
                <a:latin typeface="Arial" panose="020B0604020202020204" pitchFamily="34" charset="0"/>
                <a:ea typeface="Roboto Light" panose="02000000000000000000" pitchFamily="2" charset="0"/>
                <a:cs typeface="Arial" panose="020B0604020202020204" pitchFamily="34" charset="0"/>
              </a:rPr>
              <a:t>Digital broadcasting gains popularity</a:t>
            </a:r>
          </a:p>
        </p:txBody>
      </p:sp>
      <p:sp>
        <p:nvSpPr>
          <p:cNvPr id="63" name="Rectangle 62">
            <a:extLst>
              <a:ext uri="{FF2B5EF4-FFF2-40B4-BE49-F238E27FC236}">
                <a16:creationId xmlns:a16="http://schemas.microsoft.com/office/drawing/2014/main" id="{7E86C13A-1BA8-4A30-B8CB-9978A219A33F}"/>
              </a:ext>
            </a:extLst>
          </p:cNvPr>
          <p:cNvSpPr/>
          <p:nvPr/>
        </p:nvSpPr>
        <p:spPr>
          <a:xfrm>
            <a:off x="7878641" y="5143937"/>
            <a:ext cx="1436409" cy="100734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64" name="TextBox 63">
            <a:extLst>
              <a:ext uri="{FF2B5EF4-FFF2-40B4-BE49-F238E27FC236}">
                <a16:creationId xmlns:a16="http://schemas.microsoft.com/office/drawing/2014/main" id="{7CF639C9-6A56-47D9-BABF-10C909340483}"/>
              </a:ext>
            </a:extLst>
          </p:cNvPr>
          <p:cNvSpPr txBox="1"/>
          <p:nvPr/>
        </p:nvSpPr>
        <p:spPr>
          <a:xfrm>
            <a:off x="7636789" y="5030663"/>
            <a:ext cx="1528933" cy="59762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99568" tIns="99568" rIns="99568" bIns="99568" numCol="1" spcCol="1270" anchor="t" anchorCtr="0">
            <a:noAutofit/>
          </a:bodyPr>
          <a:lstStyle/>
          <a:p>
            <a:pPr marL="0" lvl="0" indent="0" algn="r" defTabSz="622300" rtl="0">
              <a:spcBef>
                <a:spcPct val="0"/>
              </a:spcBef>
              <a:spcAft>
                <a:spcPct val="35000"/>
              </a:spcAft>
              <a:buNone/>
            </a:pPr>
            <a:r>
              <a:rPr lang="en-US" sz="1400" kern="1200">
                <a:latin typeface="Arial" panose="020B0604020202020204" pitchFamily="34" charset="0"/>
                <a:ea typeface="Roboto Light" panose="02000000000000000000" pitchFamily="2" charset="0"/>
                <a:cs typeface="Arial" panose="020B0604020202020204" pitchFamily="34" charset="0"/>
              </a:rPr>
              <a:t>5G, smart cities, self-drivin</a:t>
            </a:r>
            <a:r>
              <a:rPr lang="en-US" sz="1400">
                <a:latin typeface="Arial" panose="020B0604020202020204" pitchFamily="34" charset="0"/>
                <a:ea typeface="Roboto Light" panose="02000000000000000000" pitchFamily="2" charset="0"/>
                <a:cs typeface="Arial" panose="020B0604020202020204" pitchFamily="34" charset="0"/>
              </a:rPr>
              <a:t>g cars</a:t>
            </a:r>
          </a:p>
        </p:txBody>
      </p:sp>
      <p:sp>
        <p:nvSpPr>
          <p:cNvPr id="65" name="Rectangle 64">
            <a:extLst>
              <a:ext uri="{FF2B5EF4-FFF2-40B4-BE49-F238E27FC236}">
                <a16:creationId xmlns:a16="http://schemas.microsoft.com/office/drawing/2014/main" id="{8A9B4E66-B50E-4063-A52B-28F17C9FA305}"/>
              </a:ext>
            </a:extLst>
          </p:cNvPr>
          <p:cNvSpPr/>
          <p:nvPr/>
        </p:nvSpPr>
        <p:spPr>
          <a:xfrm>
            <a:off x="2518681" y="3697780"/>
            <a:ext cx="1492045" cy="218521"/>
          </a:xfrm>
          <a:prstGeom prst="rect">
            <a:avLst/>
          </a:prstGeom>
          <a:noFill/>
        </p:spPr>
        <p:txBody>
          <a:bodyPr wrap="square" lIns="0" tIns="0" rIns="0" bIns="0">
            <a:spAutoFit/>
          </a:bodyPr>
          <a:lstStyle/>
          <a:p>
            <a:pPr algn="ctr">
              <a:lnSpc>
                <a:spcPct val="130000"/>
              </a:lnSpc>
            </a:pPr>
            <a:r>
              <a:rPr lang="en-US" sz="1200" b="1">
                <a:solidFill>
                  <a:schemeClr val="bg1"/>
                </a:solidFill>
                <a:latin typeface="Roboto" panose="02000000000000000000" pitchFamily="2" charset="0"/>
                <a:ea typeface="Roboto" panose="02000000000000000000" pitchFamily="2" charset="0"/>
                <a:cs typeface="Roboto Regular"/>
              </a:rPr>
              <a:t>1928</a:t>
            </a:r>
          </a:p>
        </p:txBody>
      </p:sp>
      <p:sp>
        <p:nvSpPr>
          <p:cNvPr id="66" name="Rectangle 65">
            <a:extLst>
              <a:ext uri="{FF2B5EF4-FFF2-40B4-BE49-F238E27FC236}">
                <a16:creationId xmlns:a16="http://schemas.microsoft.com/office/drawing/2014/main" id="{74FDF557-D260-4867-847C-414FB2DF5202}"/>
              </a:ext>
            </a:extLst>
          </p:cNvPr>
          <p:cNvSpPr/>
          <p:nvPr/>
        </p:nvSpPr>
        <p:spPr>
          <a:xfrm>
            <a:off x="1018507" y="3697780"/>
            <a:ext cx="1378694" cy="218521"/>
          </a:xfrm>
          <a:prstGeom prst="rect">
            <a:avLst/>
          </a:prstGeom>
        </p:spPr>
        <p:txBody>
          <a:bodyPr wrap="square" lIns="0" tIns="0" rIns="0" bIns="0">
            <a:spAutoFit/>
          </a:bodyPr>
          <a:lstStyle/>
          <a:p>
            <a:pPr algn="ctr">
              <a:lnSpc>
                <a:spcPct val="130000"/>
              </a:lnSpc>
            </a:pPr>
            <a:r>
              <a:rPr lang="en-US" sz="1200" b="1">
                <a:solidFill>
                  <a:schemeClr val="bg1"/>
                </a:solidFill>
                <a:latin typeface="Roboto" panose="02000000000000000000" pitchFamily="2" charset="0"/>
                <a:ea typeface="Roboto" panose="02000000000000000000" pitchFamily="2" charset="0"/>
                <a:cs typeface="Roboto Regular"/>
              </a:rPr>
              <a:t>1890s</a:t>
            </a:r>
          </a:p>
        </p:txBody>
      </p:sp>
      <p:sp>
        <p:nvSpPr>
          <p:cNvPr id="68" name="Rectangle 67">
            <a:extLst>
              <a:ext uri="{FF2B5EF4-FFF2-40B4-BE49-F238E27FC236}">
                <a16:creationId xmlns:a16="http://schemas.microsoft.com/office/drawing/2014/main" id="{205F9AA6-1590-46B0-A96C-D40892B950D9}"/>
              </a:ext>
            </a:extLst>
          </p:cNvPr>
          <p:cNvSpPr/>
          <p:nvPr/>
        </p:nvSpPr>
        <p:spPr>
          <a:xfrm>
            <a:off x="5811964" y="3697780"/>
            <a:ext cx="1491356" cy="218521"/>
          </a:xfrm>
          <a:prstGeom prst="rect">
            <a:avLst/>
          </a:prstGeom>
        </p:spPr>
        <p:txBody>
          <a:bodyPr wrap="square" lIns="0" tIns="0" rIns="0" bIns="0">
            <a:spAutoFit/>
          </a:bodyPr>
          <a:lstStyle/>
          <a:p>
            <a:pPr algn="ctr">
              <a:lnSpc>
                <a:spcPct val="130000"/>
              </a:lnSpc>
            </a:pPr>
            <a:r>
              <a:rPr lang="en-US" sz="1200" b="1">
                <a:solidFill>
                  <a:schemeClr val="bg1"/>
                </a:solidFill>
                <a:latin typeface="Roboto" panose="02000000000000000000" pitchFamily="2" charset="0"/>
                <a:ea typeface="Roboto" panose="02000000000000000000" pitchFamily="2" charset="0"/>
                <a:cs typeface="Roboto Regular"/>
              </a:rPr>
              <a:t>1978</a:t>
            </a:r>
          </a:p>
        </p:txBody>
      </p:sp>
      <p:sp>
        <p:nvSpPr>
          <p:cNvPr id="69" name="Rectangle 68">
            <a:extLst>
              <a:ext uri="{FF2B5EF4-FFF2-40B4-BE49-F238E27FC236}">
                <a16:creationId xmlns:a16="http://schemas.microsoft.com/office/drawing/2014/main" id="{8009AB52-1637-4156-8567-D84A1B44638A}"/>
              </a:ext>
            </a:extLst>
          </p:cNvPr>
          <p:cNvSpPr/>
          <p:nvPr/>
        </p:nvSpPr>
        <p:spPr>
          <a:xfrm>
            <a:off x="7517347" y="3697780"/>
            <a:ext cx="1492045" cy="218521"/>
          </a:xfrm>
          <a:prstGeom prst="rect">
            <a:avLst/>
          </a:prstGeom>
        </p:spPr>
        <p:txBody>
          <a:bodyPr wrap="square" lIns="0" tIns="0" rIns="0" bIns="0">
            <a:spAutoFit/>
          </a:bodyPr>
          <a:lstStyle/>
          <a:p>
            <a:pPr algn="ctr">
              <a:lnSpc>
                <a:spcPct val="130000"/>
              </a:lnSpc>
            </a:pPr>
            <a:r>
              <a:rPr lang="en-US" sz="1200" b="1">
                <a:solidFill>
                  <a:schemeClr val="bg1"/>
                </a:solidFill>
                <a:latin typeface="Roboto" panose="02000000000000000000" pitchFamily="2" charset="0"/>
                <a:ea typeface="Roboto" panose="02000000000000000000" pitchFamily="2" charset="0"/>
                <a:cs typeface="Roboto Regular"/>
              </a:rPr>
              <a:t>1990s</a:t>
            </a:r>
          </a:p>
        </p:txBody>
      </p:sp>
      <p:sp>
        <p:nvSpPr>
          <p:cNvPr id="70" name="Rectangle 69">
            <a:extLst>
              <a:ext uri="{FF2B5EF4-FFF2-40B4-BE49-F238E27FC236}">
                <a16:creationId xmlns:a16="http://schemas.microsoft.com/office/drawing/2014/main" id="{94EABE3B-2BED-49E6-AC78-9132EB65542E}"/>
              </a:ext>
            </a:extLst>
          </p:cNvPr>
          <p:cNvSpPr/>
          <p:nvPr/>
        </p:nvSpPr>
        <p:spPr>
          <a:xfrm>
            <a:off x="9122053" y="3697780"/>
            <a:ext cx="1382768" cy="218521"/>
          </a:xfrm>
          <a:prstGeom prst="rect">
            <a:avLst/>
          </a:prstGeom>
        </p:spPr>
        <p:txBody>
          <a:bodyPr wrap="square" lIns="0" tIns="0" rIns="0" bIns="0">
            <a:spAutoFit/>
          </a:bodyPr>
          <a:lstStyle/>
          <a:p>
            <a:pPr algn="ctr">
              <a:lnSpc>
                <a:spcPct val="130000"/>
              </a:lnSpc>
            </a:pPr>
            <a:r>
              <a:rPr lang="en-US" sz="1200" b="1">
                <a:solidFill>
                  <a:schemeClr val="bg1"/>
                </a:solidFill>
                <a:latin typeface="Roboto" panose="02000000000000000000" pitchFamily="2" charset="0"/>
                <a:ea typeface="Roboto" panose="02000000000000000000" pitchFamily="2" charset="0"/>
                <a:cs typeface="Roboto Regular"/>
              </a:rPr>
              <a:t>Present</a:t>
            </a:r>
          </a:p>
        </p:txBody>
      </p:sp>
      <p:sp>
        <p:nvSpPr>
          <p:cNvPr id="72" name="Rectangle 71">
            <a:extLst>
              <a:ext uri="{FF2B5EF4-FFF2-40B4-BE49-F238E27FC236}">
                <a16:creationId xmlns:a16="http://schemas.microsoft.com/office/drawing/2014/main" id="{9A61F380-32F2-431C-A371-C8ECBD9E16F0}"/>
              </a:ext>
            </a:extLst>
          </p:cNvPr>
          <p:cNvSpPr/>
          <p:nvPr/>
        </p:nvSpPr>
        <p:spPr>
          <a:xfrm>
            <a:off x="4201753" y="3697780"/>
            <a:ext cx="1492045" cy="218521"/>
          </a:xfrm>
          <a:prstGeom prst="rect">
            <a:avLst/>
          </a:prstGeom>
          <a:noFill/>
        </p:spPr>
        <p:txBody>
          <a:bodyPr wrap="square" lIns="0" tIns="0" rIns="0" bIns="0">
            <a:spAutoFit/>
          </a:bodyPr>
          <a:lstStyle/>
          <a:p>
            <a:pPr algn="ctr">
              <a:lnSpc>
                <a:spcPct val="130000"/>
              </a:lnSpc>
            </a:pPr>
            <a:r>
              <a:rPr lang="en-US" sz="1200" b="1">
                <a:solidFill>
                  <a:schemeClr val="bg1"/>
                </a:solidFill>
                <a:latin typeface="Roboto" panose="02000000000000000000" pitchFamily="2" charset="0"/>
                <a:ea typeface="Roboto" panose="02000000000000000000" pitchFamily="2" charset="0"/>
                <a:cs typeface="Roboto Regular"/>
              </a:rPr>
              <a:t>1934</a:t>
            </a:r>
          </a:p>
        </p:txBody>
      </p:sp>
      <p:pic>
        <p:nvPicPr>
          <p:cNvPr id="4" name="Picture 2" descr="Tesla's wonder tower, the first transmission tower in the world, was located less than two miles ...">
            <a:extLst>
              <a:ext uri="{FF2B5EF4-FFF2-40B4-BE49-F238E27FC236}">
                <a16:creationId xmlns:a16="http://schemas.microsoft.com/office/drawing/2014/main" id="{BEAFE007-CD70-E08F-D32E-066AE58CD3A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44889" y="969820"/>
            <a:ext cx="1338686" cy="1981200"/>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a:extLst>
              <a:ext uri="{FF2B5EF4-FFF2-40B4-BE49-F238E27FC236}">
                <a16:creationId xmlns:a16="http://schemas.microsoft.com/office/drawing/2014/main" id="{F1A1B36F-9DCA-4710-8893-50727CBBADB5}"/>
              </a:ext>
            </a:extLst>
          </p:cNvPr>
          <p:cNvSpPr txBox="1"/>
          <p:nvPr/>
        </p:nvSpPr>
        <p:spPr>
          <a:xfrm>
            <a:off x="2137822" y="1833325"/>
            <a:ext cx="1622591" cy="5385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99568" tIns="99568" rIns="99568" bIns="99568" numCol="1" spcCol="1270" anchor="ctr" anchorCtr="0">
            <a:noAutofit/>
          </a:bodyPr>
          <a:lstStyle>
            <a:defPPr>
              <a:defRPr lang="en-US"/>
            </a:defPPr>
            <a:lvl1pPr marL="0" lvl="0" indent="0" algn="ctr" defTabSz="622300">
              <a:lnSpc>
                <a:spcPct val="90000"/>
              </a:lnSpc>
              <a:spcAft>
                <a:spcPct val="35000"/>
              </a:spcAft>
              <a:buNone/>
              <a:defRPr sz="1400">
                <a:solidFill>
                  <a:schemeClr val="tx1">
                    <a:hueOff val="0"/>
                    <a:satOff val="0"/>
                    <a:lumOff val="0"/>
                    <a:alphaOff val="0"/>
                  </a:schemeClr>
                </a:solidFill>
                <a:latin typeface="Tahoma"/>
              </a:defRPr>
            </a:lvl1pPr>
            <a:lvl2pPr>
              <a:defRPr>
                <a:solidFill>
                  <a:schemeClr val="tx1">
                    <a:hueOff val="0"/>
                    <a:satOff val="0"/>
                    <a:lumOff val="0"/>
                    <a:alphaOff val="0"/>
                  </a:schemeClr>
                </a:solidFill>
                <a:latin typeface="+mn-lt"/>
              </a:defRPr>
            </a:lvl2pPr>
            <a:lvl3pPr>
              <a:defRPr>
                <a:solidFill>
                  <a:schemeClr val="tx1">
                    <a:hueOff val="0"/>
                    <a:satOff val="0"/>
                    <a:lumOff val="0"/>
                    <a:alphaOff val="0"/>
                  </a:schemeClr>
                </a:solidFill>
                <a:latin typeface="+mn-lt"/>
              </a:defRPr>
            </a:lvl3pPr>
            <a:lvl4pPr>
              <a:defRPr>
                <a:solidFill>
                  <a:schemeClr val="tx1">
                    <a:hueOff val="0"/>
                    <a:satOff val="0"/>
                    <a:lumOff val="0"/>
                    <a:alphaOff val="0"/>
                  </a:schemeClr>
                </a:solidFill>
                <a:latin typeface="+mn-lt"/>
              </a:defRPr>
            </a:lvl4pPr>
            <a:lvl5pPr>
              <a:defRPr>
                <a:solidFill>
                  <a:schemeClr val="tx1">
                    <a:hueOff val="0"/>
                    <a:satOff val="0"/>
                    <a:lumOff val="0"/>
                    <a:alphaOff val="0"/>
                  </a:schemeClr>
                </a:solidFill>
                <a:latin typeface="+mn-lt"/>
              </a:defRPr>
            </a:lvl5pPr>
            <a:lvl6pPr>
              <a:defRPr>
                <a:solidFill>
                  <a:schemeClr val="tx1">
                    <a:hueOff val="0"/>
                    <a:satOff val="0"/>
                    <a:lumOff val="0"/>
                    <a:alphaOff val="0"/>
                  </a:schemeClr>
                </a:solidFill>
                <a:latin typeface="+mn-lt"/>
              </a:defRPr>
            </a:lvl6pPr>
            <a:lvl7pPr>
              <a:defRPr>
                <a:solidFill>
                  <a:schemeClr val="tx1">
                    <a:hueOff val="0"/>
                    <a:satOff val="0"/>
                    <a:lumOff val="0"/>
                    <a:alphaOff val="0"/>
                  </a:schemeClr>
                </a:solidFill>
                <a:latin typeface="+mn-lt"/>
              </a:defRPr>
            </a:lvl7pPr>
            <a:lvl8pPr>
              <a:defRPr>
                <a:solidFill>
                  <a:schemeClr val="tx1">
                    <a:hueOff val="0"/>
                    <a:satOff val="0"/>
                    <a:lumOff val="0"/>
                    <a:alphaOff val="0"/>
                  </a:schemeClr>
                </a:solidFill>
                <a:latin typeface="+mn-lt"/>
              </a:defRPr>
            </a:lvl8pPr>
            <a:lvl9pPr>
              <a:defRPr>
                <a:solidFill>
                  <a:schemeClr val="tx1">
                    <a:hueOff val="0"/>
                    <a:satOff val="0"/>
                    <a:lumOff val="0"/>
                    <a:alphaOff val="0"/>
                  </a:schemeClr>
                </a:solidFill>
                <a:latin typeface="+mn-lt"/>
              </a:defRPr>
            </a:lvl9pPr>
          </a:lstStyle>
          <a:p>
            <a:pPr algn="l">
              <a:lnSpc>
                <a:spcPct val="100000"/>
              </a:lnSpc>
            </a:pPr>
            <a:r>
              <a:rPr lang="en-US">
                <a:latin typeface="Arial" panose="020B0604020202020204" pitchFamily="34" charset="0"/>
                <a:ea typeface="Roboto Light" panose="02000000000000000000" pitchFamily="2" charset="0"/>
                <a:cs typeface="Arial" panose="020B0604020202020204" pitchFamily="34" charset="0"/>
              </a:rPr>
              <a:t>Testing radio transmissions</a:t>
            </a:r>
          </a:p>
        </p:txBody>
      </p:sp>
      <p:pic>
        <p:nvPicPr>
          <p:cNvPr id="71" name="Picture 1747" descr="Logo&#10;&#10;Description automatically generated">
            <a:extLst>
              <a:ext uri="{FF2B5EF4-FFF2-40B4-BE49-F238E27FC236}">
                <a16:creationId xmlns:a16="http://schemas.microsoft.com/office/drawing/2014/main" id="{B5D56D97-7A1D-F84E-1B76-1BF4E052CA2A}"/>
              </a:ext>
            </a:extLst>
          </p:cNvPr>
          <p:cNvPicPr>
            <a:picLocks noChangeAspect="1"/>
          </p:cNvPicPr>
          <p:nvPr/>
        </p:nvPicPr>
        <p:blipFill>
          <a:blip r:embed="rId7"/>
          <a:stretch>
            <a:fillRect/>
          </a:stretch>
        </p:blipFill>
        <p:spPr>
          <a:xfrm>
            <a:off x="4163219" y="1285629"/>
            <a:ext cx="1585657" cy="1585657"/>
          </a:xfrm>
          <a:prstGeom prst="rect">
            <a:avLst/>
          </a:prstGeom>
        </p:spPr>
      </p:pic>
      <p:sp>
        <p:nvSpPr>
          <p:cNvPr id="73" name="TextBox 72">
            <a:extLst>
              <a:ext uri="{FF2B5EF4-FFF2-40B4-BE49-F238E27FC236}">
                <a16:creationId xmlns:a16="http://schemas.microsoft.com/office/drawing/2014/main" id="{0114CC3E-422C-A0C7-6D83-51D5AE9ECF2C}"/>
              </a:ext>
            </a:extLst>
          </p:cNvPr>
          <p:cNvSpPr txBox="1"/>
          <p:nvPr/>
        </p:nvSpPr>
        <p:spPr>
          <a:xfrm>
            <a:off x="5770212" y="1803785"/>
            <a:ext cx="1436409" cy="59762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99568" tIns="99568" rIns="99568" bIns="99568" numCol="1" spcCol="1270" anchor="ctr" anchorCtr="0">
            <a:noAutofit/>
          </a:bodyPr>
          <a:lstStyle/>
          <a:p>
            <a:pPr marL="0" lvl="0" indent="0" defTabSz="622300" rtl="0">
              <a:spcBef>
                <a:spcPct val="0"/>
              </a:spcBef>
              <a:spcAft>
                <a:spcPct val="35000"/>
              </a:spcAft>
              <a:buNone/>
            </a:pPr>
            <a:r>
              <a:rPr lang="en-US" sz="1400" kern="1200">
                <a:latin typeface="Arial" panose="020B0604020202020204" pitchFamily="34" charset="0"/>
                <a:ea typeface="Roboto Light" panose="02000000000000000000" pitchFamily="2" charset="0"/>
                <a:cs typeface="Arial" panose="020B0604020202020204" pitchFamily="34" charset="0"/>
              </a:rPr>
              <a:t>FCC is formed</a:t>
            </a:r>
          </a:p>
        </p:txBody>
      </p:sp>
      <p:pic>
        <p:nvPicPr>
          <p:cNvPr id="2052" name="Picture 4">
            <a:extLst>
              <a:ext uri="{FF2B5EF4-FFF2-40B4-BE49-F238E27FC236}">
                <a16:creationId xmlns:a16="http://schemas.microsoft.com/office/drawing/2014/main" id="{4B06BDA5-3331-EF8C-AE4F-D5C064E1691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789104" y="4604163"/>
            <a:ext cx="1802000" cy="1351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47870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768008C-BE31-6340-8C39-08EA4DBEF722}"/>
              </a:ext>
            </a:extLst>
          </p:cNvPr>
          <p:cNvSpPr>
            <a:spLocks noGrp="1"/>
          </p:cNvSpPr>
          <p:nvPr>
            <p:ph type="body" sz="quarter" idx="13"/>
          </p:nvPr>
        </p:nvSpPr>
        <p:spPr>
          <a:xfrm>
            <a:off x="444130" y="1723675"/>
            <a:ext cx="5084760" cy="3127725"/>
          </a:xfrm>
          <a:noFill/>
          <a:ln w="9525">
            <a:noFill/>
            <a:miter lim="800000"/>
            <a:headEnd/>
            <a:tailEnd/>
          </a:ln>
          <a:effectLst/>
        </p:spPr>
        <p:txBody>
          <a:bodyPr vert="horz" wrap="square" lIns="91440" tIns="45720" rIns="91440" bIns="45720" numCol="1" anchor="t" anchorCtr="0" compatLnSpc="1">
            <a:prstTxWarp prst="textNoShape">
              <a:avLst/>
            </a:prstTxWarp>
          </a:bodyPr>
          <a:lstStyle/>
          <a:p>
            <a:pPr marL="0" indent="0">
              <a:spcAft>
                <a:spcPts val="1200"/>
              </a:spcAft>
              <a:buNone/>
            </a:pPr>
            <a:r>
              <a:rPr lang="en-US" sz="2800" b="1">
                <a:ea typeface="Roboto Black" panose="020B0604020202020204" pitchFamily="2" charset="0"/>
                <a:cs typeface="Arial" panose="020B0604020202020204" pitchFamily="34" charset="0"/>
              </a:rPr>
              <a:t>Federal Communications Commission (FCC)</a:t>
            </a:r>
          </a:p>
          <a:p>
            <a:pPr>
              <a:spcAft>
                <a:spcPts val="1200"/>
              </a:spcAft>
              <a:buFont typeface="Wingdings" panose="05000000000000000000" pitchFamily="2" charset="2"/>
            </a:pPr>
            <a:r>
              <a:rPr lang="en-US">
                <a:cs typeface="Arial" panose="020B0604020202020204" pitchFamily="34" charset="0"/>
              </a:rPr>
              <a:t>Assign operating ranges of RF spectrum in the US</a:t>
            </a:r>
          </a:p>
          <a:p>
            <a:pPr>
              <a:spcAft>
                <a:spcPts val="1200"/>
              </a:spcAft>
              <a:buFont typeface="Wingdings" panose="05000000000000000000" pitchFamily="2" charset="2"/>
            </a:pPr>
            <a:r>
              <a:rPr lang="en-US">
                <a:cs typeface="Arial" panose="020B0604020202020204" pitchFamily="34" charset="0"/>
              </a:rPr>
              <a:t>Prevent interference and promote efficient use</a:t>
            </a:r>
          </a:p>
          <a:p>
            <a:pPr>
              <a:spcAft>
                <a:spcPts val="1200"/>
              </a:spcAft>
              <a:buFont typeface="Wingdings" panose="05000000000000000000" pitchFamily="2" charset="2"/>
            </a:pPr>
            <a:r>
              <a:rPr lang="en-US">
                <a:cs typeface="Arial" panose="020B0604020202020204" pitchFamily="34" charset="0"/>
              </a:rPr>
              <a:t>Certify RF-emitting devices</a:t>
            </a:r>
          </a:p>
        </p:txBody>
      </p:sp>
      <p:pic>
        <p:nvPicPr>
          <p:cNvPr id="5" name="Picture Placeholder 4" descr="Chart, treemap chart&#10;&#10;Description automatically generated">
            <a:extLst>
              <a:ext uri="{FF2B5EF4-FFF2-40B4-BE49-F238E27FC236}">
                <a16:creationId xmlns:a16="http://schemas.microsoft.com/office/drawing/2014/main" id="{971B297F-9F7A-4D03-AB2C-F7413B1629E3}"/>
              </a:ext>
            </a:extLst>
          </p:cNvPr>
          <p:cNvPicPr>
            <a:picLocks noGrp="1" noChangeAspect="1"/>
          </p:cNvPicPr>
          <p:nvPr>
            <p:ph type="pic" sz="quarter" idx="14"/>
          </p:nvPr>
        </p:nvPicPr>
        <p:blipFill rotWithShape="1">
          <a:blip r:embed="rId3" cstate="print">
            <a:extLst>
              <a:ext uri="{28A0092B-C50C-407E-A947-70E740481C1C}">
                <a14:useLocalDpi xmlns:a14="http://schemas.microsoft.com/office/drawing/2010/main" val="0"/>
              </a:ext>
            </a:extLst>
          </a:blip>
          <a:srcRect l="22478" t="43" b="6894"/>
          <a:stretch/>
        </p:blipFill>
        <p:spPr>
          <a:xfrm>
            <a:off x="5619574" y="1046401"/>
            <a:ext cx="6572426" cy="5049599"/>
          </a:xfrm>
          <a:prstGeom prst="rect">
            <a:avLst/>
          </a:prstGeom>
        </p:spPr>
      </p:pic>
      <p:sp>
        <p:nvSpPr>
          <p:cNvPr id="11" name="Title 1">
            <a:extLst>
              <a:ext uri="{FF2B5EF4-FFF2-40B4-BE49-F238E27FC236}">
                <a16:creationId xmlns:a16="http://schemas.microsoft.com/office/drawing/2014/main" id="{6D4346BC-3B9B-4455-AF54-2F455E7C6278}"/>
              </a:ext>
            </a:extLst>
          </p:cNvPr>
          <p:cNvSpPr>
            <a:spLocks noGrp="1"/>
          </p:cNvSpPr>
          <p:nvPr>
            <p:ph type="title"/>
          </p:nvPr>
        </p:nvSpPr>
        <p:spPr>
          <a:xfrm>
            <a:off x="2397039" y="0"/>
            <a:ext cx="7416800" cy="795130"/>
          </a:xfrm>
        </p:spPr>
        <p:txBody>
          <a:bodyPr/>
          <a:lstStyle/>
          <a:p>
            <a:r>
              <a:rPr lang="en-US">
                <a:solidFill>
                  <a:schemeClr val="bg1"/>
                </a:solidFill>
                <a:latin typeface="+mj-lt"/>
              </a:rPr>
              <a:t>Regulating the Spectrum</a:t>
            </a:r>
          </a:p>
        </p:txBody>
      </p:sp>
    </p:spTree>
    <p:extLst>
      <p:ext uri="{BB962C8B-B14F-4D97-AF65-F5344CB8AC3E}">
        <p14:creationId xmlns:p14="http://schemas.microsoft.com/office/powerpoint/2010/main" val="22447631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6D4346BC-3B9B-4455-AF54-2F455E7C6278}"/>
              </a:ext>
            </a:extLst>
          </p:cNvPr>
          <p:cNvSpPr>
            <a:spLocks noGrp="1"/>
          </p:cNvSpPr>
          <p:nvPr>
            <p:ph type="title"/>
          </p:nvPr>
        </p:nvSpPr>
        <p:spPr>
          <a:xfrm>
            <a:off x="2397039" y="0"/>
            <a:ext cx="7416800" cy="795130"/>
          </a:xfrm>
        </p:spPr>
        <p:txBody>
          <a:bodyPr/>
          <a:lstStyle/>
          <a:p>
            <a:r>
              <a:rPr lang="en-US">
                <a:solidFill>
                  <a:schemeClr val="bg1"/>
                </a:solidFill>
                <a:latin typeface="+mj-lt"/>
              </a:rPr>
              <a:t>Anechoic Chambers</a:t>
            </a:r>
          </a:p>
        </p:txBody>
      </p:sp>
      <p:pic>
        <p:nvPicPr>
          <p:cNvPr id="9" name="Content Placeholder 4">
            <a:extLst>
              <a:ext uri="{FF2B5EF4-FFF2-40B4-BE49-F238E27FC236}">
                <a16:creationId xmlns:a16="http://schemas.microsoft.com/office/drawing/2014/main" id="{3E23B0F6-793B-4BA8-838E-4ED6A308FD18}"/>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6453" r="6453"/>
          <a:stretch>
            <a:fillRect/>
          </a:stretch>
        </p:blipFill>
        <p:spPr>
          <a:xfrm>
            <a:off x="457200" y="1198933"/>
            <a:ext cx="6132604" cy="4694237"/>
          </a:xfrm>
        </p:spPr>
      </p:pic>
      <p:sp>
        <p:nvSpPr>
          <p:cNvPr id="10" name="Text Placeholder 1">
            <a:extLst>
              <a:ext uri="{FF2B5EF4-FFF2-40B4-BE49-F238E27FC236}">
                <a16:creationId xmlns:a16="http://schemas.microsoft.com/office/drawing/2014/main" id="{FC43946E-7524-1071-CE0D-BE49C2A605E1}"/>
              </a:ext>
            </a:extLst>
          </p:cNvPr>
          <p:cNvSpPr>
            <a:spLocks noGrp="1"/>
          </p:cNvSpPr>
          <p:nvPr>
            <p:ph type="body" sz="quarter" idx="13"/>
          </p:nvPr>
        </p:nvSpPr>
        <p:spPr>
          <a:xfrm>
            <a:off x="6887936" y="1688142"/>
            <a:ext cx="4846864" cy="3835832"/>
          </a:xfrm>
          <a:noFill/>
          <a:ln w="9525">
            <a:noFill/>
            <a:miter lim="800000"/>
            <a:headEnd/>
            <a:tailEnd/>
          </a:ln>
          <a:effectLst/>
        </p:spPr>
        <p:txBody>
          <a:bodyPr vert="horz" wrap="square" lIns="91440" tIns="45720" rIns="91440" bIns="45720" numCol="1" anchor="t" anchorCtr="0" compatLnSpc="1">
            <a:prstTxWarp prst="textNoShape">
              <a:avLst/>
            </a:prstTxWarp>
          </a:bodyPr>
          <a:lstStyle/>
          <a:p>
            <a:pPr marL="0" indent="0">
              <a:spcBef>
                <a:spcPts val="0"/>
              </a:spcBef>
              <a:spcAft>
                <a:spcPts val="1200"/>
              </a:spcAft>
              <a:buNone/>
            </a:pPr>
            <a:r>
              <a:rPr lang="en-US" sz="2800" b="1">
                <a:cs typeface="Arial" panose="020B0604020202020204" pitchFamily="34" charset="0"/>
              </a:rPr>
              <a:t>RF-Shielded Chamber</a:t>
            </a:r>
          </a:p>
          <a:p>
            <a:pPr marL="456565" indent="-456565">
              <a:spcBef>
                <a:spcPts val="0"/>
              </a:spcBef>
              <a:spcAft>
                <a:spcPts val="1200"/>
              </a:spcAft>
              <a:buFont typeface="Wingdings" panose="05000000000000000000" pitchFamily="2" charset="2"/>
              <a:buChar char="Ø"/>
            </a:pPr>
            <a:r>
              <a:rPr lang="en-US">
                <a:cs typeface="Arial" panose="020B0604020202020204" pitchFamily="34" charset="0"/>
              </a:rPr>
              <a:t>Measurement of antenna’s gain, efficiency, and radiation pattern</a:t>
            </a:r>
          </a:p>
          <a:p>
            <a:pPr marL="456565" indent="-456565">
              <a:spcBef>
                <a:spcPts val="0"/>
              </a:spcBef>
              <a:spcAft>
                <a:spcPts val="1200"/>
              </a:spcAft>
              <a:buFont typeface="Wingdings" panose="05000000000000000000" pitchFamily="2" charset="2"/>
            </a:pPr>
            <a:r>
              <a:rPr lang="en-US">
                <a:cs typeface="Arial" panose="020B0604020202020204" pitchFamily="34" charset="0"/>
              </a:rPr>
              <a:t>For controlled evaluation of radio frequency emissions</a:t>
            </a:r>
          </a:p>
          <a:p>
            <a:pPr marL="456565" indent="-456565">
              <a:spcBef>
                <a:spcPts val="0"/>
              </a:spcBef>
              <a:spcAft>
                <a:spcPts val="1200"/>
              </a:spcAft>
              <a:buFont typeface="Wingdings" panose="05000000000000000000" pitchFamily="2" charset="2"/>
              <a:buChar char="Ø"/>
            </a:pPr>
            <a:r>
              <a:rPr lang="en-US">
                <a:cs typeface="Arial" panose="020B0604020202020204" pitchFamily="34" charset="0"/>
              </a:rPr>
              <a:t>Critical for ensuring compliance with emission standards</a:t>
            </a:r>
          </a:p>
        </p:txBody>
      </p:sp>
    </p:spTree>
    <p:extLst>
      <p:ext uri="{BB962C8B-B14F-4D97-AF65-F5344CB8AC3E}">
        <p14:creationId xmlns:p14="http://schemas.microsoft.com/office/powerpoint/2010/main" val="40908307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Examples of Lab Testing Reports</a:t>
            </a:r>
          </a:p>
        </p:txBody>
      </p:sp>
      <p:pic>
        <p:nvPicPr>
          <p:cNvPr id="5" name="Picture 4">
            <a:extLst>
              <a:ext uri="{FF2B5EF4-FFF2-40B4-BE49-F238E27FC236}">
                <a16:creationId xmlns:a16="http://schemas.microsoft.com/office/drawing/2014/main" id="{4634CE37-7BFD-4CE4-8EF6-A73D7B872A46}"/>
              </a:ext>
            </a:extLst>
          </p:cNvPr>
          <p:cNvPicPr>
            <a:picLocks noChangeAspect="1"/>
          </p:cNvPicPr>
          <p:nvPr/>
        </p:nvPicPr>
        <p:blipFill rotWithShape="1">
          <a:blip r:embed="rId3"/>
          <a:srcRect l="3139" t="31346" r="18659"/>
          <a:stretch/>
        </p:blipFill>
        <p:spPr>
          <a:xfrm>
            <a:off x="8133876" y="1081530"/>
            <a:ext cx="3705699" cy="2204595"/>
          </a:xfrm>
          <a:prstGeom prst="rect">
            <a:avLst/>
          </a:prstGeom>
        </p:spPr>
      </p:pic>
      <p:sp>
        <p:nvSpPr>
          <p:cNvPr id="8" name="TextBox 7">
            <a:extLst>
              <a:ext uri="{FF2B5EF4-FFF2-40B4-BE49-F238E27FC236}">
                <a16:creationId xmlns:a16="http://schemas.microsoft.com/office/drawing/2014/main" id="{50B1D6CE-6DD7-4100-A056-ADDD6C34F566}"/>
              </a:ext>
            </a:extLst>
          </p:cNvPr>
          <p:cNvSpPr txBox="1"/>
          <p:nvPr/>
        </p:nvSpPr>
        <p:spPr>
          <a:xfrm>
            <a:off x="607351" y="6178027"/>
            <a:ext cx="6105524" cy="246221"/>
          </a:xfrm>
          <a:prstGeom prst="rect">
            <a:avLst/>
          </a:prstGeom>
        </p:spPr>
        <p:txBody>
          <a:bodyPr wrap="square">
            <a:spAutoFit/>
          </a:bodyPr>
          <a:lstStyle>
            <a:defPPr>
              <a:defRPr lang="en-US"/>
            </a:defPPr>
            <a:lvl1pPr>
              <a:defRPr sz="1000" b="1">
                <a:solidFill>
                  <a:srgbClr val="22458A"/>
                </a:solidFill>
              </a:defRPr>
            </a:lvl1pPr>
          </a:lstStyle>
          <a:p>
            <a:r>
              <a:rPr lang="en-US" sz="1000" b="1"/>
              <a:t>FCC (2017)</a:t>
            </a:r>
            <a:endParaRPr lang="en-US"/>
          </a:p>
        </p:txBody>
      </p:sp>
      <p:pic>
        <p:nvPicPr>
          <p:cNvPr id="9" name="Picture 8">
            <a:extLst>
              <a:ext uri="{FF2B5EF4-FFF2-40B4-BE49-F238E27FC236}">
                <a16:creationId xmlns:a16="http://schemas.microsoft.com/office/drawing/2014/main" id="{C7FA3C0A-4830-5071-E677-E0866293D510}"/>
              </a:ext>
            </a:extLst>
          </p:cNvPr>
          <p:cNvPicPr>
            <a:picLocks noChangeAspect="1"/>
          </p:cNvPicPr>
          <p:nvPr/>
        </p:nvPicPr>
        <p:blipFill rotWithShape="1">
          <a:blip r:embed="rId4"/>
          <a:srcRect r="1548" b="6788"/>
          <a:stretch/>
        </p:blipFill>
        <p:spPr>
          <a:xfrm>
            <a:off x="8477250" y="3366404"/>
            <a:ext cx="3362325" cy="2934733"/>
          </a:xfrm>
          <a:prstGeom prst="rect">
            <a:avLst/>
          </a:prstGeom>
        </p:spPr>
      </p:pic>
      <p:pic>
        <p:nvPicPr>
          <p:cNvPr id="11" name="Picture 10">
            <a:extLst>
              <a:ext uri="{FF2B5EF4-FFF2-40B4-BE49-F238E27FC236}">
                <a16:creationId xmlns:a16="http://schemas.microsoft.com/office/drawing/2014/main" id="{118995E2-969C-B0EB-52F5-40157AAB528B}"/>
              </a:ext>
            </a:extLst>
          </p:cNvPr>
          <p:cNvPicPr>
            <a:picLocks noChangeAspect="1"/>
          </p:cNvPicPr>
          <p:nvPr/>
        </p:nvPicPr>
        <p:blipFill>
          <a:blip r:embed="rId5"/>
          <a:stretch>
            <a:fillRect/>
          </a:stretch>
        </p:blipFill>
        <p:spPr>
          <a:xfrm>
            <a:off x="506863" y="948180"/>
            <a:ext cx="4098137" cy="5076796"/>
          </a:xfrm>
          <a:prstGeom prst="rect">
            <a:avLst/>
          </a:prstGeom>
        </p:spPr>
      </p:pic>
      <p:pic>
        <p:nvPicPr>
          <p:cNvPr id="13" name="Picture 12">
            <a:extLst>
              <a:ext uri="{FF2B5EF4-FFF2-40B4-BE49-F238E27FC236}">
                <a16:creationId xmlns:a16="http://schemas.microsoft.com/office/drawing/2014/main" id="{9B40E7B6-389F-3BDF-4C47-B9064BE3C8E9}"/>
              </a:ext>
            </a:extLst>
          </p:cNvPr>
          <p:cNvPicPr>
            <a:picLocks noChangeAspect="1"/>
          </p:cNvPicPr>
          <p:nvPr/>
        </p:nvPicPr>
        <p:blipFill>
          <a:blip r:embed="rId6"/>
          <a:stretch>
            <a:fillRect/>
          </a:stretch>
        </p:blipFill>
        <p:spPr>
          <a:xfrm>
            <a:off x="4658290" y="1707149"/>
            <a:ext cx="3818960" cy="3729453"/>
          </a:xfrm>
          <a:prstGeom prst="rect">
            <a:avLst/>
          </a:prstGeom>
        </p:spPr>
      </p:pic>
    </p:spTree>
    <p:extLst>
      <p:ext uri="{BB962C8B-B14F-4D97-AF65-F5344CB8AC3E}">
        <p14:creationId xmlns:p14="http://schemas.microsoft.com/office/powerpoint/2010/main" val="30450607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8F0077-86C9-DFB3-9EE0-0A6302A9E887}"/>
              </a:ext>
            </a:extLst>
          </p:cNvPr>
          <p:cNvSpPr>
            <a:spLocks noGrp="1"/>
          </p:cNvSpPr>
          <p:nvPr>
            <p:ph type="title"/>
          </p:nvPr>
        </p:nvSpPr>
        <p:spPr/>
        <p:txBody>
          <a:bodyPr/>
          <a:lstStyle/>
          <a:p>
            <a:r>
              <a:rPr lang="en-US"/>
              <a:t>Common Laboratory Equipment</a:t>
            </a:r>
          </a:p>
        </p:txBody>
      </p:sp>
      <p:pic>
        <p:nvPicPr>
          <p:cNvPr id="1030" name="Picture 6">
            <a:extLst>
              <a:ext uri="{FF2B5EF4-FFF2-40B4-BE49-F238E27FC236}">
                <a16:creationId xmlns:a16="http://schemas.microsoft.com/office/drawing/2014/main" id="{A0BE92B3-5C62-441C-99FD-12956100D52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22986" y="1764217"/>
            <a:ext cx="4822947" cy="252137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7B395689-2D6A-4A56-A13C-A69A93CAE7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6067" y="1629918"/>
            <a:ext cx="4374047" cy="265567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4C2EC4DC-FA8F-40FE-94E8-19C618B7D017}"/>
              </a:ext>
            </a:extLst>
          </p:cNvPr>
          <p:cNvSpPr txBox="1"/>
          <p:nvPr/>
        </p:nvSpPr>
        <p:spPr>
          <a:xfrm>
            <a:off x="6786215" y="4125432"/>
            <a:ext cx="367039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a:latin typeface="Arial" panose="020B0604020202020204" pitchFamily="34" charset="0"/>
                <a:ea typeface="Tahoma"/>
                <a:cs typeface="Arial" panose="020B0604020202020204" pitchFamily="34" charset="0"/>
              </a:rPr>
              <a:t>Spectrum Analyzer</a:t>
            </a:r>
          </a:p>
        </p:txBody>
      </p:sp>
      <p:sp>
        <p:nvSpPr>
          <p:cNvPr id="10" name="TextBox 9">
            <a:extLst>
              <a:ext uri="{FF2B5EF4-FFF2-40B4-BE49-F238E27FC236}">
                <a16:creationId xmlns:a16="http://schemas.microsoft.com/office/drawing/2014/main" id="{1E786D46-9850-4D81-AB6E-C715A2B25F30}"/>
              </a:ext>
            </a:extLst>
          </p:cNvPr>
          <p:cNvSpPr txBox="1"/>
          <p:nvPr/>
        </p:nvSpPr>
        <p:spPr>
          <a:xfrm>
            <a:off x="1733741" y="4125432"/>
            <a:ext cx="339869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a:latin typeface="Arial" panose="020B0604020202020204" pitchFamily="34" charset="0"/>
                <a:ea typeface="Tahoma"/>
                <a:cs typeface="Arial" panose="020B0604020202020204" pitchFamily="34" charset="0"/>
              </a:rPr>
              <a:t>Oscilloscope</a:t>
            </a:r>
          </a:p>
        </p:txBody>
      </p:sp>
      <p:sp>
        <p:nvSpPr>
          <p:cNvPr id="14" name="TextBox 13">
            <a:extLst>
              <a:ext uri="{FF2B5EF4-FFF2-40B4-BE49-F238E27FC236}">
                <a16:creationId xmlns:a16="http://schemas.microsoft.com/office/drawing/2014/main" id="{197E569A-6E9F-43ED-87A4-C5A4182CD86E}"/>
              </a:ext>
            </a:extLst>
          </p:cNvPr>
          <p:cNvSpPr txBox="1"/>
          <p:nvPr/>
        </p:nvSpPr>
        <p:spPr>
          <a:xfrm>
            <a:off x="2249479" y="4599938"/>
            <a:ext cx="2367222" cy="400110"/>
          </a:xfrm>
          <a:prstGeom prst="rect">
            <a:avLst/>
          </a:prstGeom>
          <a:noFill/>
        </p:spPr>
        <p:txBody>
          <a:bodyPr wrap="square">
            <a:spAutoFit/>
          </a:bodyPr>
          <a:lstStyle/>
          <a:p>
            <a:pPr algn="ctr"/>
            <a:r>
              <a:rPr lang="en-US" sz="2000" i="1">
                <a:solidFill>
                  <a:schemeClr val="bg1">
                    <a:lumMod val="50000"/>
                  </a:schemeClr>
                </a:solidFill>
                <a:latin typeface="Arial" panose="020B0604020202020204" pitchFamily="34" charset="0"/>
                <a:cs typeface="Arial" panose="020B0604020202020204" pitchFamily="34" charset="0"/>
              </a:rPr>
              <a:t>Analyze time</a:t>
            </a:r>
            <a:endParaRPr lang="en-US" sz="2000" b="0" i="1">
              <a:solidFill>
                <a:schemeClr val="bg1">
                  <a:lumMod val="50000"/>
                </a:schemeClr>
              </a:solidFill>
              <a:effectLst/>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16C32258-D7EA-424C-A197-150837D20EC6}"/>
              </a:ext>
            </a:extLst>
          </p:cNvPr>
          <p:cNvSpPr txBox="1"/>
          <p:nvPr/>
        </p:nvSpPr>
        <p:spPr>
          <a:xfrm>
            <a:off x="7288587" y="4604879"/>
            <a:ext cx="2665646" cy="400110"/>
          </a:xfrm>
          <a:prstGeom prst="rect">
            <a:avLst/>
          </a:prstGeom>
          <a:noFill/>
        </p:spPr>
        <p:txBody>
          <a:bodyPr wrap="square">
            <a:spAutoFit/>
          </a:bodyPr>
          <a:lstStyle/>
          <a:p>
            <a:pPr algn="ctr"/>
            <a:r>
              <a:rPr lang="en-US" sz="2000" b="0" i="1">
                <a:solidFill>
                  <a:schemeClr val="bg1">
                    <a:lumMod val="50000"/>
                  </a:schemeClr>
                </a:solidFill>
                <a:effectLst/>
                <a:latin typeface="Arial" panose="020B0604020202020204" pitchFamily="34" charset="0"/>
                <a:cs typeface="Arial" panose="020B0604020202020204" pitchFamily="34" charset="0"/>
              </a:rPr>
              <a:t>Analyze frequency</a:t>
            </a:r>
            <a:endParaRPr lang="en-US" sz="2000">
              <a:solidFill>
                <a:schemeClr val="bg1">
                  <a:lumMod val="50000"/>
                </a:schemeClr>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99086F3A-8D5F-4B74-B064-E47384E3AB99}"/>
              </a:ext>
            </a:extLst>
          </p:cNvPr>
          <p:cNvSpPr txBox="1"/>
          <p:nvPr/>
        </p:nvSpPr>
        <p:spPr>
          <a:xfrm>
            <a:off x="561303" y="6178027"/>
            <a:ext cx="6105524" cy="246221"/>
          </a:xfrm>
          <a:prstGeom prst="rect">
            <a:avLst/>
          </a:prstGeom>
        </p:spPr>
        <p:txBody>
          <a:bodyPr wrap="square">
            <a:spAutoFit/>
          </a:bodyPr>
          <a:lstStyle>
            <a:defPPr>
              <a:defRPr lang="en-US"/>
            </a:defPPr>
            <a:lvl1pPr>
              <a:defRPr sz="1000" b="1">
                <a:solidFill>
                  <a:srgbClr val="22458A"/>
                </a:solidFill>
              </a:defRPr>
            </a:lvl1pPr>
          </a:lstStyle>
          <a:p>
            <a:r>
              <a:rPr lang="en-US" sz="1000" b="1"/>
              <a:t>HouseTechLab</a:t>
            </a:r>
            <a:endParaRPr lang="en-US"/>
          </a:p>
        </p:txBody>
      </p:sp>
      <p:sp>
        <p:nvSpPr>
          <p:cNvPr id="18" name="TextBox 17">
            <a:extLst>
              <a:ext uri="{FF2B5EF4-FFF2-40B4-BE49-F238E27FC236}">
                <a16:creationId xmlns:a16="http://schemas.microsoft.com/office/drawing/2014/main" id="{CDF33378-720F-BF69-6BBF-A3C84D692FD2}"/>
              </a:ext>
            </a:extLst>
          </p:cNvPr>
          <p:cNvSpPr txBox="1"/>
          <p:nvPr/>
        </p:nvSpPr>
        <p:spPr>
          <a:xfrm>
            <a:off x="2076452" y="921569"/>
            <a:ext cx="8039098" cy="707886"/>
          </a:xfrm>
          <a:prstGeom prst="rect">
            <a:avLst/>
          </a:prstGeom>
          <a:noFill/>
        </p:spPr>
        <p:txBody>
          <a:bodyPr wrap="square">
            <a:spAutoFit/>
          </a:bodyPr>
          <a:lstStyle/>
          <a:p>
            <a:pPr algn="ctr">
              <a:spcBef>
                <a:spcPts val="0"/>
              </a:spcBef>
              <a:spcAft>
                <a:spcPts val="1000"/>
              </a:spcAft>
            </a:pPr>
            <a:r>
              <a:rPr lang="en-US" sz="2000">
                <a:latin typeface="Arial" panose="020B0604020202020204" pitchFamily="34" charset="0"/>
                <a:cs typeface="Arial" panose="020B0604020202020204" pitchFamily="34" charset="0"/>
              </a:rPr>
              <a:t>There are many categories and classes of commercial signal analysis tools; the following are among the most common and versatile:</a:t>
            </a:r>
          </a:p>
        </p:txBody>
      </p:sp>
      <p:sp>
        <p:nvSpPr>
          <p:cNvPr id="19" name="TextBox 18">
            <a:extLst>
              <a:ext uri="{FF2B5EF4-FFF2-40B4-BE49-F238E27FC236}">
                <a16:creationId xmlns:a16="http://schemas.microsoft.com/office/drawing/2014/main" id="{B20835BE-450B-3D92-19AC-C537239F849D}"/>
              </a:ext>
            </a:extLst>
          </p:cNvPr>
          <p:cNvSpPr txBox="1"/>
          <p:nvPr/>
        </p:nvSpPr>
        <p:spPr>
          <a:xfrm>
            <a:off x="1246067" y="5100808"/>
            <a:ext cx="4374047" cy="774571"/>
          </a:xfrm>
          <a:prstGeom prst="rect">
            <a:avLst/>
          </a:prstGeom>
          <a:noFill/>
        </p:spPr>
        <p:txBody>
          <a:bodyPr wrap="square">
            <a:spAutoFit/>
          </a:bodyPr>
          <a:lstStyle/>
          <a:p>
            <a:pPr marL="285750" indent="-285750">
              <a:spcBef>
                <a:spcPts val="0"/>
              </a:spcBef>
              <a:spcAft>
                <a:spcPts val="1000"/>
              </a:spcAft>
              <a:buFont typeface="Arial" panose="020B0604020202020204" pitchFamily="34" charset="0"/>
              <a:buChar char="•"/>
            </a:pPr>
            <a:r>
              <a:rPr lang="en-US" sz="1800">
                <a:latin typeface="Arial" panose="020B0604020202020204" pitchFamily="34" charset="0"/>
                <a:cs typeface="Arial" panose="020B0604020202020204" pitchFamily="34" charset="0"/>
              </a:rPr>
              <a:t>Graphical indication of voltage change</a:t>
            </a:r>
          </a:p>
          <a:p>
            <a:pPr marL="285750" indent="-285750">
              <a:spcBef>
                <a:spcPts val="0"/>
              </a:spcBef>
              <a:spcAft>
                <a:spcPts val="1000"/>
              </a:spcAft>
              <a:buFont typeface="Arial" panose="020B0604020202020204" pitchFamily="34" charset="0"/>
              <a:buChar char="•"/>
            </a:pPr>
            <a:r>
              <a:rPr lang="en-US" sz="1800">
                <a:latin typeface="Arial" panose="020B0604020202020204" pitchFamily="34" charset="0"/>
                <a:cs typeface="Arial" panose="020B0604020202020204" pitchFamily="34" charset="0"/>
              </a:rPr>
              <a:t>2D plot of 1D signal over time</a:t>
            </a:r>
          </a:p>
        </p:txBody>
      </p:sp>
      <p:sp>
        <p:nvSpPr>
          <p:cNvPr id="20" name="TextBox 19">
            <a:extLst>
              <a:ext uri="{FF2B5EF4-FFF2-40B4-BE49-F238E27FC236}">
                <a16:creationId xmlns:a16="http://schemas.microsoft.com/office/drawing/2014/main" id="{BCA80334-F6F3-98F3-505F-87452BA22E7C}"/>
              </a:ext>
            </a:extLst>
          </p:cNvPr>
          <p:cNvSpPr txBox="1"/>
          <p:nvPr/>
        </p:nvSpPr>
        <p:spPr>
          <a:xfrm>
            <a:off x="6122986" y="5100808"/>
            <a:ext cx="4822947" cy="774571"/>
          </a:xfrm>
          <a:prstGeom prst="rect">
            <a:avLst/>
          </a:prstGeom>
          <a:noFill/>
        </p:spPr>
        <p:txBody>
          <a:bodyPr wrap="square">
            <a:spAutoFit/>
          </a:bodyPr>
          <a:lstStyle/>
          <a:p>
            <a:pPr marL="285750" indent="-285750">
              <a:spcBef>
                <a:spcPts val="0"/>
              </a:spcBef>
              <a:spcAft>
                <a:spcPts val="1000"/>
              </a:spcAft>
              <a:buFont typeface="Arial" panose="020B0604020202020204" pitchFamily="34" charset="0"/>
              <a:buChar char="•"/>
            </a:pPr>
            <a:r>
              <a:rPr lang="en-US" sz="1800">
                <a:latin typeface="Arial" panose="020B0604020202020204" pitchFamily="34" charset="0"/>
                <a:cs typeface="Arial" panose="020B0604020202020204" pitchFamily="34" charset="0"/>
              </a:rPr>
              <a:t>Measure signal power across a freq range</a:t>
            </a:r>
          </a:p>
          <a:p>
            <a:pPr marL="285750" indent="-285750">
              <a:spcBef>
                <a:spcPts val="0"/>
              </a:spcBef>
              <a:spcAft>
                <a:spcPts val="1000"/>
              </a:spcAft>
              <a:buFont typeface="Arial" panose="020B0604020202020204" pitchFamily="34" charset="0"/>
              <a:buChar char="•"/>
            </a:pPr>
            <a:r>
              <a:rPr lang="en-US" sz="1800">
                <a:latin typeface="Arial" panose="020B0604020202020204" pitchFamily="34" charset="0"/>
                <a:cs typeface="Arial" panose="020B0604020202020204" pitchFamily="34" charset="0"/>
              </a:rPr>
              <a:t>Display amplitude over signal frequency</a:t>
            </a:r>
          </a:p>
        </p:txBody>
      </p:sp>
    </p:spTree>
    <p:extLst>
      <p:ext uri="{BB962C8B-B14F-4D97-AF65-F5344CB8AC3E}">
        <p14:creationId xmlns:p14="http://schemas.microsoft.com/office/powerpoint/2010/main" val="31021196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12C04-E7CB-E277-C332-E45F3239D8E8}"/>
              </a:ext>
            </a:extLst>
          </p:cNvPr>
          <p:cNvSpPr>
            <a:spLocks noGrp="1"/>
          </p:cNvSpPr>
          <p:nvPr>
            <p:ph type="title"/>
          </p:nvPr>
        </p:nvSpPr>
        <p:spPr/>
        <p:txBody>
          <a:bodyPr/>
          <a:lstStyle/>
          <a:p>
            <a:r>
              <a:rPr lang="en-US">
                <a:ea typeface="Tahoma"/>
                <a:cs typeface="Tahoma"/>
              </a:rPr>
              <a:t>Portable Analysis Tools</a:t>
            </a:r>
            <a:endParaRPr lang="en-US"/>
          </a:p>
        </p:txBody>
      </p:sp>
      <p:pic>
        <p:nvPicPr>
          <p:cNvPr id="5" name="Picture 5" descr="A picture containing grass, outdoor, person, player&#10;&#10;Description automatically generated">
            <a:extLst>
              <a:ext uri="{FF2B5EF4-FFF2-40B4-BE49-F238E27FC236}">
                <a16:creationId xmlns:a16="http://schemas.microsoft.com/office/drawing/2014/main" id="{C1CD5684-1BD0-D053-3395-4297E13843FD}"/>
              </a:ext>
            </a:extLst>
          </p:cNvPr>
          <p:cNvPicPr>
            <a:picLocks noChangeAspect="1"/>
          </p:cNvPicPr>
          <p:nvPr/>
        </p:nvPicPr>
        <p:blipFill rotWithShape="1">
          <a:blip r:embed="rId2"/>
          <a:srcRect t="1364" b="1"/>
          <a:stretch/>
        </p:blipFill>
        <p:spPr>
          <a:xfrm>
            <a:off x="7187339" y="2011249"/>
            <a:ext cx="4180794" cy="4059741"/>
          </a:xfrm>
          <a:prstGeom prst="rect">
            <a:avLst/>
          </a:prstGeom>
        </p:spPr>
      </p:pic>
      <p:pic>
        <p:nvPicPr>
          <p:cNvPr id="6" name="Picture 6" descr="A picture containing different, various, arranged&#10;&#10;Description automatically generated">
            <a:extLst>
              <a:ext uri="{FF2B5EF4-FFF2-40B4-BE49-F238E27FC236}">
                <a16:creationId xmlns:a16="http://schemas.microsoft.com/office/drawing/2014/main" id="{B0FF3F61-CEF8-B31B-A4C6-9F44AED8ED98}"/>
              </a:ext>
            </a:extLst>
          </p:cNvPr>
          <p:cNvPicPr>
            <a:picLocks noChangeAspect="1"/>
          </p:cNvPicPr>
          <p:nvPr/>
        </p:nvPicPr>
        <p:blipFill>
          <a:blip r:embed="rId3"/>
          <a:stretch>
            <a:fillRect/>
          </a:stretch>
        </p:blipFill>
        <p:spPr>
          <a:xfrm>
            <a:off x="823866" y="2011250"/>
            <a:ext cx="6172020" cy="4059741"/>
          </a:xfrm>
          <a:prstGeom prst="rect">
            <a:avLst/>
          </a:prstGeom>
        </p:spPr>
      </p:pic>
      <p:sp>
        <p:nvSpPr>
          <p:cNvPr id="8" name="TextBox 7">
            <a:extLst>
              <a:ext uri="{FF2B5EF4-FFF2-40B4-BE49-F238E27FC236}">
                <a16:creationId xmlns:a16="http://schemas.microsoft.com/office/drawing/2014/main" id="{FC3E21F3-462A-4E68-B769-6C4F0949823F}"/>
              </a:ext>
            </a:extLst>
          </p:cNvPr>
          <p:cNvSpPr txBox="1"/>
          <p:nvPr/>
        </p:nvSpPr>
        <p:spPr>
          <a:xfrm>
            <a:off x="1801093" y="921569"/>
            <a:ext cx="8589816" cy="707886"/>
          </a:xfrm>
          <a:prstGeom prst="rect">
            <a:avLst/>
          </a:prstGeom>
          <a:noFill/>
        </p:spPr>
        <p:txBody>
          <a:bodyPr wrap="square">
            <a:spAutoFit/>
          </a:bodyPr>
          <a:lstStyle/>
          <a:p>
            <a:pPr marL="0" indent="0" algn="ctr">
              <a:buNone/>
            </a:pPr>
            <a:r>
              <a:rPr lang="en-US" sz="2000">
                <a:latin typeface="Arial" panose="020B0604020202020204" pitchFamily="34" charset="0"/>
                <a:cs typeface="Arial" panose="020B0604020202020204" pitchFamily="34" charset="0"/>
              </a:rPr>
              <a:t>In the field, measurement tools are made portable with mounted screens and audio outputs, across a wide range of sizes and form factors</a:t>
            </a:r>
          </a:p>
        </p:txBody>
      </p:sp>
    </p:spTree>
    <p:extLst>
      <p:ext uri="{BB962C8B-B14F-4D97-AF65-F5344CB8AC3E}">
        <p14:creationId xmlns:p14="http://schemas.microsoft.com/office/powerpoint/2010/main" val="19010147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20210-60C4-4BE4-E581-5D780806FDEA}"/>
              </a:ext>
            </a:extLst>
          </p:cNvPr>
          <p:cNvSpPr>
            <a:spLocks noGrp="1"/>
          </p:cNvSpPr>
          <p:nvPr>
            <p:ph type="title"/>
          </p:nvPr>
        </p:nvSpPr>
        <p:spPr>
          <a:xfrm>
            <a:off x="2397039" y="3031435"/>
            <a:ext cx="7416800" cy="795130"/>
          </a:xfrm>
        </p:spPr>
        <p:txBody>
          <a:bodyPr/>
          <a:lstStyle/>
          <a:p>
            <a:r>
              <a:rPr lang="en-US">
                <a:solidFill>
                  <a:schemeClr val="tx1"/>
                </a:solidFill>
              </a:rPr>
              <a:t>Traditional Signal Visualization</a:t>
            </a:r>
          </a:p>
        </p:txBody>
      </p:sp>
    </p:spTree>
    <p:extLst>
      <p:ext uri="{BB962C8B-B14F-4D97-AF65-F5344CB8AC3E}">
        <p14:creationId xmlns:p14="http://schemas.microsoft.com/office/powerpoint/2010/main" val="36469680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7CCD4-1A51-4041-E869-66C470B00B00}"/>
              </a:ext>
            </a:extLst>
          </p:cNvPr>
          <p:cNvSpPr>
            <a:spLocks noGrp="1"/>
          </p:cNvSpPr>
          <p:nvPr>
            <p:ph type="title"/>
          </p:nvPr>
        </p:nvSpPr>
        <p:spPr/>
        <p:txBody>
          <a:bodyPr/>
          <a:lstStyle/>
          <a:p>
            <a:r>
              <a:rPr lang="en-US">
                <a:ea typeface="Tahoma"/>
                <a:cs typeface="Tahoma"/>
              </a:rPr>
              <a:t>1D Signal Visualization</a:t>
            </a:r>
          </a:p>
        </p:txBody>
      </p:sp>
      <p:pic>
        <p:nvPicPr>
          <p:cNvPr id="4" name="Picture 4" descr="A picture containing diagram&#10;&#10;Description automatically generated">
            <a:extLst>
              <a:ext uri="{FF2B5EF4-FFF2-40B4-BE49-F238E27FC236}">
                <a16:creationId xmlns:a16="http://schemas.microsoft.com/office/drawing/2014/main" id="{7393678D-5C7D-E3F5-2234-329171365549}"/>
              </a:ext>
            </a:extLst>
          </p:cNvPr>
          <p:cNvPicPr>
            <a:picLocks noChangeAspect="1"/>
          </p:cNvPicPr>
          <p:nvPr/>
        </p:nvPicPr>
        <p:blipFill>
          <a:blip r:embed="rId2"/>
          <a:stretch>
            <a:fillRect/>
          </a:stretch>
        </p:blipFill>
        <p:spPr>
          <a:xfrm>
            <a:off x="5898376" y="1865934"/>
            <a:ext cx="4925026" cy="2555580"/>
          </a:xfrm>
          <a:prstGeom prst="rect">
            <a:avLst/>
          </a:prstGeom>
        </p:spPr>
      </p:pic>
      <p:sp>
        <p:nvSpPr>
          <p:cNvPr id="9" name="TextBox 8">
            <a:extLst>
              <a:ext uri="{FF2B5EF4-FFF2-40B4-BE49-F238E27FC236}">
                <a16:creationId xmlns:a16="http://schemas.microsoft.com/office/drawing/2014/main" id="{379E2446-E90E-46B4-6255-8DE6372C44DA}"/>
              </a:ext>
            </a:extLst>
          </p:cNvPr>
          <p:cNvSpPr txBox="1"/>
          <p:nvPr/>
        </p:nvSpPr>
        <p:spPr>
          <a:xfrm>
            <a:off x="5898376" y="4712383"/>
            <a:ext cx="4925026"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US" sz="2000">
                <a:latin typeface="Arial" panose="020B0604020202020204" pitchFamily="34" charset="0"/>
                <a:ea typeface="Tahoma"/>
                <a:cs typeface="Arial" panose="020B0604020202020204" pitchFamily="34" charset="0"/>
              </a:rPr>
              <a:t>High information density</a:t>
            </a:r>
          </a:p>
          <a:p>
            <a:pPr marL="342900" indent="-342900">
              <a:buFont typeface="Arial"/>
              <a:buChar char="•"/>
            </a:pPr>
            <a:r>
              <a:rPr lang="en-US" sz="2000">
                <a:latin typeface="Arial" panose="020B0604020202020204" pitchFamily="34" charset="0"/>
                <a:ea typeface="Tahoma"/>
                <a:cs typeface="Arial" panose="020B0604020202020204" pitchFamily="34" charset="0"/>
              </a:rPr>
              <a:t>Frequently on laptops and tablets</a:t>
            </a:r>
          </a:p>
          <a:p>
            <a:pPr marL="342900" indent="-342900">
              <a:buFont typeface="Arial"/>
              <a:buChar char="•"/>
            </a:pPr>
            <a:r>
              <a:rPr lang="en-US" sz="2000">
                <a:latin typeface="Arial" panose="020B0604020202020204" pitchFamily="34" charset="0"/>
                <a:ea typeface="Tahoma"/>
                <a:cs typeface="Arial" panose="020B0604020202020204" pitchFamily="34" charset="0"/>
              </a:rPr>
              <a:t>Continuous scrolling top to bottom</a:t>
            </a:r>
          </a:p>
        </p:txBody>
      </p:sp>
      <p:pic>
        <p:nvPicPr>
          <p:cNvPr id="6146" name="Picture 2" descr="Oscilloscope Vertical Offset and Dual Channel Display">
            <a:extLst>
              <a:ext uri="{FF2B5EF4-FFF2-40B4-BE49-F238E27FC236}">
                <a16:creationId xmlns:a16="http://schemas.microsoft.com/office/drawing/2014/main" id="{AC924A59-3D8B-6287-D343-4A55EB4295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8598" y="1865934"/>
            <a:ext cx="3602933" cy="27022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78D7468F-8CC2-65A5-33E1-23453FE0AEE6}"/>
              </a:ext>
            </a:extLst>
          </p:cNvPr>
          <p:cNvSpPr txBox="1"/>
          <p:nvPr/>
        </p:nvSpPr>
        <p:spPr>
          <a:xfrm>
            <a:off x="1368598" y="4712383"/>
            <a:ext cx="3602933"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US" sz="2000">
                <a:latin typeface="Arial" panose="020B0604020202020204" pitchFamily="34" charset="0"/>
                <a:ea typeface="Tahoma"/>
                <a:cs typeface="Arial" panose="020B0604020202020204" pitchFamily="34" charset="0"/>
              </a:rPr>
              <a:t>Low information density</a:t>
            </a:r>
          </a:p>
          <a:p>
            <a:pPr marL="342900" indent="-342900">
              <a:buFont typeface="Arial"/>
              <a:buChar char="•"/>
            </a:pPr>
            <a:r>
              <a:rPr lang="en-US" sz="2000">
                <a:latin typeface="Arial" panose="020B0604020202020204" pitchFamily="34" charset="0"/>
                <a:ea typeface="Tahoma"/>
                <a:cs typeface="Arial" panose="020B0604020202020204" pitchFamily="34" charset="0"/>
              </a:rPr>
              <a:t>Small display sizes</a:t>
            </a:r>
          </a:p>
          <a:p>
            <a:pPr marL="342900" indent="-342900">
              <a:buFont typeface="Arial"/>
              <a:buChar char="•"/>
            </a:pPr>
            <a:r>
              <a:rPr lang="en-US" sz="2000">
                <a:latin typeface="Arial" panose="020B0604020202020204" pitchFamily="34" charset="0"/>
                <a:ea typeface="Tahoma"/>
                <a:cs typeface="Arial" panose="020B0604020202020204" pitchFamily="34" charset="0"/>
              </a:rPr>
              <a:t>Needs logging</a:t>
            </a:r>
          </a:p>
        </p:txBody>
      </p:sp>
      <p:sp>
        <p:nvSpPr>
          <p:cNvPr id="12" name="TextBox 11">
            <a:extLst>
              <a:ext uri="{FF2B5EF4-FFF2-40B4-BE49-F238E27FC236}">
                <a16:creationId xmlns:a16="http://schemas.microsoft.com/office/drawing/2014/main" id="{E9FE2886-B38B-4D6A-D2D7-A0418F718970}"/>
              </a:ext>
            </a:extLst>
          </p:cNvPr>
          <p:cNvSpPr txBox="1"/>
          <p:nvPr/>
        </p:nvSpPr>
        <p:spPr>
          <a:xfrm>
            <a:off x="1368598" y="1264832"/>
            <a:ext cx="360293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a:latin typeface="Arial" panose="020B0604020202020204" pitchFamily="34" charset="0"/>
                <a:ea typeface="Tahoma"/>
                <a:cs typeface="Arial" panose="020B0604020202020204" pitchFamily="34" charset="0"/>
              </a:rPr>
              <a:t>Oscilloscope</a:t>
            </a:r>
          </a:p>
        </p:txBody>
      </p:sp>
      <p:sp>
        <p:nvSpPr>
          <p:cNvPr id="13" name="TextBox 12">
            <a:extLst>
              <a:ext uri="{FF2B5EF4-FFF2-40B4-BE49-F238E27FC236}">
                <a16:creationId xmlns:a16="http://schemas.microsoft.com/office/drawing/2014/main" id="{75BE0510-9DBF-B70D-0356-CBB6FCF46971}"/>
              </a:ext>
            </a:extLst>
          </p:cNvPr>
          <p:cNvSpPr txBox="1"/>
          <p:nvPr/>
        </p:nvSpPr>
        <p:spPr>
          <a:xfrm>
            <a:off x="5898376" y="1264832"/>
            <a:ext cx="492502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a:latin typeface="Arial" panose="020B0604020202020204" pitchFamily="34" charset="0"/>
                <a:ea typeface="Tahoma"/>
                <a:cs typeface="Arial" panose="020B0604020202020204" pitchFamily="34" charset="0"/>
              </a:rPr>
              <a:t>Waterfall Display</a:t>
            </a:r>
          </a:p>
        </p:txBody>
      </p:sp>
    </p:spTree>
    <p:extLst>
      <p:ext uri="{BB962C8B-B14F-4D97-AF65-F5344CB8AC3E}">
        <p14:creationId xmlns:p14="http://schemas.microsoft.com/office/powerpoint/2010/main" val="12080765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Tutorial Overview</a:t>
            </a:r>
          </a:p>
        </p:txBody>
      </p:sp>
      <p:graphicFrame>
        <p:nvGraphicFramePr>
          <p:cNvPr id="3" name="Table 4">
            <a:extLst>
              <a:ext uri="{FF2B5EF4-FFF2-40B4-BE49-F238E27FC236}">
                <a16:creationId xmlns:a16="http://schemas.microsoft.com/office/drawing/2014/main" id="{7AF96AD4-FC79-833D-A17E-0A11137CBCF3}"/>
              </a:ext>
            </a:extLst>
          </p:cNvPr>
          <p:cNvGraphicFramePr>
            <a:graphicFrameLocks noGrp="1"/>
          </p:cNvGraphicFramePr>
          <p:nvPr>
            <p:extLst>
              <p:ext uri="{D42A27DB-BD31-4B8C-83A1-F6EECF244321}">
                <p14:modId xmlns:p14="http://schemas.microsoft.com/office/powerpoint/2010/main" val="995824500"/>
              </p:ext>
            </p:extLst>
          </p:nvPr>
        </p:nvGraphicFramePr>
        <p:xfrm>
          <a:off x="755283" y="1301750"/>
          <a:ext cx="7416800" cy="4686304"/>
        </p:xfrm>
        <a:graphic>
          <a:graphicData uri="http://schemas.openxmlformats.org/drawingml/2006/table">
            <a:tbl>
              <a:tblPr firstRow="1" bandRow="1">
                <a:tableStyleId>{F5AB1C69-6EDB-4FF4-983F-18BD219EF322}</a:tableStyleId>
              </a:tblPr>
              <a:tblGrid>
                <a:gridCol w="1730461">
                  <a:extLst>
                    <a:ext uri="{9D8B030D-6E8A-4147-A177-3AD203B41FA5}">
                      <a16:colId xmlns:a16="http://schemas.microsoft.com/office/drawing/2014/main" val="1088229044"/>
                    </a:ext>
                  </a:extLst>
                </a:gridCol>
                <a:gridCol w="5686339">
                  <a:extLst>
                    <a:ext uri="{9D8B030D-6E8A-4147-A177-3AD203B41FA5}">
                      <a16:colId xmlns:a16="http://schemas.microsoft.com/office/drawing/2014/main" val="2579665280"/>
                    </a:ext>
                  </a:extLst>
                </a:gridCol>
              </a:tblGrid>
              <a:tr h="669472">
                <a:tc>
                  <a:txBody>
                    <a:bodyPr/>
                    <a:lstStyle/>
                    <a:p>
                      <a:pPr algn="ctr"/>
                      <a:r>
                        <a:rPr lang="en-US" b="0">
                          <a:solidFill>
                            <a:schemeClr val="tx1">
                              <a:lumMod val="50000"/>
                              <a:lumOff val="50000"/>
                            </a:schemeClr>
                          </a:solidFill>
                          <a:latin typeface="Arial" panose="020B0604020202020204" pitchFamily="34" charset="0"/>
                          <a:ea typeface="Roboto" panose="02000000000000000000" pitchFamily="2" charset="0"/>
                          <a:cs typeface="Arial" panose="020B0604020202020204" pitchFamily="34" charset="0"/>
                        </a:rPr>
                        <a:t>5 min</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tcPr>
                </a:tc>
                <a:tc>
                  <a:txBody>
                    <a:bodyPr/>
                    <a:lstStyle/>
                    <a:p>
                      <a:r>
                        <a:rPr lang="en-US" sz="2400" b="0">
                          <a:solidFill>
                            <a:schemeClr val="tx1"/>
                          </a:solidFill>
                          <a:latin typeface="Arial" panose="020B0604020202020204" pitchFamily="34" charset="0"/>
                          <a:ea typeface="Roboto" panose="02000000000000000000" pitchFamily="2" charset="0"/>
                          <a:cs typeface="Arial" panose="020B0604020202020204" pitchFamily="34" charset="0"/>
                        </a:rPr>
                        <a:t>Introduction and Learning Objectives</a:t>
                      </a:r>
                      <a:endParaRPr lang="en-US" b="0">
                        <a:solidFill>
                          <a:schemeClr val="tx1"/>
                        </a:solidFill>
                        <a:latin typeface="Arial" panose="020B0604020202020204" pitchFamily="34" charset="0"/>
                        <a:ea typeface="Roboto" panose="02000000000000000000" pitchFamily="2"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tcPr>
                </a:tc>
                <a:extLst>
                  <a:ext uri="{0D108BD9-81ED-4DB2-BD59-A6C34878D82A}">
                    <a16:rowId xmlns:a16="http://schemas.microsoft.com/office/drawing/2014/main" val="409533250"/>
                  </a:ext>
                </a:extLst>
              </a:tr>
              <a:tr h="669472">
                <a:tc>
                  <a:txBody>
                    <a:bodyPr/>
                    <a:lstStyle/>
                    <a:p>
                      <a:pPr algn="ctr"/>
                      <a:r>
                        <a:rPr lang="en-US" b="0">
                          <a:solidFill>
                            <a:schemeClr val="tx1">
                              <a:lumMod val="50000"/>
                              <a:lumOff val="50000"/>
                            </a:schemeClr>
                          </a:solidFill>
                          <a:latin typeface="Arial" panose="020B0604020202020204" pitchFamily="34" charset="0"/>
                          <a:ea typeface="Roboto" panose="02000000000000000000" pitchFamily="2" charset="0"/>
                          <a:cs typeface="Arial" panose="020B0604020202020204" pitchFamily="34" charset="0"/>
                        </a:rPr>
                        <a:t>15 min</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tcPr>
                </a:tc>
                <a:tc>
                  <a:txBody>
                    <a:bodyPr/>
                    <a:lstStyle/>
                    <a:p>
                      <a:r>
                        <a:rPr lang="en-US" b="0" dirty="0">
                          <a:solidFill>
                            <a:schemeClr val="tx1"/>
                          </a:solidFill>
                          <a:latin typeface="Arial" panose="020B0604020202020204" pitchFamily="34" charset="0"/>
                          <a:ea typeface="Roboto" panose="02000000000000000000" pitchFamily="2" charset="0"/>
                          <a:cs typeface="Arial" panose="020B0604020202020204" pitchFamily="34" charset="0"/>
                        </a:rPr>
                        <a:t>Background on Radio Frequencies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791845979"/>
                  </a:ext>
                </a:extLst>
              </a:tr>
              <a:tr h="669472">
                <a:tc>
                  <a:txBody>
                    <a:bodyPr/>
                    <a:lstStyle/>
                    <a:p>
                      <a:pPr algn="ctr"/>
                      <a:r>
                        <a:rPr lang="en-US" b="0">
                          <a:solidFill>
                            <a:schemeClr val="tx1">
                              <a:lumMod val="50000"/>
                              <a:lumOff val="50000"/>
                            </a:schemeClr>
                          </a:solidFill>
                          <a:latin typeface="Arial" panose="020B0604020202020204" pitchFamily="34" charset="0"/>
                          <a:ea typeface="Roboto" panose="02000000000000000000" pitchFamily="2" charset="0"/>
                          <a:cs typeface="Arial" panose="020B0604020202020204" pitchFamily="34" charset="0"/>
                        </a:rPr>
                        <a:t>20 min</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en-US" b="0" dirty="0">
                          <a:solidFill>
                            <a:schemeClr val="tx1"/>
                          </a:solidFill>
                          <a:latin typeface="Arial" panose="020B0604020202020204" pitchFamily="34" charset="0"/>
                          <a:ea typeface="Roboto" panose="02000000000000000000" pitchFamily="2" charset="0"/>
                          <a:cs typeface="Arial" panose="020B0604020202020204" pitchFamily="34" charset="0"/>
                        </a:rPr>
                        <a:t>Traditional Signal Visualization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3422791"/>
                  </a:ext>
                </a:extLst>
              </a:tr>
              <a:tr h="669472">
                <a:tc>
                  <a:txBody>
                    <a:bodyPr/>
                    <a:lstStyle/>
                    <a:p>
                      <a:pPr algn="ctr"/>
                      <a:r>
                        <a:rPr lang="en-US" b="0">
                          <a:solidFill>
                            <a:schemeClr val="tx1">
                              <a:lumMod val="50000"/>
                              <a:lumOff val="50000"/>
                            </a:schemeClr>
                          </a:solidFill>
                          <a:latin typeface="Arial" panose="020B0604020202020204" pitchFamily="34" charset="0"/>
                          <a:ea typeface="Roboto" panose="02000000000000000000" pitchFamily="2" charset="0"/>
                          <a:cs typeface="Arial" panose="020B0604020202020204" pitchFamily="34" charset="0"/>
                        </a:rPr>
                        <a:t>25 min</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en-US" b="0">
                          <a:solidFill>
                            <a:schemeClr val="tx1"/>
                          </a:solidFill>
                          <a:latin typeface="Arial" panose="020B0604020202020204" pitchFamily="34" charset="0"/>
                          <a:ea typeface="Roboto" panose="02000000000000000000" pitchFamily="2" charset="0"/>
                          <a:cs typeface="Arial" panose="020B0604020202020204" pitchFamily="34" charset="0"/>
                        </a:rPr>
                        <a:t>Immersive Signal Visualization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430361285"/>
                  </a:ext>
                </a:extLst>
              </a:tr>
              <a:tr h="669472">
                <a:tc>
                  <a:txBody>
                    <a:bodyPr/>
                    <a:lstStyle/>
                    <a:p>
                      <a:pPr algn="ctr"/>
                      <a:r>
                        <a:rPr lang="en-US" b="0">
                          <a:solidFill>
                            <a:schemeClr val="tx1">
                              <a:lumMod val="50000"/>
                              <a:lumOff val="50000"/>
                            </a:schemeClr>
                          </a:solidFill>
                          <a:latin typeface="Arial" panose="020B0604020202020204" pitchFamily="34" charset="0"/>
                          <a:ea typeface="Roboto" panose="02000000000000000000" pitchFamily="2" charset="0"/>
                          <a:cs typeface="Arial" panose="020B0604020202020204" pitchFamily="34" charset="0"/>
                        </a:rPr>
                        <a:t>10 min</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en-US" b="0">
                          <a:solidFill>
                            <a:schemeClr val="tx1"/>
                          </a:solidFill>
                          <a:latin typeface="Arial" panose="020B0604020202020204" pitchFamily="34" charset="0"/>
                          <a:ea typeface="Roboto" panose="02000000000000000000" pitchFamily="2" charset="0"/>
                          <a:cs typeface="Arial" panose="020B0604020202020204" pitchFamily="34" charset="0"/>
                        </a:rPr>
                        <a:t>Summary and Conclusions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586845519"/>
                  </a:ext>
                </a:extLst>
              </a:tr>
              <a:tr h="669472">
                <a:tc>
                  <a:txBody>
                    <a:bodyPr/>
                    <a:lstStyle/>
                    <a:p>
                      <a:pPr algn="ctr"/>
                      <a:r>
                        <a:rPr lang="en-US" b="0">
                          <a:solidFill>
                            <a:schemeClr val="tx1">
                              <a:lumMod val="50000"/>
                              <a:lumOff val="50000"/>
                            </a:schemeClr>
                          </a:solidFill>
                          <a:latin typeface="Arial" panose="020B0604020202020204" pitchFamily="34" charset="0"/>
                          <a:ea typeface="Roboto" panose="02000000000000000000" pitchFamily="2" charset="0"/>
                          <a:cs typeface="Arial" panose="020B0604020202020204" pitchFamily="34" charset="0"/>
                        </a:rPr>
                        <a:t>5 min</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en-US" b="0">
                          <a:solidFill>
                            <a:schemeClr val="tx1"/>
                          </a:solidFill>
                          <a:latin typeface="Arial" panose="020B0604020202020204" pitchFamily="34" charset="0"/>
                          <a:ea typeface="Roboto" panose="02000000000000000000" pitchFamily="2" charset="0"/>
                          <a:cs typeface="Arial" panose="020B0604020202020204" pitchFamily="34" charset="0"/>
                        </a:rPr>
                        <a:t>Acknowledgements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99206394"/>
                  </a:ext>
                </a:extLst>
              </a:tr>
              <a:tr h="669472">
                <a:tc>
                  <a:txBody>
                    <a:bodyPr/>
                    <a:lstStyle/>
                    <a:p>
                      <a:pPr algn="ctr"/>
                      <a:r>
                        <a:rPr lang="en-US" b="0">
                          <a:solidFill>
                            <a:schemeClr val="tx1">
                              <a:lumMod val="50000"/>
                              <a:lumOff val="50000"/>
                            </a:schemeClr>
                          </a:solidFill>
                          <a:latin typeface="Arial" panose="020B0604020202020204" pitchFamily="34" charset="0"/>
                          <a:ea typeface="Roboto" panose="02000000000000000000" pitchFamily="2" charset="0"/>
                          <a:cs typeface="Arial" panose="020B0604020202020204" pitchFamily="34" charset="0"/>
                        </a:rPr>
                        <a:t>10 min</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en-US" b="0" dirty="0">
                          <a:solidFill>
                            <a:schemeClr val="tx1"/>
                          </a:solidFill>
                          <a:latin typeface="Arial" panose="020B0604020202020204" pitchFamily="34" charset="0"/>
                          <a:ea typeface="Roboto" panose="02000000000000000000" pitchFamily="2" charset="0"/>
                          <a:cs typeface="Arial" panose="020B0604020202020204" pitchFamily="34" charset="0"/>
                        </a:rPr>
                        <a:t>Q&amp;A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302164605"/>
                  </a:ext>
                </a:extLst>
              </a:tr>
            </a:tbl>
          </a:graphicData>
        </a:graphic>
      </p:graphicFrame>
      <p:pic>
        <p:nvPicPr>
          <p:cNvPr id="4100" name="Picture 4" descr="828 Dish Antenna Drawing Illustrations &amp; Clip Art - iStock">
            <a:extLst>
              <a:ext uri="{FF2B5EF4-FFF2-40B4-BE49-F238E27FC236}">
                <a16:creationId xmlns:a16="http://schemas.microsoft.com/office/drawing/2014/main" id="{2E2ED03B-9E88-4804-082E-0BD8347A21E7}"/>
              </a:ext>
            </a:extLst>
          </p:cNvPr>
          <p:cNvPicPr>
            <a:picLocks noChangeAspect="1" noChangeArrowheads="1"/>
          </p:cNvPicPr>
          <p:nvPr/>
        </p:nvPicPr>
        <p:blipFill>
          <a:blip r:embed="rId2">
            <a:alphaModFix amt="70000"/>
            <a:extLst>
              <a:ext uri="{28A0092B-C50C-407E-A947-70E740481C1C}">
                <a14:useLocalDpi xmlns:a14="http://schemas.microsoft.com/office/drawing/2010/main" val="0"/>
              </a:ext>
            </a:extLst>
          </a:blip>
          <a:srcRect/>
          <a:stretch>
            <a:fillRect/>
          </a:stretch>
        </p:blipFill>
        <p:spPr bwMode="auto">
          <a:xfrm>
            <a:off x="7654839" y="1784358"/>
            <a:ext cx="3781878" cy="40322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02833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King Of Prussia, PA Wireless Site Survey Surveys &amp; Heat Mapping | IntegraONE">
            <a:extLst>
              <a:ext uri="{FF2B5EF4-FFF2-40B4-BE49-F238E27FC236}">
                <a16:creationId xmlns:a16="http://schemas.microsoft.com/office/drawing/2014/main" id="{929F456A-2D89-76E9-C7A0-93D73C8E10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7553" y="1733550"/>
            <a:ext cx="5826628" cy="448202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647CCD4-1A51-4041-E869-66C470B00B00}"/>
              </a:ext>
            </a:extLst>
          </p:cNvPr>
          <p:cNvSpPr>
            <a:spLocks noGrp="1"/>
          </p:cNvSpPr>
          <p:nvPr>
            <p:ph type="title"/>
          </p:nvPr>
        </p:nvSpPr>
        <p:spPr/>
        <p:txBody>
          <a:bodyPr/>
          <a:lstStyle/>
          <a:p>
            <a:r>
              <a:rPr lang="en-US">
                <a:ea typeface="Tahoma"/>
                <a:cs typeface="Tahoma"/>
              </a:rPr>
              <a:t>2D Signal Visualization</a:t>
            </a:r>
          </a:p>
        </p:txBody>
      </p:sp>
      <p:sp>
        <p:nvSpPr>
          <p:cNvPr id="10" name="TextBox 9">
            <a:extLst>
              <a:ext uri="{FF2B5EF4-FFF2-40B4-BE49-F238E27FC236}">
                <a16:creationId xmlns:a16="http://schemas.microsoft.com/office/drawing/2014/main" id="{539C4510-3884-6047-E536-99AB7DB65173}"/>
              </a:ext>
            </a:extLst>
          </p:cNvPr>
          <p:cNvSpPr txBox="1"/>
          <p:nvPr/>
        </p:nvSpPr>
        <p:spPr>
          <a:xfrm>
            <a:off x="602735" y="1844655"/>
            <a:ext cx="4945293"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Wingdings" panose="05000000000000000000" pitchFamily="2" charset="2"/>
              <a:buChar char="§"/>
            </a:pPr>
            <a:r>
              <a:rPr lang="en-US" sz="1800">
                <a:latin typeface="Arial" panose="020B0604020202020204" pitchFamily="34" charset="0"/>
                <a:ea typeface="Tahoma"/>
                <a:cs typeface="Arial" panose="020B0604020202020204" pitchFamily="34" charset="0"/>
              </a:rPr>
              <a:t>Reflects real world space</a:t>
            </a:r>
          </a:p>
          <a:p>
            <a:pPr marL="342900" indent="-342900">
              <a:buFont typeface="Wingdings" panose="05000000000000000000" pitchFamily="2" charset="2"/>
              <a:buChar char="§"/>
            </a:pPr>
            <a:r>
              <a:rPr lang="en-US" sz="1800">
                <a:latin typeface="Arial" panose="020B0604020202020204" pitchFamily="34" charset="0"/>
                <a:ea typeface="Tahoma"/>
                <a:cs typeface="Arial" panose="020B0604020202020204" pitchFamily="34" charset="0"/>
              </a:rPr>
              <a:t>Green is good, red is bad</a:t>
            </a:r>
          </a:p>
          <a:p>
            <a:pPr marL="342900" indent="-342900">
              <a:buFont typeface="Wingdings" panose="05000000000000000000" pitchFamily="2" charset="2"/>
              <a:buChar char="§"/>
            </a:pPr>
            <a:r>
              <a:rPr lang="en-US" sz="1800">
                <a:latin typeface="Arial" panose="020B0604020202020204" pitchFamily="34" charset="0"/>
                <a:ea typeface="Tahoma"/>
                <a:cs typeface="Arial" panose="020B0604020202020204" pitchFamily="34" charset="0"/>
              </a:rPr>
              <a:t>Typically extrapolated</a:t>
            </a:r>
          </a:p>
        </p:txBody>
      </p:sp>
      <p:sp>
        <p:nvSpPr>
          <p:cNvPr id="11" name="Content Placeholder 3">
            <a:extLst>
              <a:ext uri="{FF2B5EF4-FFF2-40B4-BE49-F238E27FC236}">
                <a16:creationId xmlns:a16="http://schemas.microsoft.com/office/drawing/2014/main" id="{EAED2C9C-997F-5A8C-DB0A-3EA78B0DD99B}"/>
              </a:ext>
            </a:extLst>
          </p:cNvPr>
          <p:cNvSpPr>
            <a:spLocks noGrp="1"/>
          </p:cNvSpPr>
          <p:nvPr>
            <p:ph sz="quarter" idx="11"/>
          </p:nvPr>
        </p:nvSpPr>
        <p:spPr>
          <a:xfrm>
            <a:off x="797229" y="1046716"/>
            <a:ext cx="10877217" cy="812134"/>
          </a:xfrm>
        </p:spPr>
        <p:txBody>
          <a:bodyPr/>
          <a:lstStyle/>
          <a:p>
            <a:pPr marL="0" indent="0" algn="ctr">
              <a:buNone/>
            </a:pPr>
            <a:r>
              <a:rPr lang="en-US" sz="2000">
                <a:latin typeface="Arial" panose="020B0604020202020204" pitchFamily="34" charset="0"/>
                <a:cs typeface="Arial" panose="020B0604020202020204" pitchFamily="34" charset="0"/>
              </a:rPr>
              <a:t>Heatmaps represent X-Y samples and projected values of signal strength</a:t>
            </a:r>
          </a:p>
        </p:txBody>
      </p:sp>
      <p:pic>
        <p:nvPicPr>
          <p:cNvPr id="6" name="Picture 4">
            <a:extLst>
              <a:ext uri="{FF2B5EF4-FFF2-40B4-BE49-F238E27FC236}">
                <a16:creationId xmlns:a16="http://schemas.microsoft.com/office/drawing/2014/main" id="{449FF535-B66B-A328-D041-8E97E598B8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26012" y="2814691"/>
            <a:ext cx="4948434" cy="3214906"/>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3">
            <a:extLst>
              <a:ext uri="{FF2B5EF4-FFF2-40B4-BE49-F238E27FC236}">
                <a16:creationId xmlns:a16="http://schemas.microsoft.com/office/drawing/2014/main" id="{C6EAA6E6-C5CC-66BE-6C18-FF74FD2AAD35}"/>
              </a:ext>
            </a:extLst>
          </p:cNvPr>
          <p:cNvSpPr txBox="1">
            <a:spLocks/>
          </p:cNvSpPr>
          <p:nvPr/>
        </p:nvSpPr>
        <p:spPr bwMode="auto">
          <a:xfrm>
            <a:off x="6845058" y="2231157"/>
            <a:ext cx="3556242" cy="81213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tx1"/>
              </a:buClr>
              <a:buSzPct val="50000"/>
              <a:buFont typeface="Wingdings" charset="2"/>
              <a:buChar char="v"/>
              <a:defRPr sz="2000">
                <a:solidFill>
                  <a:schemeClr val="tx1"/>
                </a:solidFill>
                <a:latin typeface="Arial Narrow" charset="0"/>
                <a:ea typeface="Arial Narrow" charset="0"/>
                <a:cs typeface="Arial Narrow" charset="0"/>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pPr marL="0" indent="0">
              <a:buFont typeface="Wingdings" charset="2"/>
              <a:buNone/>
            </a:pPr>
            <a:r>
              <a:rPr lang="en-US" sz="1800" kern="0">
                <a:latin typeface="Arial" panose="020B0604020202020204" pitchFamily="34" charset="0"/>
                <a:cs typeface="Arial" panose="020B0604020202020204" pitchFamily="34" charset="0"/>
              </a:rPr>
              <a:t>“Can you hear me now?” only shows </a:t>
            </a:r>
            <a:r>
              <a:rPr lang="en-US" sz="1800" u="sng" kern="0">
                <a:latin typeface="Arial" panose="020B0604020202020204" pitchFamily="34" charset="0"/>
                <a:cs typeface="Arial" panose="020B0604020202020204" pitchFamily="34" charset="0"/>
              </a:rPr>
              <a:t>outdoor</a:t>
            </a:r>
            <a:r>
              <a:rPr lang="en-US" sz="1800" kern="0">
                <a:latin typeface="Arial" panose="020B0604020202020204" pitchFamily="34" charset="0"/>
                <a:cs typeface="Arial" panose="020B0604020202020204" pitchFamily="34" charset="0"/>
              </a:rPr>
              <a:t> coverage</a:t>
            </a:r>
          </a:p>
        </p:txBody>
      </p:sp>
    </p:spTree>
    <p:extLst>
      <p:ext uri="{BB962C8B-B14F-4D97-AF65-F5344CB8AC3E}">
        <p14:creationId xmlns:p14="http://schemas.microsoft.com/office/powerpoint/2010/main" val="8245709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The RF Map and Sampling Points in a Geographical Area | Download Scientific  Diagram">
            <a:extLst>
              <a:ext uri="{FF2B5EF4-FFF2-40B4-BE49-F238E27FC236}">
                <a16:creationId xmlns:a16="http://schemas.microsoft.com/office/drawing/2014/main" id="{B9422510-DCCA-4E41-988F-01CCF4A3CE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0088" y="3120886"/>
            <a:ext cx="4293008" cy="308717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a:t>3D Signal Visualization</a:t>
            </a:r>
          </a:p>
        </p:txBody>
      </p:sp>
      <p:sp>
        <p:nvSpPr>
          <p:cNvPr id="4" name="Content Placeholder 3"/>
          <p:cNvSpPr>
            <a:spLocks noGrp="1"/>
          </p:cNvSpPr>
          <p:nvPr>
            <p:ph sz="quarter" idx="11"/>
          </p:nvPr>
        </p:nvSpPr>
        <p:spPr>
          <a:xfrm>
            <a:off x="563085" y="1214824"/>
            <a:ext cx="4672592" cy="1410735"/>
          </a:xfrm>
        </p:spPr>
        <p:txBody>
          <a:bodyPr/>
          <a:lstStyle/>
          <a:p>
            <a:pPr>
              <a:buFont typeface="Wingdings" panose="05000000000000000000" pitchFamily="2" charset="2"/>
              <a:buChar char="Ø"/>
            </a:pPr>
            <a:r>
              <a:rPr lang="en-US" sz="2000">
                <a:latin typeface="Arial" panose="020B0604020202020204" pitchFamily="34" charset="0"/>
                <a:cs typeface="Arial" panose="020B0604020202020204" pitchFamily="34" charset="0"/>
              </a:rPr>
              <a:t>Adds Z dimension</a:t>
            </a:r>
          </a:p>
          <a:p>
            <a:pPr>
              <a:buFont typeface="Wingdings" panose="05000000000000000000" pitchFamily="2" charset="2"/>
              <a:buChar char="Ø"/>
            </a:pPr>
            <a:r>
              <a:rPr lang="en-US" sz="2000">
                <a:latin typeface="Arial" panose="020B0604020202020204" pitchFamily="34" charset="0"/>
                <a:cs typeface="Arial" panose="020B0604020202020204" pitchFamily="34" charset="0"/>
              </a:rPr>
              <a:t>Performs advanced modeling</a:t>
            </a:r>
          </a:p>
          <a:p>
            <a:pPr>
              <a:buFont typeface="Wingdings" panose="05000000000000000000" pitchFamily="2" charset="2"/>
              <a:buChar char="Ø"/>
            </a:pPr>
            <a:r>
              <a:rPr lang="en-US" sz="2000">
                <a:latin typeface="Arial" panose="020B0604020202020204" pitchFamily="34" charset="0"/>
                <a:cs typeface="Arial" panose="020B0604020202020204" pitchFamily="34" charset="0"/>
              </a:rPr>
              <a:t>Uses graphics and gaming engines</a:t>
            </a:r>
          </a:p>
        </p:txBody>
      </p:sp>
      <p:pic>
        <p:nvPicPr>
          <p:cNvPr id="4098" name="Picture 2" descr="iBwave Private Networks (Wi-Fi): Increase design accuracy by simulating the Wi-Fi network's performance in 3D">
            <a:extLst>
              <a:ext uri="{FF2B5EF4-FFF2-40B4-BE49-F238E27FC236}">
                <a16:creationId xmlns:a16="http://schemas.microsoft.com/office/drawing/2014/main" id="{D51E8DA3-1993-44E9-AF52-F970317EF0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3581" y="2791032"/>
            <a:ext cx="4817425" cy="374688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D786FF4E-C059-4C39-955B-AFF097C0F305}"/>
              </a:ext>
            </a:extLst>
          </p:cNvPr>
          <p:cNvPicPr>
            <a:picLocks noChangeAspect="1"/>
          </p:cNvPicPr>
          <p:nvPr/>
        </p:nvPicPr>
        <p:blipFill rotWithShape="1">
          <a:blip r:embed="rId5"/>
          <a:srcRect l="2443" t="35711" r="108" b="1"/>
          <a:stretch/>
        </p:blipFill>
        <p:spPr>
          <a:xfrm>
            <a:off x="5444202" y="960603"/>
            <a:ext cx="6467890" cy="2325756"/>
          </a:xfrm>
          <a:prstGeom prst="rect">
            <a:avLst/>
          </a:prstGeom>
        </p:spPr>
      </p:pic>
    </p:spTree>
    <p:extLst>
      <p:ext uri="{BB962C8B-B14F-4D97-AF65-F5344CB8AC3E}">
        <p14:creationId xmlns:p14="http://schemas.microsoft.com/office/powerpoint/2010/main" val="6591404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Antenna Radiation Patterns</a:t>
            </a:r>
          </a:p>
        </p:txBody>
      </p:sp>
      <p:sp>
        <p:nvSpPr>
          <p:cNvPr id="10" name="TextBox 9">
            <a:extLst>
              <a:ext uri="{FF2B5EF4-FFF2-40B4-BE49-F238E27FC236}">
                <a16:creationId xmlns:a16="http://schemas.microsoft.com/office/drawing/2014/main" id="{8B346380-46A5-4911-A85E-37912F6B6A81}"/>
              </a:ext>
            </a:extLst>
          </p:cNvPr>
          <p:cNvSpPr txBox="1"/>
          <p:nvPr/>
        </p:nvSpPr>
        <p:spPr>
          <a:xfrm>
            <a:off x="607351" y="6178027"/>
            <a:ext cx="6105524" cy="246221"/>
          </a:xfrm>
          <a:prstGeom prst="rect">
            <a:avLst/>
          </a:prstGeom>
        </p:spPr>
        <p:txBody>
          <a:bodyPr wrap="square">
            <a:spAutoFit/>
          </a:bodyPr>
          <a:lstStyle>
            <a:defPPr>
              <a:defRPr lang="en-US"/>
            </a:defPPr>
            <a:lvl1pPr>
              <a:defRPr sz="1000" b="1">
                <a:solidFill>
                  <a:srgbClr val="22458A"/>
                </a:solidFill>
              </a:defRPr>
            </a:lvl1pPr>
          </a:lstStyle>
          <a:p>
            <a:r>
              <a:rPr lang="en-US" sz="1000" b="1"/>
              <a:t>FrontierUS</a:t>
            </a:r>
            <a:endParaRPr lang="en-US"/>
          </a:p>
        </p:txBody>
      </p:sp>
      <p:sp>
        <p:nvSpPr>
          <p:cNvPr id="6" name="TextBox 5">
            <a:extLst>
              <a:ext uri="{FF2B5EF4-FFF2-40B4-BE49-F238E27FC236}">
                <a16:creationId xmlns:a16="http://schemas.microsoft.com/office/drawing/2014/main" id="{8683414B-E276-C309-6499-C8F254F02269}"/>
              </a:ext>
            </a:extLst>
          </p:cNvPr>
          <p:cNvSpPr txBox="1"/>
          <p:nvPr/>
        </p:nvSpPr>
        <p:spPr>
          <a:xfrm>
            <a:off x="1914448" y="921569"/>
            <a:ext cx="8363106" cy="707886"/>
          </a:xfrm>
          <a:prstGeom prst="rect">
            <a:avLst/>
          </a:prstGeom>
          <a:noFill/>
        </p:spPr>
        <p:txBody>
          <a:bodyPr wrap="square">
            <a:spAutoFit/>
          </a:bodyPr>
          <a:lstStyle/>
          <a:p>
            <a:pPr algn="ctr">
              <a:spcBef>
                <a:spcPts val="0"/>
              </a:spcBef>
              <a:spcAft>
                <a:spcPts val="1000"/>
              </a:spcAft>
            </a:pPr>
            <a:r>
              <a:rPr lang="en-US" sz="2000">
                <a:latin typeface="Arial" panose="020B0604020202020204" pitchFamily="34" charset="0"/>
                <a:cs typeface="Arial" panose="020B0604020202020204" pitchFamily="34" charset="0"/>
              </a:rPr>
              <a:t>Graphic of the directional (Angular) dependence of the strength of the radio waves from the antenna or other source, power based on distance</a:t>
            </a:r>
          </a:p>
        </p:txBody>
      </p:sp>
      <p:grpSp>
        <p:nvGrpSpPr>
          <p:cNvPr id="5" name="Group 4">
            <a:extLst>
              <a:ext uri="{FF2B5EF4-FFF2-40B4-BE49-F238E27FC236}">
                <a16:creationId xmlns:a16="http://schemas.microsoft.com/office/drawing/2014/main" id="{52785F23-2BDA-4E51-A08E-4DC909E63E21}"/>
              </a:ext>
            </a:extLst>
          </p:cNvPr>
          <p:cNvGrpSpPr/>
          <p:nvPr/>
        </p:nvGrpSpPr>
        <p:grpSpPr>
          <a:xfrm>
            <a:off x="2032908" y="2049767"/>
            <a:ext cx="8126184" cy="3707947"/>
            <a:chOff x="2032908" y="2049767"/>
            <a:chExt cx="8126184" cy="3707947"/>
          </a:xfrm>
        </p:grpSpPr>
        <p:grpSp>
          <p:nvGrpSpPr>
            <p:cNvPr id="4" name="Group 3">
              <a:extLst>
                <a:ext uri="{FF2B5EF4-FFF2-40B4-BE49-F238E27FC236}">
                  <a16:creationId xmlns:a16="http://schemas.microsoft.com/office/drawing/2014/main" id="{F0CB4420-C5C1-4B82-8147-0DBEB1C3305A}"/>
                </a:ext>
              </a:extLst>
            </p:cNvPr>
            <p:cNvGrpSpPr/>
            <p:nvPr/>
          </p:nvGrpSpPr>
          <p:grpSpPr>
            <a:xfrm>
              <a:off x="2032908" y="2049767"/>
              <a:ext cx="8126184" cy="3707947"/>
              <a:chOff x="2032908" y="2049767"/>
              <a:chExt cx="8126184" cy="3707947"/>
            </a:xfrm>
          </p:grpSpPr>
          <p:pic>
            <p:nvPicPr>
              <p:cNvPr id="3080" name="Picture 8">
                <a:extLst>
                  <a:ext uri="{FF2B5EF4-FFF2-40B4-BE49-F238E27FC236}">
                    <a16:creationId xmlns:a16="http://schemas.microsoft.com/office/drawing/2014/main" id="{106D8D27-99E9-415E-BABB-8B27EF88D4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2908" y="2049767"/>
                <a:ext cx="8126184" cy="370794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321F2410-849A-4040-AD8A-A64F1777C4C4}"/>
                  </a:ext>
                </a:extLst>
              </p:cNvPr>
              <p:cNvSpPr/>
              <p:nvPr/>
            </p:nvSpPr>
            <p:spPr bwMode="auto">
              <a:xfrm>
                <a:off x="9077325" y="2776538"/>
                <a:ext cx="962025" cy="528637"/>
              </a:xfrm>
              <a:prstGeom prst="rect">
                <a:avLst/>
              </a:prstGeom>
              <a:solidFill>
                <a:srgbClr val="E8E6E7"/>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7" name="Rectangle 6">
                <a:extLst>
                  <a:ext uri="{FF2B5EF4-FFF2-40B4-BE49-F238E27FC236}">
                    <a16:creationId xmlns:a16="http://schemas.microsoft.com/office/drawing/2014/main" id="{D5BE3A8D-29B8-4F81-A94D-332EF0A0C051}"/>
                  </a:ext>
                </a:extLst>
              </p:cNvPr>
              <p:cNvSpPr/>
              <p:nvPr/>
            </p:nvSpPr>
            <p:spPr bwMode="auto">
              <a:xfrm>
                <a:off x="9077324" y="3503309"/>
                <a:ext cx="962025" cy="528637"/>
              </a:xfrm>
              <a:prstGeom prst="rect">
                <a:avLst/>
              </a:prstGeom>
              <a:solidFill>
                <a:srgbClr val="E8E6E7"/>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8" name="Rectangle 7">
                <a:extLst>
                  <a:ext uri="{FF2B5EF4-FFF2-40B4-BE49-F238E27FC236}">
                    <a16:creationId xmlns:a16="http://schemas.microsoft.com/office/drawing/2014/main" id="{3B2D6B58-BEFC-4C2D-A79F-982DB16A66C8}"/>
                  </a:ext>
                </a:extLst>
              </p:cNvPr>
              <p:cNvSpPr/>
              <p:nvPr/>
            </p:nvSpPr>
            <p:spPr bwMode="auto">
              <a:xfrm>
                <a:off x="7200900" y="4230080"/>
                <a:ext cx="2838449" cy="1315173"/>
              </a:xfrm>
              <a:prstGeom prst="rect">
                <a:avLst/>
              </a:prstGeom>
              <a:solidFill>
                <a:srgbClr val="E8E6E7"/>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9" name="Rectangle 8">
                <a:extLst>
                  <a:ext uri="{FF2B5EF4-FFF2-40B4-BE49-F238E27FC236}">
                    <a16:creationId xmlns:a16="http://schemas.microsoft.com/office/drawing/2014/main" id="{8D0624B3-B640-4666-92B4-6361CA4A6D1D}"/>
                  </a:ext>
                </a:extLst>
              </p:cNvPr>
              <p:cNvSpPr/>
              <p:nvPr/>
            </p:nvSpPr>
            <p:spPr bwMode="auto">
              <a:xfrm>
                <a:off x="8967786" y="5016615"/>
                <a:ext cx="1033464" cy="528638"/>
              </a:xfrm>
              <a:prstGeom prst="rect">
                <a:avLst/>
              </a:prstGeom>
              <a:solidFill>
                <a:srgbClr val="E8E6E7"/>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grpSp>
        <p:pic>
          <p:nvPicPr>
            <p:cNvPr id="11" name="Picture 8">
              <a:extLst>
                <a:ext uri="{FF2B5EF4-FFF2-40B4-BE49-F238E27FC236}">
                  <a16:creationId xmlns:a16="http://schemas.microsoft.com/office/drawing/2014/main" id="{3D4DFA71-CCEB-41C5-B968-CCC1FAD2A87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3519" t="57062" r="12339" b="5434"/>
            <a:stretch/>
          </p:blipFill>
          <p:spPr bwMode="auto">
            <a:xfrm>
              <a:off x="7674879" y="4164725"/>
              <a:ext cx="1895478" cy="1343595"/>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89F62B32-8123-462B-804F-D4DB708EEBED}"/>
                </a:ext>
              </a:extLst>
            </p:cNvPr>
            <p:cNvSpPr/>
            <p:nvPr/>
          </p:nvSpPr>
          <p:spPr bwMode="auto">
            <a:xfrm>
              <a:off x="9381443" y="4979682"/>
              <a:ext cx="654050" cy="528638"/>
            </a:xfrm>
            <a:prstGeom prst="rect">
              <a:avLst/>
            </a:prstGeom>
            <a:solidFill>
              <a:srgbClr val="E8E6E7"/>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grpSp>
    </p:spTree>
    <p:extLst>
      <p:ext uri="{BB962C8B-B14F-4D97-AF65-F5344CB8AC3E}">
        <p14:creationId xmlns:p14="http://schemas.microsoft.com/office/powerpoint/2010/main" val="8941506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06323-223B-FE1D-E7E9-2293FDF40282}"/>
              </a:ext>
            </a:extLst>
          </p:cNvPr>
          <p:cNvSpPr>
            <a:spLocks noGrp="1"/>
          </p:cNvSpPr>
          <p:nvPr>
            <p:ph type="title"/>
          </p:nvPr>
        </p:nvSpPr>
        <p:spPr/>
        <p:txBody>
          <a:bodyPr/>
          <a:lstStyle/>
          <a:p>
            <a:r>
              <a:rPr lang="en-US"/>
              <a:t>Real World Behavior</a:t>
            </a:r>
          </a:p>
        </p:txBody>
      </p:sp>
      <p:pic>
        <p:nvPicPr>
          <p:cNvPr id="2050" name="Picture 2" descr="5G for Warfighters | SIGNAL Magazine">
            <a:extLst>
              <a:ext uri="{FF2B5EF4-FFF2-40B4-BE49-F238E27FC236}">
                <a16:creationId xmlns:a16="http://schemas.microsoft.com/office/drawing/2014/main" id="{D21C4B3A-AD0E-468C-8334-72DC1B741F3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004" b="20791"/>
          <a:stretch/>
        </p:blipFill>
        <p:spPr bwMode="auto">
          <a:xfrm>
            <a:off x="0" y="2039910"/>
            <a:ext cx="12189967" cy="4218016"/>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3">
            <a:extLst>
              <a:ext uri="{FF2B5EF4-FFF2-40B4-BE49-F238E27FC236}">
                <a16:creationId xmlns:a16="http://schemas.microsoft.com/office/drawing/2014/main" id="{1C619AD9-2523-8BCD-68E6-638635DA33B1}"/>
              </a:ext>
            </a:extLst>
          </p:cNvPr>
          <p:cNvSpPr>
            <a:spLocks noGrp="1"/>
          </p:cNvSpPr>
          <p:nvPr>
            <p:ph sz="quarter" idx="11"/>
          </p:nvPr>
        </p:nvSpPr>
        <p:spPr>
          <a:xfrm>
            <a:off x="2743200" y="1046716"/>
            <a:ext cx="6705600" cy="812134"/>
          </a:xfrm>
        </p:spPr>
        <p:txBody>
          <a:bodyPr/>
          <a:lstStyle/>
          <a:p>
            <a:pPr marL="0" indent="0" algn="ctr">
              <a:buNone/>
            </a:pPr>
            <a:r>
              <a:rPr lang="en-US" sz="2000">
                <a:latin typeface="Arial" panose="020B0604020202020204" pitchFamily="34" charset="0"/>
                <a:cs typeface="Arial" panose="020B0604020202020204" pitchFamily="34" charset="0"/>
              </a:rPr>
              <a:t>All objects, manufactured and natural, interact with wireless signals, especially in dense urban environments</a:t>
            </a:r>
          </a:p>
        </p:txBody>
      </p:sp>
    </p:spTree>
    <p:extLst>
      <p:ext uri="{BB962C8B-B14F-4D97-AF65-F5344CB8AC3E}">
        <p14:creationId xmlns:p14="http://schemas.microsoft.com/office/powerpoint/2010/main" val="13366037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70B1E6D-35CC-034B-B6D1-B254B2218854}"/>
              </a:ext>
            </a:extLst>
          </p:cNvPr>
          <p:cNvSpPr>
            <a:spLocks noGrp="1"/>
          </p:cNvSpPr>
          <p:nvPr>
            <p:ph type="body" sz="quarter" idx="13"/>
          </p:nvPr>
        </p:nvSpPr>
        <p:spPr>
          <a:xfrm>
            <a:off x="6172200" y="1688142"/>
            <a:ext cx="5264149" cy="3835832"/>
          </a:xfrm>
          <a:noFill/>
          <a:ln w="9525">
            <a:noFill/>
            <a:miter lim="800000"/>
            <a:headEnd/>
            <a:tailEnd/>
          </a:ln>
          <a:effectLst/>
        </p:spPr>
        <p:txBody>
          <a:bodyPr vert="horz" wrap="square" lIns="91440" tIns="45720" rIns="91440" bIns="45720" numCol="1" anchor="t" anchorCtr="0" compatLnSpc="1">
            <a:prstTxWarp prst="textNoShape">
              <a:avLst/>
            </a:prstTxWarp>
          </a:bodyPr>
          <a:lstStyle/>
          <a:p>
            <a:pPr>
              <a:spcBef>
                <a:spcPts val="0"/>
              </a:spcBef>
              <a:spcAft>
                <a:spcPts val="1600"/>
              </a:spcAft>
              <a:buFont typeface="Wingdings" panose="05000000000000000000" pitchFamily="2" charset="2"/>
            </a:pPr>
            <a:r>
              <a:rPr lang="en-US">
                <a:cs typeface="Arial" panose="020B0604020202020204" pitchFamily="34" charset="0"/>
              </a:rPr>
              <a:t>Modern steel/concrete/tinted glass buildings are “radio opaque”</a:t>
            </a:r>
          </a:p>
          <a:p>
            <a:pPr>
              <a:spcBef>
                <a:spcPts val="0"/>
              </a:spcBef>
              <a:spcAft>
                <a:spcPts val="1600"/>
              </a:spcAft>
              <a:buFont typeface="Wingdings" panose="05000000000000000000" pitchFamily="2" charset="2"/>
            </a:pPr>
            <a:r>
              <a:rPr lang="en-US">
                <a:cs typeface="Arial" panose="020B0604020202020204" pitchFamily="34" charset="0"/>
              </a:rPr>
              <a:t>Material density causes attenuation</a:t>
            </a:r>
          </a:p>
          <a:p>
            <a:pPr>
              <a:spcBef>
                <a:spcPts val="0"/>
              </a:spcBef>
              <a:spcAft>
                <a:spcPts val="1600"/>
              </a:spcAft>
              <a:buFont typeface="Wingdings" panose="05000000000000000000" pitchFamily="2" charset="2"/>
            </a:pPr>
            <a:r>
              <a:rPr lang="en-US">
                <a:cs typeface="Arial" panose="020B0604020202020204" pitchFamily="34" charset="0"/>
              </a:rPr>
              <a:t>Trees and foliage can block RF</a:t>
            </a:r>
          </a:p>
          <a:p>
            <a:pPr>
              <a:spcBef>
                <a:spcPts val="0"/>
              </a:spcBef>
              <a:spcAft>
                <a:spcPts val="1600"/>
              </a:spcAft>
              <a:buFont typeface="Wingdings" panose="05000000000000000000" pitchFamily="2" charset="2"/>
            </a:pPr>
            <a:r>
              <a:rPr lang="en-US">
                <a:cs typeface="Arial" panose="020B0604020202020204" pitchFamily="34" charset="0"/>
              </a:rPr>
              <a:t>Metallic surfaces can cause counterintuitive radio reflections</a:t>
            </a:r>
          </a:p>
          <a:p>
            <a:pPr>
              <a:spcBef>
                <a:spcPts val="0"/>
              </a:spcBef>
              <a:spcAft>
                <a:spcPts val="1600"/>
              </a:spcAft>
              <a:buFont typeface="Wingdings" panose="05000000000000000000" pitchFamily="2" charset="2"/>
            </a:pPr>
            <a:r>
              <a:rPr lang="en-US">
                <a:cs typeface="Arial" panose="020B0604020202020204" pitchFamily="34" charset="0"/>
              </a:rPr>
              <a:t>Human bodies interfere also; remember “antenna gate”</a:t>
            </a:r>
          </a:p>
        </p:txBody>
      </p:sp>
      <p:sp>
        <p:nvSpPr>
          <p:cNvPr id="6" name="TextBox 5">
            <a:extLst>
              <a:ext uri="{FF2B5EF4-FFF2-40B4-BE49-F238E27FC236}">
                <a16:creationId xmlns:a16="http://schemas.microsoft.com/office/drawing/2014/main" id="{A4ECBF02-23F7-404A-B314-A681A8D7BC85}"/>
              </a:ext>
            </a:extLst>
          </p:cNvPr>
          <p:cNvSpPr txBox="1"/>
          <p:nvPr/>
        </p:nvSpPr>
        <p:spPr>
          <a:xfrm>
            <a:off x="607351" y="6178027"/>
            <a:ext cx="6105524" cy="246221"/>
          </a:xfrm>
          <a:prstGeom prst="rect">
            <a:avLst/>
          </a:prstGeom>
        </p:spPr>
        <p:txBody>
          <a:bodyPr wrap="square">
            <a:spAutoFit/>
          </a:bodyPr>
          <a:lstStyle>
            <a:defPPr>
              <a:defRPr lang="en-US"/>
            </a:defPPr>
            <a:lvl1pPr>
              <a:defRPr sz="1000" b="1">
                <a:solidFill>
                  <a:srgbClr val="22458A"/>
                </a:solidFill>
              </a:defRPr>
            </a:lvl1pPr>
          </a:lstStyle>
          <a:p>
            <a:r>
              <a:rPr lang="en-US" sz="1000" b="1"/>
              <a:t>Anderson (2017)</a:t>
            </a:r>
            <a:endParaRPr lang="en-US"/>
          </a:p>
        </p:txBody>
      </p:sp>
      <p:sp>
        <p:nvSpPr>
          <p:cNvPr id="7" name="Title 1">
            <a:extLst>
              <a:ext uri="{FF2B5EF4-FFF2-40B4-BE49-F238E27FC236}">
                <a16:creationId xmlns:a16="http://schemas.microsoft.com/office/drawing/2014/main" id="{37B41C14-A381-4B28-9418-BFD051232147}"/>
              </a:ext>
            </a:extLst>
          </p:cNvPr>
          <p:cNvSpPr txBox="1">
            <a:spLocks/>
          </p:cNvSpPr>
          <p:nvPr/>
        </p:nvSpPr>
        <p:spPr>
          <a:xfrm>
            <a:off x="2397039" y="128715"/>
            <a:ext cx="7416800" cy="795130"/>
          </a:xfrm>
          <a:prstGeom prst="rect">
            <a:avLst/>
          </a:prstGeom>
        </p:spPr>
        <p:txBody>
          <a:bodyPr/>
          <a:lstStyle>
            <a:lvl1pPr algn="ctr" rtl="0" eaLnBrk="1" fontAlgn="base" hangingPunct="1">
              <a:spcBef>
                <a:spcPct val="0"/>
              </a:spcBef>
              <a:spcAft>
                <a:spcPct val="0"/>
              </a:spcAft>
              <a:defRPr sz="28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a:lstStyle>
          <a:p>
            <a:r>
              <a:rPr lang="en-US"/>
              <a:t>Interference</a:t>
            </a:r>
            <a:endParaRPr lang="en-US" kern="0"/>
          </a:p>
        </p:txBody>
      </p:sp>
      <p:pic>
        <p:nvPicPr>
          <p:cNvPr id="13" name="Picture 2" descr="Good news: No more guessing to locate RF interference">
            <a:extLst>
              <a:ext uri="{FF2B5EF4-FFF2-40B4-BE49-F238E27FC236}">
                <a16:creationId xmlns:a16="http://schemas.microsoft.com/office/drawing/2014/main" id="{CA98B6B7-3CBD-4536-BD87-360D6FEF45D3}"/>
              </a:ext>
            </a:extLst>
          </p:cNvPr>
          <p:cNvPicPr>
            <a:picLocks noGrp="1" noChangeAspect="1" noChangeArrowheads="1"/>
          </p:cNvPicPr>
          <p:nvPr>
            <p:ph type="pic" sz="quarter" idx="14"/>
          </p:nvPr>
        </p:nvPicPr>
        <p:blipFill>
          <a:blip r:embed="rId2">
            <a:extLst>
              <a:ext uri="{28A0092B-C50C-407E-A947-70E740481C1C}">
                <a14:useLocalDpi xmlns:a14="http://schemas.microsoft.com/office/drawing/2010/main" val="0"/>
              </a:ext>
            </a:extLst>
          </a:blip>
          <a:srcRect l="15530" r="15530"/>
          <a:stretch>
            <a:fillRect/>
          </a:stretch>
        </p:blipFill>
        <p:spPr bwMode="auto">
          <a:xfrm>
            <a:off x="755650" y="1687513"/>
            <a:ext cx="4981575" cy="38131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pple's annual iPhone snafus - Antennagate (2) - CNNMoney">
            <a:extLst>
              <a:ext uri="{FF2B5EF4-FFF2-40B4-BE49-F238E27FC236}">
                <a16:creationId xmlns:a16="http://schemas.microsoft.com/office/drawing/2014/main" id="{CE2E65C4-0806-4CA9-8C60-56C31BD1ABE2}"/>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2290" t="1081" r="263" b="2589"/>
          <a:stretch/>
        </p:blipFill>
        <p:spPr bwMode="auto">
          <a:xfrm>
            <a:off x="8106788" y="5318341"/>
            <a:ext cx="1394972" cy="1065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92547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7CCD4-1A51-4041-E869-66C470B00B00}"/>
              </a:ext>
            </a:extLst>
          </p:cNvPr>
          <p:cNvSpPr>
            <a:spLocks noGrp="1"/>
          </p:cNvSpPr>
          <p:nvPr>
            <p:ph type="title"/>
          </p:nvPr>
        </p:nvSpPr>
        <p:spPr/>
        <p:txBody>
          <a:bodyPr/>
          <a:lstStyle/>
          <a:p>
            <a:r>
              <a:rPr lang="en-US">
                <a:ea typeface="Tahoma"/>
                <a:cs typeface="Tahoma"/>
              </a:rPr>
              <a:t>Predicting Propagation</a:t>
            </a:r>
            <a:endParaRPr lang="en-US"/>
          </a:p>
        </p:txBody>
      </p:sp>
      <p:sp>
        <p:nvSpPr>
          <p:cNvPr id="10" name="TextBox 9">
            <a:extLst>
              <a:ext uri="{FF2B5EF4-FFF2-40B4-BE49-F238E27FC236}">
                <a16:creationId xmlns:a16="http://schemas.microsoft.com/office/drawing/2014/main" id="{5ABF409C-996E-74B6-C590-AF7EAFB7D55F}"/>
              </a:ext>
            </a:extLst>
          </p:cNvPr>
          <p:cNvSpPr txBox="1"/>
          <p:nvPr/>
        </p:nvSpPr>
        <p:spPr>
          <a:xfrm>
            <a:off x="607351" y="6178027"/>
            <a:ext cx="6105524" cy="246221"/>
          </a:xfrm>
          <a:prstGeom prst="rect">
            <a:avLst/>
          </a:prstGeom>
        </p:spPr>
        <p:txBody>
          <a:bodyPr wrap="square" lIns="91440" tIns="45720" rIns="91440" bIns="45720" anchor="t">
            <a:spAutoFit/>
          </a:bodyPr>
          <a:lstStyle>
            <a:defPPr>
              <a:defRPr lang="en-US"/>
            </a:defPPr>
            <a:lvl1pPr>
              <a:defRPr sz="1000" b="1">
                <a:solidFill>
                  <a:srgbClr val="22458A"/>
                </a:solidFill>
              </a:defRPr>
            </a:lvl1pPr>
          </a:lstStyle>
          <a:p>
            <a:r>
              <a:rPr lang="en-US">
                <a:latin typeface="Tahoma"/>
                <a:ea typeface="Tahoma"/>
                <a:cs typeface="Tahoma"/>
              </a:rPr>
              <a:t>Haneda et al. (2021) </a:t>
            </a:r>
          </a:p>
        </p:txBody>
      </p:sp>
      <p:sp>
        <p:nvSpPr>
          <p:cNvPr id="5" name="Text Placeholder 1">
            <a:extLst>
              <a:ext uri="{FF2B5EF4-FFF2-40B4-BE49-F238E27FC236}">
                <a16:creationId xmlns:a16="http://schemas.microsoft.com/office/drawing/2014/main" id="{ED36F503-CACF-4713-9168-474BDC7733F7}"/>
              </a:ext>
            </a:extLst>
          </p:cNvPr>
          <p:cNvSpPr txBox="1">
            <a:spLocks/>
          </p:cNvSpPr>
          <p:nvPr/>
        </p:nvSpPr>
        <p:spPr>
          <a:xfrm>
            <a:off x="6172200" y="1688142"/>
            <a:ext cx="5264149" cy="383583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folHlink"/>
              </a:buClr>
              <a:buSzPct val="50000"/>
              <a:buFont typeface="Wingdings" pitchFamily="2" charset="2"/>
              <a:buChar char="n"/>
              <a:defRPr sz="3200">
                <a:solidFill>
                  <a:schemeClr val="tx1"/>
                </a:solidFill>
                <a:latin typeface="+mn-lt"/>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pPr marL="0" indent="0">
              <a:spcAft>
                <a:spcPts val="600"/>
              </a:spcAft>
              <a:buNone/>
            </a:pPr>
            <a:r>
              <a:rPr lang="en-US" sz="2400" b="1">
                <a:latin typeface="Arial" panose="020B0604020202020204" pitchFamily="34" charset="0"/>
                <a:cs typeface="Arial" panose="020B0604020202020204" pitchFamily="34" charset="0"/>
              </a:rPr>
              <a:t>Modeling and Simulation (M&amp;S)</a:t>
            </a:r>
          </a:p>
          <a:p>
            <a:pPr marL="456565" indent="-456565">
              <a:spcAft>
                <a:spcPts val="600"/>
              </a:spcAft>
              <a:buFont typeface="Wingdings" panose="05000000000000000000" pitchFamily="2" charset="2"/>
              <a:buChar char="Ø"/>
            </a:pPr>
            <a:r>
              <a:rPr lang="en-US" sz="2200">
                <a:latin typeface="Arial" panose="020B0604020202020204" pitchFamily="34" charset="0"/>
                <a:cs typeface="Arial" panose="020B0604020202020204" pitchFamily="34" charset="0"/>
              </a:rPr>
              <a:t>Incorporate 3D models to simulate physical environs  </a:t>
            </a:r>
          </a:p>
          <a:p>
            <a:pPr marL="456565" indent="-456565">
              <a:spcAft>
                <a:spcPts val="600"/>
              </a:spcAft>
              <a:buFont typeface="Wingdings" panose="05000000000000000000" pitchFamily="2" charset="2"/>
              <a:buChar char="Ø"/>
            </a:pPr>
            <a:r>
              <a:rPr lang="en-US" sz="2200">
                <a:latin typeface="Arial" panose="020B0604020202020204" pitchFamily="34" charset="0"/>
                <a:cs typeface="Arial" panose="020B0604020202020204" pitchFamily="34" charset="0"/>
              </a:rPr>
              <a:t>Assess impact of surroundings using high-res environmental data (ex. Material absorption rate, vegetation density, building geometry)</a:t>
            </a:r>
          </a:p>
          <a:p>
            <a:pPr marL="456565" indent="-456565">
              <a:spcAft>
                <a:spcPts val="600"/>
              </a:spcAft>
              <a:buFont typeface="Wingdings" panose="05000000000000000000" pitchFamily="2" charset="2"/>
              <a:buChar char="Ø"/>
            </a:pPr>
            <a:r>
              <a:rPr lang="en-US" sz="2200">
                <a:latin typeface="Arial" panose="020B0604020202020204" pitchFamily="34" charset="0"/>
                <a:cs typeface="Arial" panose="020B0604020202020204" pitchFamily="34" charset="0"/>
              </a:rPr>
              <a:t>Deterministic models to explore and characterize RF loss</a:t>
            </a:r>
          </a:p>
          <a:p>
            <a:pPr>
              <a:spcBef>
                <a:spcPts val="0"/>
              </a:spcBef>
              <a:spcAft>
                <a:spcPts val="1600"/>
              </a:spcAft>
              <a:buFont typeface="Wingdings" panose="05000000000000000000" pitchFamily="2" charset="2"/>
              <a:buChar char="Ø"/>
            </a:pPr>
            <a:endParaRPr lang="en-US" kern="0">
              <a:cs typeface="Arial" panose="020B0604020202020204" pitchFamily="34" charset="0"/>
            </a:endParaRPr>
          </a:p>
        </p:txBody>
      </p:sp>
      <p:pic>
        <p:nvPicPr>
          <p:cNvPr id="1026" name="Picture 2" descr="Figure 2.13">
            <a:extLst>
              <a:ext uri="{FF2B5EF4-FFF2-40B4-BE49-F238E27FC236}">
                <a16:creationId xmlns:a16="http://schemas.microsoft.com/office/drawing/2014/main" id="{E3769D87-44E2-4497-9BE9-2D3C0986ED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650" y="2277994"/>
            <a:ext cx="4981575" cy="26561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62936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70B1E6D-35CC-034B-B6D1-B254B2218854}"/>
              </a:ext>
            </a:extLst>
          </p:cNvPr>
          <p:cNvSpPr>
            <a:spLocks noGrp="1"/>
          </p:cNvSpPr>
          <p:nvPr>
            <p:ph type="body" sz="quarter" idx="13"/>
          </p:nvPr>
        </p:nvSpPr>
        <p:spPr>
          <a:xfrm>
            <a:off x="831851" y="1688142"/>
            <a:ext cx="5264149" cy="3835832"/>
          </a:xfrm>
          <a:noFill/>
          <a:ln w="9525">
            <a:noFill/>
            <a:miter lim="800000"/>
            <a:headEnd/>
            <a:tailEnd/>
          </a:ln>
          <a:effectLst/>
        </p:spPr>
        <p:txBody>
          <a:bodyPr vert="horz" wrap="square" lIns="91440" tIns="45720" rIns="91440" bIns="45720" numCol="1" anchor="t" anchorCtr="0" compatLnSpc="1">
            <a:prstTxWarp prst="textNoShape">
              <a:avLst/>
            </a:prstTxWarp>
          </a:bodyPr>
          <a:lstStyle/>
          <a:p>
            <a:pPr>
              <a:spcBef>
                <a:spcPts val="0"/>
              </a:spcBef>
              <a:spcAft>
                <a:spcPts val="1600"/>
              </a:spcAft>
              <a:buFont typeface="Wingdings" panose="05000000000000000000" pitchFamily="2" charset="2"/>
            </a:pPr>
            <a:r>
              <a:rPr lang="en-US">
                <a:cs typeface="Arial" panose="020B0604020202020204" pitchFamily="34" charset="0"/>
              </a:rPr>
              <a:t>There are a fixed number of Wi-Fi, Bluetooth, Cell, etc. channels</a:t>
            </a:r>
          </a:p>
          <a:p>
            <a:pPr>
              <a:spcBef>
                <a:spcPts val="0"/>
              </a:spcBef>
              <a:spcAft>
                <a:spcPts val="1600"/>
              </a:spcAft>
              <a:buFont typeface="Wingdings" panose="05000000000000000000" pitchFamily="2" charset="2"/>
            </a:pPr>
            <a:r>
              <a:rPr lang="en-US">
                <a:cs typeface="Arial" panose="020B0604020202020204" pitchFamily="34" charset="0"/>
              </a:rPr>
              <a:t>With too many connected devices, channels become saturated</a:t>
            </a:r>
          </a:p>
          <a:p>
            <a:pPr>
              <a:spcBef>
                <a:spcPts val="0"/>
              </a:spcBef>
              <a:spcAft>
                <a:spcPts val="1600"/>
              </a:spcAft>
              <a:buFont typeface="Wingdings" panose="05000000000000000000" pitchFamily="2" charset="2"/>
            </a:pPr>
            <a:r>
              <a:rPr lang="en-US">
                <a:cs typeface="Arial" panose="020B0604020202020204" pitchFamily="34" charset="0"/>
              </a:rPr>
              <a:t>Net result is denial of service</a:t>
            </a:r>
          </a:p>
          <a:p>
            <a:pPr>
              <a:spcBef>
                <a:spcPts val="0"/>
              </a:spcBef>
              <a:spcAft>
                <a:spcPts val="1600"/>
              </a:spcAft>
              <a:buFont typeface="Wingdings" panose="05000000000000000000" pitchFamily="2" charset="2"/>
            </a:pPr>
            <a:r>
              <a:rPr lang="en-US">
                <a:cs typeface="Arial" panose="020B0604020202020204" pitchFamily="34" charset="0"/>
              </a:rPr>
              <a:t>Infrastructure was never designed for this volume of devices</a:t>
            </a:r>
          </a:p>
          <a:p>
            <a:pPr>
              <a:spcBef>
                <a:spcPts val="0"/>
              </a:spcBef>
              <a:spcAft>
                <a:spcPts val="1600"/>
              </a:spcAft>
              <a:buFont typeface="Wingdings" panose="05000000000000000000" pitchFamily="2" charset="2"/>
            </a:pPr>
            <a:r>
              <a:rPr lang="en-US">
                <a:cs typeface="Arial" panose="020B0604020202020204" pitchFamily="34" charset="0"/>
              </a:rPr>
              <a:t>IoT is already a worst-case scenario</a:t>
            </a:r>
          </a:p>
        </p:txBody>
      </p:sp>
      <p:sp>
        <p:nvSpPr>
          <p:cNvPr id="6" name="TextBox 5">
            <a:extLst>
              <a:ext uri="{FF2B5EF4-FFF2-40B4-BE49-F238E27FC236}">
                <a16:creationId xmlns:a16="http://schemas.microsoft.com/office/drawing/2014/main" id="{A4ECBF02-23F7-404A-B314-A681A8D7BC85}"/>
              </a:ext>
            </a:extLst>
          </p:cNvPr>
          <p:cNvSpPr txBox="1"/>
          <p:nvPr/>
        </p:nvSpPr>
        <p:spPr>
          <a:xfrm>
            <a:off x="607351" y="6178027"/>
            <a:ext cx="6105524" cy="246221"/>
          </a:xfrm>
          <a:prstGeom prst="rect">
            <a:avLst/>
          </a:prstGeom>
        </p:spPr>
        <p:txBody>
          <a:bodyPr wrap="square">
            <a:spAutoFit/>
          </a:bodyPr>
          <a:lstStyle>
            <a:defPPr>
              <a:defRPr lang="en-US"/>
            </a:defPPr>
            <a:lvl1pPr>
              <a:defRPr sz="1000" b="1">
                <a:solidFill>
                  <a:srgbClr val="22458A"/>
                </a:solidFill>
              </a:defRPr>
            </a:lvl1pPr>
          </a:lstStyle>
          <a:p>
            <a:r>
              <a:rPr lang="en-US" sz="1000" b="1"/>
              <a:t>Anderson (2017)</a:t>
            </a:r>
            <a:endParaRPr lang="en-US"/>
          </a:p>
        </p:txBody>
      </p:sp>
      <p:sp>
        <p:nvSpPr>
          <p:cNvPr id="7" name="Title 1">
            <a:extLst>
              <a:ext uri="{FF2B5EF4-FFF2-40B4-BE49-F238E27FC236}">
                <a16:creationId xmlns:a16="http://schemas.microsoft.com/office/drawing/2014/main" id="{37B41C14-A381-4B28-9418-BFD051232147}"/>
              </a:ext>
            </a:extLst>
          </p:cNvPr>
          <p:cNvSpPr txBox="1">
            <a:spLocks/>
          </p:cNvSpPr>
          <p:nvPr/>
        </p:nvSpPr>
        <p:spPr>
          <a:xfrm>
            <a:off x="2397039" y="128715"/>
            <a:ext cx="7416800" cy="795130"/>
          </a:xfrm>
          <a:prstGeom prst="rect">
            <a:avLst/>
          </a:prstGeom>
        </p:spPr>
        <p:txBody>
          <a:bodyPr/>
          <a:lstStyle>
            <a:lvl1pPr algn="ctr" rtl="0" eaLnBrk="1" fontAlgn="base" hangingPunct="1">
              <a:spcBef>
                <a:spcPct val="0"/>
              </a:spcBef>
              <a:spcAft>
                <a:spcPct val="0"/>
              </a:spcAft>
              <a:defRPr sz="28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a:lstStyle>
          <a:p>
            <a:r>
              <a:rPr lang="en-US"/>
              <a:t>Channel Congestion</a:t>
            </a:r>
            <a:endParaRPr lang="en-US" kern="0"/>
          </a:p>
        </p:txBody>
      </p:sp>
      <p:pic>
        <p:nvPicPr>
          <p:cNvPr id="11266" name="Picture 2" descr="r/brisbane - 2.4ghz WiFi Channel VS dB graph of kangaroo Point. Basically every channel is smashed. Good luck download porn over WiFi with that">
            <a:extLst>
              <a:ext uri="{FF2B5EF4-FFF2-40B4-BE49-F238E27FC236}">
                <a16:creationId xmlns:a16="http://schemas.microsoft.com/office/drawing/2014/main" id="{E64AC82B-60F3-4288-56DD-96423DE6FD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6499" y="1689692"/>
            <a:ext cx="4883650" cy="3967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29273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7CCD4-1A51-4041-E869-66C470B00B00}"/>
              </a:ext>
            </a:extLst>
          </p:cNvPr>
          <p:cNvSpPr>
            <a:spLocks noGrp="1"/>
          </p:cNvSpPr>
          <p:nvPr>
            <p:ph type="title"/>
          </p:nvPr>
        </p:nvSpPr>
        <p:spPr/>
        <p:txBody>
          <a:bodyPr/>
          <a:lstStyle/>
          <a:p>
            <a:r>
              <a:rPr lang="en-US">
                <a:ea typeface="Tahoma"/>
                <a:cs typeface="Tahoma"/>
              </a:rPr>
              <a:t>Signals Intelligence (SIGINT)</a:t>
            </a:r>
            <a:endParaRPr lang="en-US"/>
          </a:p>
        </p:txBody>
      </p:sp>
      <p:sp>
        <p:nvSpPr>
          <p:cNvPr id="12" name="Content Placeholder 3">
            <a:extLst>
              <a:ext uri="{FF2B5EF4-FFF2-40B4-BE49-F238E27FC236}">
                <a16:creationId xmlns:a16="http://schemas.microsoft.com/office/drawing/2014/main" id="{69F06D77-9EB2-89B7-78C5-9DE9B0F6F71E}"/>
              </a:ext>
            </a:extLst>
          </p:cNvPr>
          <p:cNvSpPr>
            <a:spLocks noGrp="1"/>
          </p:cNvSpPr>
          <p:nvPr>
            <p:ph sz="quarter" idx="11"/>
          </p:nvPr>
        </p:nvSpPr>
        <p:spPr>
          <a:xfrm>
            <a:off x="1494693" y="1046716"/>
            <a:ext cx="9202614" cy="836126"/>
          </a:xfrm>
          <a:noFill/>
        </p:spPr>
        <p:txBody>
          <a:bodyPr wrap="square">
            <a:spAutoFit/>
          </a:bodyPr>
          <a:lstStyle/>
          <a:p>
            <a:pPr marL="0" indent="0" algn="ctr">
              <a:spcBef>
                <a:spcPts val="0"/>
              </a:spcBef>
              <a:spcAft>
                <a:spcPts val="1000"/>
              </a:spcAft>
              <a:buNone/>
            </a:pPr>
            <a:r>
              <a:rPr lang="en-US" sz="2000" kern="1200">
                <a:latin typeface="Arial" panose="020B0604020202020204" pitchFamily="34" charset="0"/>
                <a:ea typeface="+mn-ea"/>
                <a:cs typeface="Arial" panose="020B0604020202020204" pitchFamily="34" charset="0"/>
              </a:rPr>
              <a:t>Ability to seize, retain and exploit the spectrum is critical to battlefield superiority</a:t>
            </a:r>
          </a:p>
          <a:p>
            <a:pPr marL="0" indent="0" algn="ctr">
              <a:spcBef>
                <a:spcPts val="0"/>
              </a:spcBef>
              <a:spcAft>
                <a:spcPts val="1000"/>
              </a:spcAft>
              <a:buNone/>
            </a:pPr>
            <a:r>
              <a:rPr lang="en-US" sz="2000" kern="1200">
                <a:latin typeface="Arial" panose="020B0604020202020204" pitchFamily="34" charset="0"/>
                <a:ea typeface="+mn-ea"/>
                <a:cs typeface="Arial" panose="020B0604020202020204" pitchFamily="34" charset="0"/>
              </a:rPr>
              <a:t>SIGINT capabilities are being added to manned and unmanned vehicles</a:t>
            </a:r>
            <a:endParaRPr lang="en-US" sz="2000" kern="1200">
              <a:latin typeface="Arial" panose="020B0604020202020204" pitchFamily="34" charset="0"/>
              <a:ea typeface="Roboto Light"/>
              <a:cs typeface="Arial" panose="020B0604020202020204" pitchFamily="34" charset="0"/>
            </a:endParaRPr>
          </a:p>
        </p:txBody>
      </p:sp>
      <p:sp>
        <p:nvSpPr>
          <p:cNvPr id="10" name="TextBox 9">
            <a:extLst>
              <a:ext uri="{FF2B5EF4-FFF2-40B4-BE49-F238E27FC236}">
                <a16:creationId xmlns:a16="http://schemas.microsoft.com/office/drawing/2014/main" id="{5ABF409C-996E-74B6-C590-AF7EAFB7D55F}"/>
              </a:ext>
            </a:extLst>
          </p:cNvPr>
          <p:cNvSpPr txBox="1"/>
          <p:nvPr/>
        </p:nvSpPr>
        <p:spPr>
          <a:xfrm>
            <a:off x="607351" y="6178027"/>
            <a:ext cx="6105524" cy="246221"/>
          </a:xfrm>
          <a:prstGeom prst="rect">
            <a:avLst/>
          </a:prstGeom>
        </p:spPr>
        <p:txBody>
          <a:bodyPr wrap="square" lIns="91440" tIns="45720" rIns="91440" bIns="45720" anchor="t">
            <a:spAutoFit/>
          </a:bodyPr>
          <a:lstStyle>
            <a:defPPr>
              <a:defRPr lang="en-US"/>
            </a:defPPr>
            <a:lvl1pPr>
              <a:defRPr sz="1000" b="1">
                <a:solidFill>
                  <a:srgbClr val="22458A"/>
                </a:solidFill>
              </a:defRPr>
            </a:lvl1pPr>
          </a:lstStyle>
          <a:p>
            <a:r>
              <a:rPr lang="en-US">
                <a:latin typeface="Tahoma"/>
                <a:ea typeface="Tahoma"/>
                <a:cs typeface="Tahoma"/>
              </a:rPr>
              <a:t>BAE </a:t>
            </a:r>
          </a:p>
        </p:txBody>
      </p:sp>
      <p:pic>
        <p:nvPicPr>
          <p:cNvPr id="1026" name="Picture 2" descr="Unmanned SIGINT and Electronic Warfare image">
            <a:extLst>
              <a:ext uri="{FF2B5EF4-FFF2-40B4-BE49-F238E27FC236}">
                <a16:creationId xmlns:a16="http://schemas.microsoft.com/office/drawing/2014/main" id="{B2660C54-8F99-966A-B991-0847254A40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0338" y="2134428"/>
            <a:ext cx="6791325" cy="3819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92749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70B1E6D-35CC-034B-B6D1-B254B2218854}"/>
              </a:ext>
            </a:extLst>
          </p:cNvPr>
          <p:cNvSpPr>
            <a:spLocks noGrp="1"/>
          </p:cNvSpPr>
          <p:nvPr>
            <p:ph type="body" sz="quarter" idx="13"/>
          </p:nvPr>
        </p:nvSpPr>
        <p:spPr>
          <a:xfrm>
            <a:off x="831851" y="1688142"/>
            <a:ext cx="5264149" cy="3835832"/>
          </a:xfrm>
          <a:noFill/>
          <a:ln w="9525">
            <a:noFill/>
            <a:miter lim="800000"/>
            <a:headEnd/>
            <a:tailEnd/>
          </a:ln>
          <a:effectLst/>
        </p:spPr>
        <p:txBody>
          <a:bodyPr vert="horz" wrap="square" lIns="91440" tIns="45720" rIns="91440" bIns="45720" numCol="1" anchor="t" anchorCtr="0" compatLnSpc="1">
            <a:prstTxWarp prst="textNoShape">
              <a:avLst/>
            </a:prstTxWarp>
          </a:bodyPr>
          <a:lstStyle/>
          <a:p>
            <a:pPr marL="0" indent="0">
              <a:spcAft>
                <a:spcPts val="800"/>
              </a:spcAft>
              <a:buNone/>
            </a:pPr>
            <a:r>
              <a:rPr lang="en-US" sz="2400" b="1">
                <a:ea typeface="Roboto Black"/>
                <a:cs typeface="Arial" panose="020B0604020202020204" pitchFamily="34" charset="0"/>
              </a:rPr>
              <a:t>Live Virtual Constructive (LVC) training environments</a:t>
            </a:r>
          </a:p>
          <a:p>
            <a:pPr marL="456565" indent="-456565">
              <a:spcAft>
                <a:spcPts val="600"/>
              </a:spcAft>
              <a:buFont typeface="Wingdings" panose="05000000000000000000" pitchFamily="2" charset="2"/>
            </a:pPr>
            <a:r>
              <a:rPr lang="en-US">
                <a:cs typeface="Arial" panose="020B0604020202020204" pitchFamily="34" charset="0"/>
              </a:rPr>
              <a:t>Testing and sims to prepare for varying conditions and cyber threats</a:t>
            </a:r>
          </a:p>
          <a:p>
            <a:pPr marL="456565" indent="-456565">
              <a:spcAft>
                <a:spcPts val="600"/>
              </a:spcAft>
              <a:buFont typeface="Wingdings" panose="05000000000000000000" pitchFamily="2" charset="2"/>
            </a:pPr>
            <a:r>
              <a:rPr lang="en-US">
                <a:cs typeface="Arial" panose="020B0604020202020204" pitchFamily="34" charset="0"/>
              </a:rPr>
              <a:t>Need reliable communications fabric for multidomain ops </a:t>
            </a:r>
          </a:p>
          <a:p>
            <a:pPr marL="456565" indent="-456565">
              <a:spcAft>
                <a:spcPts val="600"/>
              </a:spcAft>
              <a:buFont typeface="Wingdings" panose="05000000000000000000" pitchFamily="2" charset="2"/>
            </a:pPr>
            <a:r>
              <a:rPr lang="en-US">
                <a:cs typeface="Arial" panose="020B0604020202020204" pitchFamily="34" charset="0"/>
              </a:rPr>
              <a:t>Ex. Low band RF mesh network with connected Android Tactical Assault Kits (ATAK) during live training</a:t>
            </a:r>
          </a:p>
        </p:txBody>
      </p:sp>
      <p:sp>
        <p:nvSpPr>
          <p:cNvPr id="6" name="TextBox 5">
            <a:extLst>
              <a:ext uri="{FF2B5EF4-FFF2-40B4-BE49-F238E27FC236}">
                <a16:creationId xmlns:a16="http://schemas.microsoft.com/office/drawing/2014/main" id="{A4ECBF02-23F7-404A-B314-A681A8D7BC85}"/>
              </a:ext>
            </a:extLst>
          </p:cNvPr>
          <p:cNvSpPr txBox="1"/>
          <p:nvPr/>
        </p:nvSpPr>
        <p:spPr>
          <a:xfrm>
            <a:off x="607351" y="6178027"/>
            <a:ext cx="6105524" cy="246221"/>
          </a:xfrm>
          <a:prstGeom prst="rect">
            <a:avLst/>
          </a:prstGeom>
        </p:spPr>
        <p:txBody>
          <a:bodyPr wrap="square" lIns="91440" tIns="45720" rIns="91440" bIns="45720" anchor="t">
            <a:spAutoFit/>
          </a:bodyPr>
          <a:lstStyle>
            <a:defPPr>
              <a:defRPr lang="en-US"/>
            </a:defPPr>
            <a:lvl1pPr>
              <a:defRPr sz="1000" b="1">
                <a:solidFill>
                  <a:srgbClr val="22458A"/>
                </a:solidFill>
              </a:defRPr>
            </a:lvl1pPr>
          </a:lstStyle>
          <a:p>
            <a:r>
              <a:rPr lang="en-US">
                <a:latin typeface="Tahoma"/>
                <a:ea typeface="Tahoma"/>
                <a:cs typeface="Tahoma"/>
              </a:rPr>
              <a:t>Rockwell Collins (2016</a:t>
            </a:r>
            <a:r>
              <a:rPr lang="en-US" sz="1000" b="1">
                <a:latin typeface="Tahoma"/>
                <a:ea typeface="Tahoma"/>
                <a:cs typeface="Tahoma"/>
              </a:rPr>
              <a:t>)</a:t>
            </a:r>
            <a:endParaRPr lang="en-US">
              <a:latin typeface="Tahoma"/>
              <a:ea typeface="Tahoma"/>
              <a:cs typeface="Tahoma"/>
            </a:endParaRPr>
          </a:p>
        </p:txBody>
      </p:sp>
      <p:sp>
        <p:nvSpPr>
          <p:cNvPr id="7" name="Title 1">
            <a:extLst>
              <a:ext uri="{FF2B5EF4-FFF2-40B4-BE49-F238E27FC236}">
                <a16:creationId xmlns:a16="http://schemas.microsoft.com/office/drawing/2014/main" id="{37B41C14-A381-4B28-9418-BFD051232147}"/>
              </a:ext>
            </a:extLst>
          </p:cNvPr>
          <p:cNvSpPr txBox="1">
            <a:spLocks/>
          </p:cNvSpPr>
          <p:nvPr/>
        </p:nvSpPr>
        <p:spPr>
          <a:xfrm>
            <a:off x="2397039" y="128715"/>
            <a:ext cx="7416800" cy="795130"/>
          </a:xfrm>
          <a:prstGeom prst="rect">
            <a:avLst/>
          </a:prstGeom>
        </p:spPr>
        <p:txBody>
          <a:bodyPr lIns="91440" tIns="45720" rIns="91440" bIns="45720" anchor="t"/>
          <a:lstStyle>
            <a:lvl1pPr algn="ctr" rtl="0" eaLnBrk="1" fontAlgn="base" hangingPunct="1">
              <a:spcBef>
                <a:spcPct val="0"/>
              </a:spcBef>
              <a:spcAft>
                <a:spcPct val="0"/>
              </a:spcAft>
              <a:defRPr sz="28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a:lstStyle>
          <a:p>
            <a:r>
              <a:rPr lang="en-US"/>
              <a:t>Resilient Training Environments</a:t>
            </a:r>
            <a:endParaRPr lang="en-US">
              <a:ea typeface="Tahoma"/>
              <a:cs typeface="Tahoma"/>
            </a:endParaRPr>
          </a:p>
        </p:txBody>
      </p:sp>
      <p:pic>
        <p:nvPicPr>
          <p:cNvPr id="3" name="Picture 3">
            <a:extLst>
              <a:ext uri="{FF2B5EF4-FFF2-40B4-BE49-F238E27FC236}">
                <a16:creationId xmlns:a16="http://schemas.microsoft.com/office/drawing/2014/main" id="{ED380C9C-860B-AE36-4A24-A72417FE8D4B}"/>
              </a:ext>
            </a:extLst>
          </p:cNvPr>
          <p:cNvPicPr>
            <a:picLocks noChangeAspect="1"/>
          </p:cNvPicPr>
          <p:nvPr/>
        </p:nvPicPr>
        <p:blipFill>
          <a:blip r:embed="rId3"/>
          <a:stretch>
            <a:fillRect/>
          </a:stretch>
        </p:blipFill>
        <p:spPr>
          <a:xfrm>
            <a:off x="6478044" y="1691381"/>
            <a:ext cx="4893501" cy="3099457"/>
          </a:xfrm>
          <a:prstGeom prst="rect">
            <a:avLst/>
          </a:prstGeom>
        </p:spPr>
      </p:pic>
      <p:pic>
        <p:nvPicPr>
          <p:cNvPr id="5" name="Picture 7">
            <a:extLst>
              <a:ext uri="{FF2B5EF4-FFF2-40B4-BE49-F238E27FC236}">
                <a16:creationId xmlns:a16="http://schemas.microsoft.com/office/drawing/2014/main" id="{101F5CA6-E50E-7050-BAAA-DF2A0306A794}"/>
              </a:ext>
            </a:extLst>
          </p:cNvPr>
          <p:cNvPicPr>
            <a:picLocks noChangeAspect="1"/>
          </p:cNvPicPr>
          <p:nvPr/>
        </p:nvPicPr>
        <p:blipFill>
          <a:blip r:embed="rId4"/>
          <a:stretch>
            <a:fillRect/>
          </a:stretch>
        </p:blipFill>
        <p:spPr>
          <a:xfrm>
            <a:off x="6478044" y="4787553"/>
            <a:ext cx="4893501" cy="1218156"/>
          </a:xfrm>
          <a:prstGeom prst="rect">
            <a:avLst/>
          </a:prstGeom>
        </p:spPr>
      </p:pic>
    </p:spTree>
    <p:extLst>
      <p:ext uri="{BB962C8B-B14F-4D97-AF65-F5344CB8AC3E}">
        <p14:creationId xmlns:p14="http://schemas.microsoft.com/office/powerpoint/2010/main" val="6132377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20210-60C4-4BE4-E581-5D780806FDEA}"/>
              </a:ext>
            </a:extLst>
          </p:cNvPr>
          <p:cNvSpPr>
            <a:spLocks noGrp="1"/>
          </p:cNvSpPr>
          <p:nvPr>
            <p:ph type="title"/>
          </p:nvPr>
        </p:nvSpPr>
        <p:spPr>
          <a:xfrm>
            <a:off x="2397039" y="3031435"/>
            <a:ext cx="7416800" cy="795130"/>
          </a:xfrm>
        </p:spPr>
        <p:txBody>
          <a:bodyPr/>
          <a:lstStyle/>
          <a:p>
            <a:r>
              <a:rPr lang="en-US">
                <a:solidFill>
                  <a:schemeClr val="tx1"/>
                </a:solidFill>
              </a:rPr>
              <a:t>Immersive Signal Visualization</a:t>
            </a:r>
          </a:p>
        </p:txBody>
      </p:sp>
      <p:sp>
        <p:nvSpPr>
          <p:cNvPr id="3" name="Title 1">
            <a:extLst>
              <a:ext uri="{FF2B5EF4-FFF2-40B4-BE49-F238E27FC236}">
                <a16:creationId xmlns:a16="http://schemas.microsoft.com/office/drawing/2014/main" id="{C85AAC18-A779-AD58-1CC9-F337CDA3C8CF}"/>
              </a:ext>
            </a:extLst>
          </p:cNvPr>
          <p:cNvSpPr txBox="1">
            <a:spLocks/>
          </p:cNvSpPr>
          <p:nvPr/>
        </p:nvSpPr>
        <p:spPr bwMode="auto">
          <a:xfrm>
            <a:off x="2378161" y="3690155"/>
            <a:ext cx="7416800" cy="7951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8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a:lstStyle>
          <a:p>
            <a:r>
              <a:rPr lang="en-US" sz="2400" b="0" kern="0">
                <a:solidFill>
                  <a:schemeClr val="tx1"/>
                </a:solidFill>
              </a:rPr>
              <a:t>Definition and Impact</a:t>
            </a:r>
          </a:p>
        </p:txBody>
      </p:sp>
    </p:spTree>
    <p:extLst>
      <p:ext uri="{BB962C8B-B14F-4D97-AF65-F5344CB8AC3E}">
        <p14:creationId xmlns:p14="http://schemas.microsoft.com/office/powerpoint/2010/main" val="34720319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Leonard Cohen sound wave art Digital Art by Soundwave Art">
            <a:extLst>
              <a:ext uri="{FF2B5EF4-FFF2-40B4-BE49-F238E27FC236}">
                <a16:creationId xmlns:a16="http://schemas.microsoft.com/office/drawing/2014/main" id="{015D1AA5-3D59-99B0-27AE-C5F2A075A0E1}"/>
              </a:ext>
            </a:extLst>
          </p:cNvPr>
          <p:cNvPicPr>
            <a:picLocks noChangeAspect="1" noChangeArrowheads="1"/>
          </p:cNvPicPr>
          <p:nvPr/>
        </p:nvPicPr>
        <p:blipFill rotWithShape="1">
          <a:blip r:embed="rId3">
            <a:alphaModFix amt="35000"/>
            <a:extLst>
              <a:ext uri="{28A0092B-C50C-407E-A947-70E740481C1C}">
                <a14:useLocalDpi xmlns:a14="http://schemas.microsoft.com/office/drawing/2010/main" val="0"/>
              </a:ext>
            </a:extLst>
          </a:blip>
          <a:srcRect l="9814" t="9859" r="9942" b="59613"/>
          <a:stretch/>
        </p:blipFill>
        <p:spPr bwMode="auto">
          <a:xfrm>
            <a:off x="0" y="3928523"/>
            <a:ext cx="12201438" cy="292947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a:t>Learning Objectives</a:t>
            </a:r>
          </a:p>
        </p:txBody>
      </p:sp>
      <p:sp>
        <p:nvSpPr>
          <p:cNvPr id="20" name="Content Placeholder 3">
            <a:extLst>
              <a:ext uri="{FF2B5EF4-FFF2-40B4-BE49-F238E27FC236}">
                <a16:creationId xmlns:a16="http://schemas.microsoft.com/office/drawing/2014/main" id="{2320ECAE-9416-4AD4-A1E7-3554D54DDBCD}"/>
              </a:ext>
            </a:extLst>
          </p:cNvPr>
          <p:cNvSpPr>
            <a:spLocks noGrp="1"/>
          </p:cNvSpPr>
          <p:nvPr>
            <p:ph sz="quarter" idx="11"/>
          </p:nvPr>
        </p:nvSpPr>
        <p:spPr>
          <a:xfrm>
            <a:off x="480132" y="1083001"/>
            <a:ext cx="10681354" cy="3416428"/>
          </a:xfrm>
        </p:spPr>
        <p:txBody>
          <a:bodyPr/>
          <a:lstStyle/>
          <a:p>
            <a:pPr marL="457200" indent="-457200">
              <a:lnSpc>
                <a:spcPct val="125000"/>
              </a:lnSpc>
              <a:spcBef>
                <a:spcPts val="0"/>
              </a:spcBef>
              <a:spcAft>
                <a:spcPts val="1600"/>
              </a:spcAft>
              <a:buFont typeface="+mj-lt"/>
              <a:buAutoNum type="arabicPeriod"/>
            </a:pPr>
            <a:r>
              <a:rPr lang="en-US" sz="2400" dirty="0">
                <a:latin typeface="Arial" panose="020B0604020202020204" pitchFamily="34" charset="0"/>
                <a:ea typeface="Roboto Light" panose="02000000000000000000" pitchFamily="2" charset="0"/>
                <a:cs typeface="Arial" panose="020B0604020202020204" pitchFamily="34" charset="0"/>
              </a:rPr>
              <a:t>Understand challenges of existing tools for RF signal analysis</a:t>
            </a:r>
          </a:p>
          <a:p>
            <a:pPr marL="457200" indent="-457200">
              <a:lnSpc>
                <a:spcPct val="125000"/>
              </a:lnSpc>
              <a:spcBef>
                <a:spcPts val="0"/>
              </a:spcBef>
              <a:spcAft>
                <a:spcPts val="1600"/>
              </a:spcAft>
              <a:buFont typeface="+mj-lt"/>
              <a:buAutoNum type="arabicPeriod"/>
            </a:pPr>
            <a:r>
              <a:rPr lang="en-US" sz="2400" dirty="0">
                <a:latin typeface="Arial" panose="020B0604020202020204" pitchFamily="34" charset="0"/>
                <a:ea typeface="Roboto Light" panose="02000000000000000000" pitchFamily="2" charset="0"/>
                <a:cs typeface="Arial" panose="020B0604020202020204" pitchFamily="34" charset="0"/>
              </a:rPr>
              <a:t>Differentiate between 1D, 2D, and 3D signal visualizations</a:t>
            </a:r>
          </a:p>
          <a:p>
            <a:pPr marL="457200" indent="-457200">
              <a:lnSpc>
                <a:spcPct val="125000"/>
              </a:lnSpc>
              <a:spcBef>
                <a:spcPts val="0"/>
              </a:spcBef>
              <a:spcAft>
                <a:spcPts val="1600"/>
              </a:spcAft>
              <a:buFont typeface="+mj-lt"/>
              <a:buAutoNum type="arabicPeriod"/>
            </a:pPr>
            <a:r>
              <a:rPr lang="en-US" sz="2400" dirty="0">
                <a:latin typeface="Arial" panose="020B0604020202020204" pitchFamily="34" charset="0"/>
                <a:ea typeface="Roboto Light" panose="02000000000000000000" pitchFamily="2" charset="0"/>
                <a:cs typeface="Arial" panose="020B0604020202020204" pitchFamily="34" charset="0"/>
              </a:rPr>
              <a:t>Discover fundamentals of immersive technologies like AR/VR and potential applications for signal intelligence and visualization</a:t>
            </a:r>
          </a:p>
          <a:p>
            <a:pPr marL="457200" indent="-457200">
              <a:lnSpc>
                <a:spcPct val="125000"/>
              </a:lnSpc>
              <a:spcBef>
                <a:spcPts val="0"/>
              </a:spcBef>
              <a:spcAft>
                <a:spcPts val="1600"/>
              </a:spcAft>
              <a:buFont typeface="+mj-lt"/>
              <a:buAutoNum type="arabicPeriod"/>
            </a:pPr>
            <a:r>
              <a:rPr lang="en-US" sz="2400" dirty="0">
                <a:latin typeface="Arial" panose="020B0604020202020204" pitchFamily="34" charset="0"/>
                <a:ea typeface="Roboto Light" panose="02000000000000000000" pitchFamily="2" charset="0"/>
                <a:cs typeface="Arial" panose="020B0604020202020204" pitchFamily="34" charset="0"/>
              </a:rPr>
              <a:t>Identify best practices and applied theory to the design of next-generation signal analysis user interfaces</a:t>
            </a:r>
          </a:p>
        </p:txBody>
      </p:sp>
    </p:spTree>
    <p:extLst>
      <p:ext uri="{BB962C8B-B14F-4D97-AF65-F5344CB8AC3E}">
        <p14:creationId xmlns:p14="http://schemas.microsoft.com/office/powerpoint/2010/main" val="19864966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F1DD006F-EF30-45AB-A51D-7B061EF8A7D7}"/>
              </a:ext>
            </a:extLst>
          </p:cNvPr>
          <p:cNvPicPr>
            <a:picLocks noChangeAspect="1"/>
          </p:cNvPicPr>
          <p:nvPr/>
        </p:nvPicPr>
        <p:blipFill rotWithShape="1">
          <a:blip r:embed="rId2"/>
          <a:srcRect l="9050" t="28822" r="3741" b="6715"/>
          <a:stretch/>
        </p:blipFill>
        <p:spPr>
          <a:xfrm>
            <a:off x="7362825" y="654246"/>
            <a:ext cx="4837633" cy="2773962"/>
          </a:xfrm>
          <a:prstGeom prst="rect">
            <a:avLst/>
          </a:prstGeom>
        </p:spPr>
      </p:pic>
      <p:sp>
        <p:nvSpPr>
          <p:cNvPr id="2" name="Title 1"/>
          <p:cNvSpPr>
            <a:spLocks noGrp="1"/>
          </p:cNvSpPr>
          <p:nvPr>
            <p:ph type="title"/>
          </p:nvPr>
        </p:nvSpPr>
        <p:spPr/>
        <p:txBody>
          <a:bodyPr/>
          <a:lstStyle/>
          <a:p>
            <a:r>
              <a:rPr lang="en-US"/>
              <a:t>Immersive / AR / VR / Metaverse</a:t>
            </a:r>
          </a:p>
        </p:txBody>
      </p:sp>
      <p:pic>
        <p:nvPicPr>
          <p:cNvPr id="13" name="Picture 12">
            <a:extLst>
              <a:ext uri="{FF2B5EF4-FFF2-40B4-BE49-F238E27FC236}">
                <a16:creationId xmlns:a16="http://schemas.microsoft.com/office/drawing/2014/main" id="{E32B5BAC-280E-4622-9459-A7938A6FC5FD}"/>
              </a:ext>
            </a:extLst>
          </p:cNvPr>
          <p:cNvPicPr>
            <a:picLocks noChangeAspect="1"/>
          </p:cNvPicPr>
          <p:nvPr/>
        </p:nvPicPr>
        <p:blipFill rotWithShape="1">
          <a:blip r:embed="rId3"/>
          <a:srcRect t="20849"/>
          <a:stretch/>
        </p:blipFill>
        <p:spPr>
          <a:xfrm>
            <a:off x="2779" y="695596"/>
            <a:ext cx="5749399" cy="3449731"/>
          </a:xfrm>
          <a:prstGeom prst="rect">
            <a:avLst/>
          </a:prstGeom>
        </p:spPr>
      </p:pic>
      <p:pic>
        <p:nvPicPr>
          <p:cNvPr id="14" name="Picture 13">
            <a:extLst>
              <a:ext uri="{FF2B5EF4-FFF2-40B4-BE49-F238E27FC236}">
                <a16:creationId xmlns:a16="http://schemas.microsoft.com/office/drawing/2014/main" id="{693097BB-76C6-4443-927A-CF64E8260DA9}"/>
              </a:ext>
            </a:extLst>
          </p:cNvPr>
          <p:cNvPicPr>
            <a:picLocks noChangeAspect="1"/>
          </p:cNvPicPr>
          <p:nvPr/>
        </p:nvPicPr>
        <p:blipFill rotWithShape="1">
          <a:blip r:embed="rId4"/>
          <a:srcRect l="12757" t="12954" r="1168"/>
          <a:stretch/>
        </p:blipFill>
        <p:spPr>
          <a:xfrm>
            <a:off x="3923630" y="695596"/>
            <a:ext cx="4372646" cy="3239066"/>
          </a:xfrm>
          <a:prstGeom prst="rect">
            <a:avLst/>
          </a:prstGeom>
        </p:spPr>
      </p:pic>
      <p:pic>
        <p:nvPicPr>
          <p:cNvPr id="15" name="Picture 14">
            <a:extLst>
              <a:ext uri="{FF2B5EF4-FFF2-40B4-BE49-F238E27FC236}">
                <a16:creationId xmlns:a16="http://schemas.microsoft.com/office/drawing/2014/main" id="{2C705925-8C71-4D48-9AE2-FF103B9EDB97}"/>
              </a:ext>
            </a:extLst>
          </p:cNvPr>
          <p:cNvPicPr>
            <a:picLocks noChangeAspect="1"/>
          </p:cNvPicPr>
          <p:nvPr/>
        </p:nvPicPr>
        <p:blipFill rotWithShape="1">
          <a:blip r:embed="rId5"/>
          <a:srcRect l="5079" r="17688"/>
          <a:stretch/>
        </p:blipFill>
        <p:spPr>
          <a:xfrm>
            <a:off x="-2992" y="2943798"/>
            <a:ext cx="3552438" cy="3449730"/>
          </a:xfrm>
          <a:prstGeom prst="rect">
            <a:avLst/>
          </a:prstGeom>
        </p:spPr>
      </p:pic>
      <p:pic>
        <p:nvPicPr>
          <p:cNvPr id="17" name="Picture 16">
            <a:extLst>
              <a:ext uri="{FF2B5EF4-FFF2-40B4-BE49-F238E27FC236}">
                <a16:creationId xmlns:a16="http://schemas.microsoft.com/office/drawing/2014/main" id="{8CB75C4B-CBE7-48FF-9128-90870F684893}"/>
              </a:ext>
            </a:extLst>
          </p:cNvPr>
          <p:cNvPicPr>
            <a:picLocks noChangeAspect="1"/>
          </p:cNvPicPr>
          <p:nvPr/>
        </p:nvPicPr>
        <p:blipFill rotWithShape="1">
          <a:blip r:embed="rId6"/>
          <a:srcRect l="18864" r="7754"/>
          <a:stretch/>
        </p:blipFill>
        <p:spPr>
          <a:xfrm>
            <a:off x="6978125" y="3429000"/>
            <a:ext cx="5211096" cy="2961058"/>
          </a:xfrm>
          <a:prstGeom prst="rect">
            <a:avLst/>
          </a:prstGeom>
        </p:spPr>
      </p:pic>
      <p:pic>
        <p:nvPicPr>
          <p:cNvPr id="18" name="Picture 17" descr="A picture containing man&#10;&#10;Description automatically generated">
            <a:extLst>
              <a:ext uri="{FF2B5EF4-FFF2-40B4-BE49-F238E27FC236}">
                <a16:creationId xmlns:a16="http://schemas.microsoft.com/office/drawing/2014/main" id="{3F824671-83E5-472A-B610-CD02121F205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92189" y="4041099"/>
            <a:ext cx="3552438" cy="2348959"/>
          </a:xfrm>
          <a:prstGeom prst="rect">
            <a:avLst/>
          </a:prstGeom>
        </p:spPr>
      </p:pic>
      <p:pic>
        <p:nvPicPr>
          <p:cNvPr id="19" name="Picture 18" descr="A picture containing person, indoor, electronics, camera&#10;&#10;Description automatically generated">
            <a:extLst>
              <a:ext uri="{FF2B5EF4-FFF2-40B4-BE49-F238E27FC236}">
                <a16:creationId xmlns:a16="http://schemas.microsoft.com/office/drawing/2014/main" id="{1BCB87CC-E5F8-41B5-9584-2EF1659F6235}"/>
              </a:ext>
            </a:extLst>
          </p:cNvPr>
          <p:cNvPicPr>
            <a:picLocks noChangeAspect="1"/>
          </p:cNvPicPr>
          <p:nvPr/>
        </p:nvPicPr>
        <p:blipFill rotWithShape="1">
          <a:blip r:embed="rId8">
            <a:extLst>
              <a:ext uri="{28A0092B-C50C-407E-A947-70E740481C1C}">
                <a14:useLocalDpi xmlns:a14="http://schemas.microsoft.com/office/drawing/2010/main" val="0"/>
              </a:ext>
            </a:extLst>
          </a:blip>
          <a:srcRect l="6747" r="6747"/>
          <a:stretch/>
        </p:blipFill>
        <p:spPr>
          <a:xfrm>
            <a:off x="3492189" y="1880460"/>
            <a:ext cx="3564954" cy="2318122"/>
          </a:xfrm>
          <a:prstGeom prst="rect">
            <a:avLst/>
          </a:prstGeom>
        </p:spPr>
      </p:pic>
    </p:spTree>
    <p:extLst>
      <p:ext uri="{BB962C8B-B14F-4D97-AF65-F5344CB8AC3E}">
        <p14:creationId xmlns:p14="http://schemas.microsoft.com/office/powerpoint/2010/main" val="4373140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Augmented Reality (AR)</a:t>
            </a:r>
          </a:p>
        </p:txBody>
      </p:sp>
      <p:pic>
        <p:nvPicPr>
          <p:cNvPr id="9218" name="Picture 2" descr="Microsoft's HoloLens 2 Supports Essential Businesses With Mixed Reality">
            <a:extLst>
              <a:ext uri="{FF2B5EF4-FFF2-40B4-BE49-F238E27FC236}">
                <a16:creationId xmlns:a16="http://schemas.microsoft.com/office/drawing/2014/main" id="{A08C2C24-2299-47C8-B37B-E815851960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86929" y="2416728"/>
            <a:ext cx="6578662" cy="3705223"/>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3">
            <a:extLst>
              <a:ext uri="{FF2B5EF4-FFF2-40B4-BE49-F238E27FC236}">
                <a16:creationId xmlns:a16="http://schemas.microsoft.com/office/drawing/2014/main" id="{643D96E3-7A42-42CF-A35C-FCFA7E5CF16B}"/>
              </a:ext>
            </a:extLst>
          </p:cNvPr>
          <p:cNvSpPr>
            <a:spLocks noGrp="1"/>
          </p:cNvSpPr>
          <p:nvPr>
            <p:ph sz="quarter" idx="11"/>
          </p:nvPr>
        </p:nvSpPr>
        <p:spPr>
          <a:xfrm>
            <a:off x="1799967" y="1046716"/>
            <a:ext cx="10820658" cy="1001160"/>
          </a:xfrm>
        </p:spPr>
        <p:txBody>
          <a:bodyPr/>
          <a:lstStyle/>
          <a:p>
            <a:pPr>
              <a:buFont typeface="Wingdings" panose="05000000000000000000" pitchFamily="2" charset="2"/>
              <a:buChar char="Ø"/>
            </a:pPr>
            <a:r>
              <a:rPr lang="en-US" sz="2200">
                <a:latin typeface="Arial" panose="020B0604020202020204" pitchFamily="34" charset="0"/>
                <a:cs typeface="Arial" panose="020B0604020202020204" pitchFamily="34" charset="0"/>
              </a:rPr>
              <a:t>Overlay holograms into real-world objects and environments</a:t>
            </a:r>
          </a:p>
          <a:p>
            <a:pPr>
              <a:buFont typeface="Wingdings" panose="05000000000000000000" pitchFamily="2" charset="2"/>
              <a:buChar char="Ø"/>
            </a:pPr>
            <a:r>
              <a:rPr lang="en-US" sz="2200">
                <a:latin typeface="Arial" panose="020B0604020202020204" pitchFamily="34" charset="0"/>
                <a:cs typeface="Arial" panose="020B0604020202020204" pitchFamily="34" charset="0"/>
              </a:rPr>
              <a:t>Merge the real and the virtual using sensors and trackers</a:t>
            </a:r>
          </a:p>
        </p:txBody>
      </p:sp>
      <p:pic>
        <p:nvPicPr>
          <p:cNvPr id="2050" name="Picture 2" descr="6 Ways Holograms Play an Important Role in Star Wars | StarWars.com">
            <a:extLst>
              <a:ext uri="{FF2B5EF4-FFF2-40B4-BE49-F238E27FC236}">
                <a16:creationId xmlns:a16="http://schemas.microsoft.com/office/drawing/2014/main" id="{AD0701F8-770E-C4D5-ADFE-E95B880D885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163" r="6667"/>
          <a:stretch/>
        </p:blipFill>
        <p:spPr bwMode="auto">
          <a:xfrm>
            <a:off x="6581774" y="2416727"/>
            <a:ext cx="5610226" cy="37052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55341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Examples</a:t>
            </a:r>
          </a:p>
        </p:txBody>
      </p:sp>
      <p:pic>
        <p:nvPicPr>
          <p:cNvPr id="2054" name="Picture 6" descr="Pika-Who? How Pokémon Go Confused the Canadian Military - The New York Times">
            <a:extLst>
              <a:ext uri="{FF2B5EF4-FFF2-40B4-BE49-F238E27FC236}">
                <a16:creationId xmlns:a16="http://schemas.microsoft.com/office/drawing/2014/main" id="{6292E630-2935-4428-960E-FEDB219708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5395" y="1191018"/>
            <a:ext cx="3521570" cy="234373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Red 6: the future of combat pilot training with augmented reality - Skies  Mag">
            <a:extLst>
              <a:ext uri="{FF2B5EF4-FFF2-40B4-BE49-F238E27FC236}">
                <a16:creationId xmlns:a16="http://schemas.microsoft.com/office/drawing/2014/main" id="{A30EB4BA-307C-46A2-8B1D-EE84BF2E32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96781" y="1184703"/>
            <a:ext cx="3521570" cy="2348859"/>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Ikea Place ARKit App Brings Virtual Furniture Into Your Home - VRScout">
            <a:extLst>
              <a:ext uri="{FF2B5EF4-FFF2-40B4-BE49-F238E27FC236}">
                <a16:creationId xmlns:a16="http://schemas.microsoft.com/office/drawing/2014/main" id="{835EA25C-C7BE-41B8-B256-22B726D7C6D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902" r="8551"/>
          <a:stretch/>
        </p:blipFill>
        <p:spPr bwMode="auto">
          <a:xfrm>
            <a:off x="4381820" y="3635802"/>
            <a:ext cx="3400105" cy="2343735"/>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L'Oréal's Modiface Brings AI-powered Virtual Makeup Try-on To Amazon">
            <a:extLst>
              <a:ext uri="{FF2B5EF4-FFF2-40B4-BE49-F238E27FC236}">
                <a16:creationId xmlns:a16="http://schemas.microsoft.com/office/drawing/2014/main" id="{800E1982-BBB0-4558-91A2-A30BD623C9F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0002" r="18513"/>
          <a:stretch/>
        </p:blipFill>
        <p:spPr bwMode="auto">
          <a:xfrm>
            <a:off x="245395" y="3625876"/>
            <a:ext cx="4055074" cy="2363590"/>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The Weather Channel's Augmented Reality Segments">
            <a:extLst>
              <a:ext uri="{FF2B5EF4-FFF2-40B4-BE49-F238E27FC236}">
                <a16:creationId xmlns:a16="http://schemas.microsoft.com/office/drawing/2014/main" id="{F186A9BB-34FD-46DA-8C2C-E95F27A6A8F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52181" y="1187869"/>
            <a:ext cx="4464257" cy="2343735"/>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AR image of the TAR system used by the US military. In October 2018,... |  Download Scientific Diagram">
            <a:extLst>
              <a:ext uri="{FF2B5EF4-FFF2-40B4-BE49-F238E27FC236}">
                <a16:creationId xmlns:a16="http://schemas.microsoft.com/office/drawing/2014/main" id="{348AC726-E3AB-4353-95E6-9E7EA58B943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997" r="2587"/>
          <a:stretch/>
        </p:blipFill>
        <p:spPr bwMode="auto">
          <a:xfrm>
            <a:off x="7863276" y="3615947"/>
            <a:ext cx="4055075" cy="23834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62539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37B41C14-A381-4B28-9418-BFD051232147}"/>
              </a:ext>
            </a:extLst>
          </p:cNvPr>
          <p:cNvSpPr txBox="1">
            <a:spLocks/>
          </p:cNvSpPr>
          <p:nvPr/>
        </p:nvSpPr>
        <p:spPr>
          <a:xfrm>
            <a:off x="2397039" y="128715"/>
            <a:ext cx="7416800" cy="795130"/>
          </a:xfrm>
          <a:prstGeom prst="rect">
            <a:avLst/>
          </a:prstGeom>
        </p:spPr>
        <p:txBody>
          <a:bodyPr/>
          <a:lstStyle>
            <a:lvl1pPr algn="ctr" rtl="0" eaLnBrk="1" fontAlgn="base" hangingPunct="1">
              <a:spcBef>
                <a:spcPct val="0"/>
              </a:spcBef>
              <a:spcAft>
                <a:spcPct val="0"/>
              </a:spcAft>
              <a:defRPr sz="28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a:lstStyle>
          <a:p>
            <a:r>
              <a:rPr lang="en-US"/>
              <a:t>Spatial Awareness</a:t>
            </a:r>
            <a:endParaRPr lang="en-US" kern="0"/>
          </a:p>
        </p:txBody>
      </p:sp>
      <p:pic>
        <p:nvPicPr>
          <p:cNvPr id="4098" name="Picture 2" descr="Augmented reality in cities - DARF DESIGN">
            <a:extLst>
              <a:ext uri="{FF2B5EF4-FFF2-40B4-BE49-F238E27FC236}">
                <a16:creationId xmlns:a16="http://schemas.microsoft.com/office/drawing/2014/main" id="{347C4A66-5868-4134-9C12-4DF93193E9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6451" y="1985975"/>
            <a:ext cx="8039097" cy="400165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DB9AB687-E647-4F79-8BD4-EBA9DB50950D}"/>
              </a:ext>
            </a:extLst>
          </p:cNvPr>
          <p:cNvSpPr txBox="1"/>
          <p:nvPr/>
        </p:nvSpPr>
        <p:spPr>
          <a:xfrm>
            <a:off x="2552701" y="921569"/>
            <a:ext cx="7058024" cy="707886"/>
          </a:xfrm>
          <a:prstGeom prst="rect">
            <a:avLst/>
          </a:prstGeom>
          <a:noFill/>
        </p:spPr>
        <p:txBody>
          <a:bodyPr wrap="square">
            <a:spAutoFit/>
          </a:bodyPr>
          <a:lstStyle/>
          <a:p>
            <a:pPr algn="ctr">
              <a:spcBef>
                <a:spcPts val="0"/>
              </a:spcBef>
              <a:spcAft>
                <a:spcPts val="1000"/>
              </a:spcAft>
            </a:pPr>
            <a:r>
              <a:rPr lang="en-US" sz="2000">
                <a:latin typeface="Arial" panose="020B0604020202020204" pitchFamily="34" charset="0"/>
                <a:cs typeface="Arial" panose="020B0604020202020204" pitchFamily="34" charset="0"/>
              </a:rPr>
              <a:t> Spatial mapping and computational geometry understand your physical space to provide situational awareness</a:t>
            </a:r>
          </a:p>
        </p:txBody>
      </p:sp>
    </p:spTree>
    <p:extLst>
      <p:ext uri="{BB962C8B-B14F-4D97-AF65-F5344CB8AC3E}">
        <p14:creationId xmlns:p14="http://schemas.microsoft.com/office/powerpoint/2010/main" val="23485614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3">
            <a:extLst>
              <a:ext uri="{FF2B5EF4-FFF2-40B4-BE49-F238E27FC236}">
                <a16:creationId xmlns:a16="http://schemas.microsoft.com/office/drawing/2014/main" id="{F979CFDC-80F6-4D53-97EB-72CCC78E8FE3}"/>
              </a:ext>
            </a:extLst>
          </p:cNvPr>
          <p:cNvSpPr>
            <a:spLocks noGrp="1"/>
          </p:cNvSpPr>
          <p:nvPr>
            <p:ph sz="quarter" idx="11"/>
          </p:nvPr>
        </p:nvSpPr>
        <p:spPr>
          <a:xfrm>
            <a:off x="314326" y="1361041"/>
            <a:ext cx="11764962" cy="715410"/>
          </a:xfrm>
        </p:spPr>
        <p:txBody>
          <a:bodyPr/>
          <a:lstStyle/>
          <a:p>
            <a:pPr marL="0" indent="0" algn="ctr">
              <a:buNone/>
            </a:pPr>
            <a:r>
              <a:rPr lang="en-US" sz="2400">
                <a:latin typeface="Arial" panose="020B0604020202020204" pitchFamily="34" charset="0"/>
                <a:cs typeface="Arial" panose="020B0604020202020204" pitchFamily="34" charset="0"/>
              </a:rPr>
              <a:t>Popular current and upcoming AR headsets</a:t>
            </a:r>
          </a:p>
        </p:txBody>
      </p:sp>
      <p:sp>
        <p:nvSpPr>
          <p:cNvPr id="2" name="Title 1"/>
          <p:cNvSpPr>
            <a:spLocks noGrp="1"/>
          </p:cNvSpPr>
          <p:nvPr>
            <p:ph type="title"/>
          </p:nvPr>
        </p:nvSpPr>
        <p:spPr/>
        <p:txBody>
          <a:bodyPr/>
          <a:lstStyle/>
          <a:p>
            <a:r>
              <a:rPr lang="en-US"/>
              <a:t>Equipment</a:t>
            </a:r>
          </a:p>
        </p:txBody>
      </p:sp>
      <p:pic>
        <p:nvPicPr>
          <p:cNvPr id="1030" name="Picture 6">
            <a:extLst>
              <a:ext uri="{FF2B5EF4-FFF2-40B4-BE49-F238E27FC236}">
                <a16:creationId xmlns:a16="http://schemas.microsoft.com/office/drawing/2014/main" id="{A4D915F0-8D04-4C72-9D61-D87D80E2AD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150" y="2533649"/>
            <a:ext cx="3314700" cy="2228851"/>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a:extLst>
              <a:ext uri="{FF2B5EF4-FFF2-40B4-BE49-F238E27FC236}">
                <a16:creationId xmlns:a16="http://schemas.microsoft.com/office/drawing/2014/main" id="{16F51C12-25E2-43F2-8448-CD54875CD6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15274" y="2533649"/>
            <a:ext cx="3962400" cy="224790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6015394F-18E9-4417-AD41-9A4CA8E58A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01160" y="2533649"/>
            <a:ext cx="4210050" cy="222885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6D0DF591-7C83-4920-9E8A-7165CD687732}"/>
              </a:ext>
            </a:extLst>
          </p:cNvPr>
          <p:cNvSpPr txBox="1"/>
          <p:nvPr/>
        </p:nvSpPr>
        <p:spPr>
          <a:xfrm>
            <a:off x="314326" y="4749284"/>
            <a:ext cx="3167064" cy="369332"/>
          </a:xfrm>
          <a:prstGeom prst="rect">
            <a:avLst/>
          </a:prstGeom>
          <a:noFill/>
        </p:spPr>
        <p:txBody>
          <a:bodyPr wrap="square" rtlCol="0">
            <a:spAutoFit/>
          </a:bodyPr>
          <a:lstStyle/>
          <a:p>
            <a:pPr algn="ctr"/>
            <a:r>
              <a:rPr lang="en-US" sz="1800">
                <a:latin typeface="Arial" panose="020B0604020202020204" pitchFamily="34" charset="0"/>
                <a:cs typeface="Arial" panose="020B0604020202020204" pitchFamily="34" charset="0"/>
              </a:rPr>
              <a:t>Magic Leap 2</a:t>
            </a:r>
          </a:p>
        </p:txBody>
      </p:sp>
      <p:sp>
        <p:nvSpPr>
          <p:cNvPr id="18" name="TextBox 17">
            <a:extLst>
              <a:ext uri="{FF2B5EF4-FFF2-40B4-BE49-F238E27FC236}">
                <a16:creationId xmlns:a16="http://schemas.microsoft.com/office/drawing/2014/main" id="{5BF60D85-3BA7-4968-A5B9-73417E142307}"/>
              </a:ext>
            </a:extLst>
          </p:cNvPr>
          <p:cNvSpPr txBox="1"/>
          <p:nvPr/>
        </p:nvSpPr>
        <p:spPr>
          <a:xfrm>
            <a:off x="3601160" y="4749284"/>
            <a:ext cx="4210050" cy="369332"/>
          </a:xfrm>
          <a:prstGeom prst="rect">
            <a:avLst/>
          </a:prstGeom>
          <a:noFill/>
        </p:spPr>
        <p:txBody>
          <a:bodyPr wrap="square" rtlCol="0">
            <a:spAutoFit/>
          </a:bodyPr>
          <a:lstStyle/>
          <a:p>
            <a:pPr algn="ctr"/>
            <a:r>
              <a:rPr lang="en-US" sz="1800">
                <a:latin typeface="Arial" panose="020B0604020202020204" pitchFamily="34" charset="0"/>
                <a:cs typeface="Arial" panose="020B0604020202020204" pitchFamily="34" charset="0"/>
              </a:rPr>
              <a:t>Qualcomm (Reference Design)</a:t>
            </a:r>
          </a:p>
        </p:txBody>
      </p:sp>
      <p:sp>
        <p:nvSpPr>
          <p:cNvPr id="19" name="TextBox 18">
            <a:extLst>
              <a:ext uri="{FF2B5EF4-FFF2-40B4-BE49-F238E27FC236}">
                <a16:creationId xmlns:a16="http://schemas.microsoft.com/office/drawing/2014/main" id="{29AC28A8-809D-470B-85ED-9B3AF97687AD}"/>
              </a:ext>
            </a:extLst>
          </p:cNvPr>
          <p:cNvSpPr txBox="1"/>
          <p:nvPr/>
        </p:nvSpPr>
        <p:spPr>
          <a:xfrm>
            <a:off x="7915274" y="4749284"/>
            <a:ext cx="3962400" cy="369332"/>
          </a:xfrm>
          <a:prstGeom prst="rect">
            <a:avLst/>
          </a:prstGeom>
          <a:noFill/>
        </p:spPr>
        <p:txBody>
          <a:bodyPr wrap="square" rtlCol="0">
            <a:spAutoFit/>
          </a:bodyPr>
          <a:lstStyle/>
          <a:p>
            <a:pPr algn="ctr"/>
            <a:r>
              <a:rPr lang="en-US" sz="1800">
                <a:latin typeface="Arial" panose="020B0604020202020204" pitchFamily="34" charset="0"/>
                <a:cs typeface="Arial" panose="020B0604020202020204" pitchFamily="34" charset="0"/>
              </a:rPr>
              <a:t>Microsoft HoloLens 2</a:t>
            </a:r>
          </a:p>
        </p:txBody>
      </p:sp>
    </p:spTree>
    <p:extLst>
      <p:ext uri="{BB962C8B-B14F-4D97-AF65-F5344CB8AC3E}">
        <p14:creationId xmlns:p14="http://schemas.microsoft.com/office/powerpoint/2010/main" val="21301843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Pros and Cons</a:t>
            </a:r>
          </a:p>
        </p:txBody>
      </p:sp>
      <p:sp>
        <p:nvSpPr>
          <p:cNvPr id="11" name="Rectangle 8">
            <a:extLst>
              <a:ext uri="{FF2B5EF4-FFF2-40B4-BE49-F238E27FC236}">
                <a16:creationId xmlns:a16="http://schemas.microsoft.com/office/drawing/2014/main" id="{9786B347-715C-2E8C-9ADE-74503BA5DBC6}"/>
              </a:ext>
            </a:extLst>
          </p:cNvPr>
          <p:cNvSpPr>
            <a:spLocks noChangeArrowheads="1"/>
          </p:cNvSpPr>
          <p:nvPr/>
        </p:nvSpPr>
        <p:spPr bwMode="auto">
          <a:xfrm>
            <a:off x="8184029" y="1855431"/>
            <a:ext cx="2833237" cy="3743218"/>
          </a:xfrm>
          <a:prstGeom prst="rect">
            <a:avLst/>
          </a:prstGeom>
          <a:solidFill>
            <a:schemeClr val="bg1">
              <a:lumMod val="95000"/>
            </a:schemeClr>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pic>
        <p:nvPicPr>
          <p:cNvPr id="12" name="Picture 11" descr="A picture containing person, wall, person, indoor&#10;&#10;Description automatically generated">
            <a:extLst>
              <a:ext uri="{FF2B5EF4-FFF2-40B4-BE49-F238E27FC236}">
                <a16:creationId xmlns:a16="http://schemas.microsoft.com/office/drawing/2014/main" id="{90F0D4A6-6904-D304-FEF0-FCFB1551AA9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4922" r="5419" b="20320"/>
          <a:stretch/>
        </p:blipFill>
        <p:spPr>
          <a:xfrm>
            <a:off x="8189135" y="1641967"/>
            <a:ext cx="2828131" cy="1892988"/>
          </a:xfrm>
          <a:prstGeom prst="rect">
            <a:avLst/>
          </a:prstGeom>
        </p:spPr>
      </p:pic>
      <p:sp>
        <p:nvSpPr>
          <p:cNvPr id="13" name="Rectangle 6">
            <a:extLst>
              <a:ext uri="{FF2B5EF4-FFF2-40B4-BE49-F238E27FC236}">
                <a16:creationId xmlns:a16="http://schemas.microsoft.com/office/drawing/2014/main" id="{A79289DF-A1D8-A258-A5A9-AB4B3D70E509}"/>
              </a:ext>
            </a:extLst>
          </p:cNvPr>
          <p:cNvSpPr>
            <a:spLocks noChangeArrowheads="1"/>
          </p:cNvSpPr>
          <p:nvPr/>
        </p:nvSpPr>
        <p:spPr bwMode="auto">
          <a:xfrm>
            <a:off x="4657505" y="1845857"/>
            <a:ext cx="2833238" cy="3751403"/>
          </a:xfrm>
          <a:prstGeom prst="rect">
            <a:avLst/>
          </a:prstGeom>
          <a:solidFill>
            <a:schemeClr val="bg1">
              <a:lumMod val="95000"/>
            </a:schemeClr>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4" name="Rectangle 9">
            <a:extLst>
              <a:ext uri="{FF2B5EF4-FFF2-40B4-BE49-F238E27FC236}">
                <a16:creationId xmlns:a16="http://schemas.microsoft.com/office/drawing/2014/main" id="{1520AD0D-27F6-7C35-E7B2-2D6F3E52348D}"/>
              </a:ext>
            </a:extLst>
          </p:cNvPr>
          <p:cNvSpPr>
            <a:spLocks noChangeArrowheads="1"/>
          </p:cNvSpPr>
          <p:nvPr/>
        </p:nvSpPr>
        <p:spPr bwMode="auto">
          <a:xfrm>
            <a:off x="4657505" y="1845855"/>
            <a:ext cx="2833237" cy="1689100"/>
          </a:xfrm>
          <a:prstGeom prst="rect">
            <a:avLst/>
          </a:prstGeom>
          <a:solidFill>
            <a:schemeClr val="bg1">
              <a:lumMod val="65000"/>
            </a:schemeClr>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5" name="Text Placeholder 7">
            <a:extLst>
              <a:ext uri="{FF2B5EF4-FFF2-40B4-BE49-F238E27FC236}">
                <a16:creationId xmlns:a16="http://schemas.microsoft.com/office/drawing/2014/main" id="{DE2E6192-59E8-761D-3C1E-0A397106A742}"/>
              </a:ext>
            </a:extLst>
          </p:cNvPr>
          <p:cNvSpPr txBox="1">
            <a:spLocks/>
          </p:cNvSpPr>
          <p:nvPr/>
        </p:nvSpPr>
        <p:spPr>
          <a:xfrm>
            <a:off x="4800016" y="3909997"/>
            <a:ext cx="2600909" cy="187776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a:latin typeface="Arial" panose="020B0604020202020204" pitchFamily="34" charset="0"/>
                <a:cs typeface="Arial" panose="020B0604020202020204" pitchFamily="34" charset="0"/>
              </a:rPr>
              <a:t>Weaknesses</a:t>
            </a:r>
          </a:p>
          <a:p>
            <a:r>
              <a:rPr lang="en-US" sz="1400">
                <a:latin typeface="Arial" panose="020B0604020202020204" pitchFamily="34" charset="0"/>
                <a:ea typeface="Roboto Light" panose="02000000000000000000" pitchFamily="2" charset="0"/>
                <a:cs typeface="Arial" panose="020B0604020202020204" pitchFamily="34" charset="0"/>
              </a:rPr>
              <a:t>Limited field of view (FOV)</a:t>
            </a:r>
          </a:p>
          <a:p>
            <a:r>
              <a:rPr lang="en-US" sz="1400">
                <a:latin typeface="Arial" panose="020B0604020202020204" pitchFamily="34" charset="0"/>
                <a:ea typeface="Roboto Light" panose="02000000000000000000" pitchFamily="2" charset="0"/>
                <a:cs typeface="Arial" panose="020B0604020202020204" pitchFamily="34" charset="0"/>
              </a:rPr>
              <a:t>Durability and brightness</a:t>
            </a:r>
          </a:p>
          <a:p>
            <a:r>
              <a:rPr lang="en-US" sz="1400">
                <a:latin typeface="Arial" panose="020B0604020202020204" pitchFamily="34" charset="0"/>
                <a:ea typeface="Roboto Light" panose="02000000000000000000" pitchFamily="2" charset="0"/>
                <a:cs typeface="Arial" panose="020B0604020202020204" pitchFamily="34" charset="0"/>
              </a:rPr>
              <a:t>High cost of hardware</a:t>
            </a:r>
          </a:p>
        </p:txBody>
      </p:sp>
      <p:sp>
        <p:nvSpPr>
          <p:cNvPr id="17" name="Text Placeholder 7">
            <a:extLst>
              <a:ext uri="{FF2B5EF4-FFF2-40B4-BE49-F238E27FC236}">
                <a16:creationId xmlns:a16="http://schemas.microsoft.com/office/drawing/2014/main" id="{2F2BBB72-C1D3-B818-CB8C-ABFDD6628202}"/>
              </a:ext>
            </a:extLst>
          </p:cNvPr>
          <p:cNvSpPr txBox="1">
            <a:spLocks/>
          </p:cNvSpPr>
          <p:nvPr/>
        </p:nvSpPr>
        <p:spPr>
          <a:xfrm>
            <a:off x="8326541" y="3909997"/>
            <a:ext cx="2738350" cy="187776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a:latin typeface="Arial" panose="020B0604020202020204" pitchFamily="34" charset="0"/>
                <a:cs typeface="Arial" panose="020B0604020202020204" pitchFamily="34" charset="0"/>
              </a:rPr>
              <a:t>Opportunities</a:t>
            </a:r>
          </a:p>
          <a:p>
            <a:r>
              <a:rPr lang="en-US" sz="1400">
                <a:latin typeface="Arial" panose="020B0604020202020204" pitchFamily="34" charset="0"/>
                <a:ea typeface="Roboto Light" panose="02000000000000000000" pitchFamily="2" charset="0"/>
                <a:cs typeface="Arial" panose="020B0604020202020204" pitchFamily="34" charset="0"/>
              </a:rPr>
              <a:t>Size and weight</a:t>
            </a:r>
          </a:p>
          <a:p>
            <a:r>
              <a:rPr lang="en-US" sz="1400">
                <a:latin typeface="Arial" panose="020B0604020202020204" pitchFamily="34" charset="0"/>
                <a:ea typeface="Roboto Light" panose="02000000000000000000" pitchFamily="2" charset="0"/>
                <a:cs typeface="Arial" panose="020B0604020202020204" pitchFamily="34" charset="0"/>
              </a:rPr>
              <a:t>Integrated biometrics</a:t>
            </a:r>
          </a:p>
          <a:p>
            <a:r>
              <a:rPr lang="en-US" sz="1400">
                <a:latin typeface="Arial" panose="020B0604020202020204" pitchFamily="34" charset="0"/>
                <a:ea typeface="Roboto Light" panose="02000000000000000000" pitchFamily="2" charset="0"/>
                <a:cs typeface="Arial" panose="020B0604020202020204" pitchFamily="34" charset="0"/>
              </a:rPr>
              <a:t>AI/ML assistants</a:t>
            </a:r>
          </a:p>
          <a:p>
            <a:endParaRPr lang="en-US" sz="1400">
              <a:latin typeface="Arial" panose="020B0604020202020204" pitchFamily="34" charset="0"/>
              <a:ea typeface="Roboto Light" panose="02000000000000000000" pitchFamily="2" charset="0"/>
              <a:cs typeface="Arial" panose="020B0604020202020204" pitchFamily="34" charset="0"/>
            </a:endParaRPr>
          </a:p>
        </p:txBody>
      </p:sp>
      <p:pic>
        <p:nvPicPr>
          <p:cNvPr id="20" name="Picture 19" descr="A group of people wearing virtual reality goggles&#10;&#10;Description automatically generated with medium confidence">
            <a:extLst>
              <a:ext uri="{FF2B5EF4-FFF2-40B4-BE49-F238E27FC236}">
                <a16:creationId xmlns:a16="http://schemas.microsoft.com/office/drawing/2014/main" id="{08B66B14-26FB-490F-E7F0-842A7F7DA70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57504" y="1645186"/>
            <a:ext cx="2838345" cy="1889769"/>
          </a:xfrm>
          <a:prstGeom prst="rect">
            <a:avLst/>
          </a:prstGeom>
        </p:spPr>
      </p:pic>
      <p:sp>
        <p:nvSpPr>
          <p:cNvPr id="21" name="Rectangle 7">
            <a:extLst>
              <a:ext uri="{FF2B5EF4-FFF2-40B4-BE49-F238E27FC236}">
                <a16:creationId xmlns:a16="http://schemas.microsoft.com/office/drawing/2014/main" id="{4072CFC3-4EB6-0E20-2631-79638F018E4F}"/>
              </a:ext>
            </a:extLst>
          </p:cNvPr>
          <p:cNvSpPr>
            <a:spLocks noChangeArrowheads="1"/>
          </p:cNvSpPr>
          <p:nvPr/>
        </p:nvSpPr>
        <p:spPr bwMode="auto">
          <a:xfrm>
            <a:off x="1174734" y="1848423"/>
            <a:ext cx="2833237" cy="3749360"/>
          </a:xfrm>
          <a:prstGeom prst="rect">
            <a:avLst/>
          </a:prstGeom>
          <a:solidFill>
            <a:schemeClr val="bg1">
              <a:lumMod val="95000"/>
            </a:schemeClr>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2" name="Text Placeholder 7">
            <a:extLst>
              <a:ext uri="{FF2B5EF4-FFF2-40B4-BE49-F238E27FC236}">
                <a16:creationId xmlns:a16="http://schemas.microsoft.com/office/drawing/2014/main" id="{1D1ED8F7-5211-8E54-55DC-B49AE4A7C650}"/>
              </a:ext>
            </a:extLst>
          </p:cNvPr>
          <p:cNvSpPr txBox="1">
            <a:spLocks/>
          </p:cNvSpPr>
          <p:nvPr/>
        </p:nvSpPr>
        <p:spPr>
          <a:xfrm>
            <a:off x="1317242" y="3909997"/>
            <a:ext cx="2738353" cy="187776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a:latin typeface="Arial" panose="020B0604020202020204" pitchFamily="34" charset="0"/>
                <a:cs typeface="Arial" panose="020B0604020202020204" pitchFamily="34" charset="0"/>
              </a:rPr>
              <a:t>Strengths</a:t>
            </a:r>
          </a:p>
          <a:p>
            <a:r>
              <a:rPr lang="en-US" sz="1400">
                <a:latin typeface="Arial" panose="020B0604020202020204" pitchFamily="34" charset="0"/>
                <a:ea typeface="Roboto Light" panose="02000000000000000000" pitchFamily="2" charset="0"/>
                <a:cs typeface="Arial" panose="020B0604020202020204" pitchFamily="34" charset="0"/>
              </a:rPr>
              <a:t>Good battery life</a:t>
            </a:r>
          </a:p>
          <a:p>
            <a:r>
              <a:rPr lang="en-US" sz="1400">
                <a:latin typeface="Arial" panose="020B0604020202020204" pitchFamily="34" charset="0"/>
                <a:ea typeface="Roboto Light" panose="02000000000000000000" pitchFamily="2" charset="0"/>
                <a:cs typeface="Arial" panose="020B0604020202020204" pitchFamily="34" charset="0"/>
              </a:rPr>
              <a:t>Wireless connectivity</a:t>
            </a:r>
          </a:p>
          <a:p>
            <a:r>
              <a:rPr lang="en-US" sz="1400">
                <a:latin typeface="Arial" panose="020B0604020202020204" pitchFamily="34" charset="0"/>
                <a:ea typeface="Roboto Light" panose="02000000000000000000" pitchFamily="2" charset="0"/>
                <a:cs typeface="Arial" panose="020B0604020202020204" pitchFamily="34" charset="0"/>
              </a:rPr>
              <a:t>Spatial awareness</a:t>
            </a:r>
          </a:p>
        </p:txBody>
      </p:sp>
      <p:pic>
        <p:nvPicPr>
          <p:cNvPr id="23" name="Picture 22" descr="A picture containing person, person&#10;&#10;Description automatically generated">
            <a:extLst>
              <a:ext uri="{FF2B5EF4-FFF2-40B4-BE49-F238E27FC236}">
                <a16:creationId xmlns:a16="http://schemas.microsoft.com/office/drawing/2014/main" id="{C0521F4F-1E4E-5867-06B1-B37FE1F4509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25207" b="25207"/>
          <a:stretch/>
        </p:blipFill>
        <p:spPr>
          <a:xfrm>
            <a:off x="1179840" y="1645186"/>
            <a:ext cx="2828132" cy="1889769"/>
          </a:xfrm>
          <a:prstGeom prst="rect">
            <a:avLst/>
          </a:prstGeom>
        </p:spPr>
      </p:pic>
      <p:pic>
        <p:nvPicPr>
          <p:cNvPr id="24" name="Picture 23">
            <a:extLst>
              <a:ext uri="{FF2B5EF4-FFF2-40B4-BE49-F238E27FC236}">
                <a16:creationId xmlns:a16="http://schemas.microsoft.com/office/drawing/2014/main" id="{F25F56B4-5A47-0DFC-59E8-E74C434F9CD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79839" y="1641967"/>
            <a:ext cx="2834653" cy="1889769"/>
          </a:xfrm>
          <a:prstGeom prst="rect">
            <a:avLst/>
          </a:prstGeom>
        </p:spPr>
      </p:pic>
      <p:pic>
        <p:nvPicPr>
          <p:cNvPr id="25" name="Picture 24">
            <a:extLst>
              <a:ext uri="{FF2B5EF4-FFF2-40B4-BE49-F238E27FC236}">
                <a16:creationId xmlns:a16="http://schemas.microsoft.com/office/drawing/2014/main" id="{D455E59D-F748-1EFB-AD44-8D47FFE0DBE4}"/>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4657503" y="1641966"/>
            <a:ext cx="2828131" cy="1892277"/>
          </a:xfrm>
          <a:prstGeom prst="rect">
            <a:avLst/>
          </a:prstGeom>
        </p:spPr>
      </p:pic>
      <p:pic>
        <p:nvPicPr>
          <p:cNvPr id="26" name="Picture 25">
            <a:extLst>
              <a:ext uri="{FF2B5EF4-FFF2-40B4-BE49-F238E27FC236}">
                <a16:creationId xmlns:a16="http://schemas.microsoft.com/office/drawing/2014/main" id="{F994E7E8-7878-7145-7787-545BC1A0CBA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190550" y="1641966"/>
            <a:ext cx="2834654" cy="1889769"/>
          </a:xfrm>
          <a:prstGeom prst="rect">
            <a:avLst/>
          </a:prstGeom>
        </p:spPr>
      </p:pic>
    </p:spTree>
    <p:extLst>
      <p:ext uri="{BB962C8B-B14F-4D97-AF65-F5344CB8AC3E}">
        <p14:creationId xmlns:p14="http://schemas.microsoft.com/office/powerpoint/2010/main" val="27675059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Methodology</a:t>
            </a:r>
          </a:p>
        </p:txBody>
      </p:sp>
      <p:sp>
        <p:nvSpPr>
          <p:cNvPr id="7" name="TextBox 6">
            <a:extLst>
              <a:ext uri="{FF2B5EF4-FFF2-40B4-BE49-F238E27FC236}">
                <a16:creationId xmlns:a16="http://schemas.microsoft.com/office/drawing/2014/main" id="{9170E5B7-6EE3-41C8-B12E-10A781095012}"/>
              </a:ext>
            </a:extLst>
          </p:cNvPr>
          <p:cNvSpPr txBox="1"/>
          <p:nvPr/>
        </p:nvSpPr>
        <p:spPr>
          <a:xfrm>
            <a:off x="607351" y="6178027"/>
            <a:ext cx="6105524" cy="246221"/>
          </a:xfrm>
          <a:prstGeom prst="rect">
            <a:avLst/>
          </a:prstGeom>
        </p:spPr>
        <p:txBody>
          <a:bodyPr wrap="square">
            <a:spAutoFit/>
          </a:bodyPr>
          <a:lstStyle>
            <a:defPPr>
              <a:defRPr lang="en-US"/>
            </a:defPPr>
            <a:lvl1pPr>
              <a:defRPr sz="1000" b="1">
                <a:solidFill>
                  <a:srgbClr val="22458A"/>
                </a:solidFill>
              </a:defRPr>
            </a:lvl1pPr>
          </a:lstStyle>
          <a:p>
            <a:r>
              <a:rPr lang="en-US" sz="1000" b="1" err="1"/>
              <a:t>Koutitas</a:t>
            </a:r>
            <a:r>
              <a:rPr lang="en-US" sz="1000" b="1"/>
              <a:t> et al. (2020)</a:t>
            </a:r>
            <a:endParaRPr lang="en-US"/>
          </a:p>
        </p:txBody>
      </p:sp>
      <p:pic>
        <p:nvPicPr>
          <p:cNvPr id="3" name="Picture 2" descr="Sensors 20 00690 g007 550">
            <a:extLst>
              <a:ext uri="{FF2B5EF4-FFF2-40B4-BE49-F238E27FC236}">
                <a16:creationId xmlns:a16="http://schemas.microsoft.com/office/drawing/2014/main" id="{280F6CC3-2F28-417B-9DEE-4408BB779AA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924"/>
          <a:stretch/>
        </p:blipFill>
        <p:spPr bwMode="auto">
          <a:xfrm>
            <a:off x="7075615" y="2296381"/>
            <a:ext cx="4876010" cy="291465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Sensors 20 00690 g001">
            <a:extLst>
              <a:ext uri="{FF2B5EF4-FFF2-40B4-BE49-F238E27FC236}">
                <a16:creationId xmlns:a16="http://schemas.microsoft.com/office/drawing/2014/main" id="{BA4119CB-BBC4-449D-BE7A-EC950200BB6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1256" y="2409096"/>
            <a:ext cx="6496814" cy="2730692"/>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3">
            <a:extLst>
              <a:ext uri="{FF2B5EF4-FFF2-40B4-BE49-F238E27FC236}">
                <a16:creationId xmlns:a16="http://schemas.microsoft.com/office/drawing/2014/main" id="{3FA4926C-7046-4975-AB7C-D60CBAE44496}"/>
              </a:ext>
            </a:extLst>
          </p:cNvPr>
          <p:cNvSpPr txBox="1">
            <a:spLocks/>
          </p:cNvSpPr>
          <p:nvPr/>
        </p:nvSpPr>
        <p:spPr bwMode="auto">
          <a:xfrm>
            <a:off x="634190" y="1046716"/>
            <a:ext cx="10942498" cy="71541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tx1"/>
              </a:buClr>
              <a:buSzPct val="50000"/>
              <a:buFont typeface="Wingdings" charset="2"/>
              <a:buChar char="v"/>
              <a:defRPr sz="2000">
                <a:solidFill>
                  <a:schemeClr val="tx1"/>
                </a:solidFill>
                <a:latin typeface="Arial Narrow" charset="0"/>
                <a:ea typeface="Arial Narrow" charset="0"/>
                <a:cs typeface="Arial Narrow" charset="0"/>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pPr marL="0" indent="0" algn="ctr">
              <a:buFont typeface="Wingdings" charset="2"/>
              <a:buNone/>
            </a:pPr>
            <a:r>
              <a:rPr lang="en-US" sz="2400" kern="0">
                <a:latin typeface="Arial" panose="020B0604020202020204" pitchFamily="34" charset="0"/>
                <a:cs typeface="Arial" panose="020B0604020202020204" pitchFamily="34" charset="0"/>
              </a:rPr>
              <a:t>Modeling and Simulation (M&amp;S) focusing on spatial mapping and channel prediction for visualizing wireless channels in a modeled space</a:t>
            </a:r>
          </a:p>
        </p:txBody>
      </p:sp>
    </p:spTree>
    <p:extLst>
      <p:ext uri="{BB962C8B-B14F-4D97-AF65-F5344CB8AC3E}">
        <p14:creationId xmlns:p14="http://schemas.microsoft.com/office/powerpoint/2010/main" val="38154702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AR Signal Visualization</a:t>
            </a:r>
          </a:p>
        </p:txBody>
      </p:sp>
      <p:sp>
        <p:nvSpPr>
          <p:cNvPr id="8" name="Content Placeholder 3">
            <a:extLst>
              <a:ext uri="{FF2B5EF4-FFF2-40B4-BE49-F238E27FC236}">
                <a16:creationId xmlns:a16="http://schemas.microsoft.com/office/drawing/2014/main" id="{F89B33C9-3979-4971-813D-932E89B9EB3D}"/>
              </a:ext>
            </a:extLst>
          </p:cNvPr>
          <p:cNvSpPr>
            <a:spLocks noGrp="1"/>
          </p:cNvSpPr>
          <p:nvPr>
            <p:ph sz="quarter" idx="11"/>
          </p:nvPr>
        </p:nvSpPr>
        <p:spPr>
          <a:xfrm>
            <a:off x="480132" y="1046715"/>
            <a:ext cx="11250613" cy="509467"/>
          </a:xfrm>
        </p:spPr>
        <p:txBody>
          <a:bodyPr/>
          <a:lstStyle/>
          <a:p>
            <a:pPr marL="0" indent="0" algn="ctr">
              <a:buNone/>
            </a:pPr>
            <a:r>
              <a:rPr lang="en-US" sz="2400">
                <a:latin typeface="Arial" panose="020B0604020202020204" pitchFamily="34" charset="0"/>
                <a:cs typeface="Arial" panose="020B0604020202020204" pitchFamily="34" charset="0"/>
              </a:rPr>
              <a:t>Mainstream implementations of AR signals (early days)</a:t>
            </a:r>
          </a:p>
        </p:txBody>
      </p:sp>
      <p:pic>
        <p:nvPicPr>
          <p:cNvPr id="9" name="Picture 2" descr="New Augmented Reality App Lets You See Radio Waves | eTeknix">
            <a:extLst>
              <a:ext uri="{FF2B5EF4-FFF2-40B4-BE49-F238E27FC236}">
                <a16:creationId xmlns:a16="http://schemas.microsoft.com/office/drawing/2014/main" id="{AB223FD8-7FDB-4ECD-82F1-696894442BD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851" t="5004" r="8195" b="1235"/>
          <a:stretch/>
        </p:blipFill>
        <p:spPr bwMode="auto">
          <a:xfrm>
            <a:off x="7343107" y="2076077"/>
            <a:ext cx="3901826" cy="334089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483367BD-FC8F-4D92-AE61-23CE984AB580}"/>
              </a:ext>
            </a:extLst>
          </p:cNvPr>
          <p:cNvSpPr txBox="1"/>
          <p:nvPr/>
        </p:nvSpPr>
        <p:spPr>
          <a:xfrm>
            <a:off x="607351" y="6178027"/>
            <a:ext cx="6105524" cy="246221"/>
          </a:xfrm>
          <a:prstGeom prst="rect">
            <a:avLst/>
          </a:prstGeom>
        </p:spPr>
        <p:txBody>
          <a:bodyPr wrap="square">
            <a:spAutoFit/>
          </a:bodyPr>
          <a:lstStyle>
            <a:defPPr>
              <a:defRPr lang="en-US"/>
            </a:defPPr>
            <a:lvl1pPr>
              <a:defRPr sz="1000" b="1">
                <a:solidFill>
                  <a:srgbClr val="22458A"/>
                </a:solidFill>
              </a:defRPr>
            </a:lvl1pPr>
          </a:lstStyle>
          <a:p>
            <a:r>
              <a:rPr lang="en-US"/>
              <a:t>ARSensor, ARWave, NBC (2015), Pieper (2018)</a:t>
            </a:r>
          </a:p>
        </p:txBody>
      </p:sp>
      <p:pic>
        <p:nvPicPr>
          <p:cNvPr id="12" name="Picture 14" descr="AR-WAVE-visualization of WiFi on the App Store">
            <a:extLst>
              <a:ext uri="{FF2B5EF4-FFF2-40B4-BE49-F238E27FC236}">
                <a16:creationId xmlns:a16="http://schemas.microsoft.com/office/drawing/2014/main" id="{4F0189DB-C6EF-4911-A80F-63626A620D3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057" t="30715" r="13104"/>
          <a:stretch/>
        </p:blipFill>
        <p:spPr bwMode="auto">
          <a:xfrm>
            <a:off x="4623830" y="2076077"/>
            <a:ext cx="2631772" cy="334089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AA8ACA09-7473-4BAE-9A67-0098B3BEA902}"/>
              </a:ext>
            </a:extLst>
          </p:cNvPr>
          <p:cNvPicPr>
            <a:picLocks noChangeAspect="1"/>
          </p:cNvPicPr>
          <p:nvPr/>
        </p:nvPicPr>
        <p:blipFill>
          <a:blip r:embed="rId4"/>
          <a:stretch>
            <a:fillRect/>
          </a:stretch>
        </p:blipFill>
        <p:spPr>
          <a:xfrm>
            <a:off x="932462" y="2076076"/>
            <a:ext cx="1879256" cy="3340899"/>
          </a:xfrm>
          <a:prstGeom prst="rect">
            <a:avLst/>
          </a:prstGeom>
        </p:spPr>
      </p:pic>
      <p:pic>
        <p:nvPicPr>
          <p:cNvPr id="14" name="Picture 13">
            <a:extLst>
              <a:ext uri="{FF2B5EF4-FFF2-40B4-BE49-F238E27FC236}">
                <a16:creationId xmlns:a16="http://schemas.microsoft.com/office/drawing/2014/main" id="{9421CBDE-5964-452D-B0E1-29430B5E17B4}"/>
              </a:ext>
            </a:extLst>
          </p:cNvPr>
          <p:cNvPicPr>
            <a:picLocks noChangeAspect="1"/>
          </p:cNvPicPr>
          <p:nvPr/>
        </p:nvPicPr>
        <p:blipFill>
          <a:blip r:embed="rId5"/>
          <a:stretch>
            <a:fillRect/>
          </a:stretch>
        </p:blipFill>
        <p:spPr>
          <a:xfrm>
            <a:off x="2899223" y="2063593"/>
            <a:ext cx="1637102" cy="3353382"/>
          </a:xfrm>
          <a:prstGeom prst="rect">
            <a:avLst/>
          </a:prstGeom>
        </p:spPr>
      </p:pic>
    </p:spTree>
    <p:extLst>
      <p:ext uri="{BB962C8B-B14F-4D97-AF65-F5344CB8AC3E}">
        <p14:creationId xmlns:p14="http://schemas.microsoft.com/office/powerpoint/2010/main" val="2113992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63478E45-09AB-49FB-91C3-C952F72A7330}"/>
              </a:ext>
            </a:extLst>
          </p:cNvPr>
          <p:cNvSpPr>
            <a:spLocks noGrp="1"/>
          </p:cNvSpPr>
          <p:nvPr>
            <p:ph sz="quarter" idx="11"/>
          </p:nvPr>
        </p:nvSpPr>
        <p:spPr>
          <a:xfrm>
            <a:off x="1419352" y="1046715"/>
            <a:ext cx="9515219" cy="1391685"/>
          </a:xfrm>
        </p:spPr>
        <p:txBody>
          <a:bodyPr/>
          <a:lstStyle/>
          <a:p>
            <a:r>
              <a:rPr lang="en-US" sz="2200">
                <a:latin typeface="Arial" panose="020B0604020202020204" pitchFamily="34" charset="0"/>
                <a:ea typeface="Roboto Light" panose="02000000000000000000" pitchFamily="2" charset="0"/>
                <a:cs typeface="Arial" panose="020B0604020202020204" pitchFamily="34" charset="0"/>
              </a:rPr>
              <a:t>Recent AR/VR interest sparked by pandemic response</a:t>
            </a:r>
          </a:p>
          <a:p>
            <a:r>
              <a:rPr lang="en-US" sz="2200">
                <a:latin typeface="Arial" panose="020B0604020202020204" pitchFamily="34" charset="0"/>
                <a:ea typeface="Roboto Light" panose="02000000000000000000" pitchFamily="2" charset="0"/>
                <a:cs typeface="Arial" panose="020B0604020202020204" pitchFamily="34" charset="0"/>
              </a:rPr>
              <a:t>Enhanced use in remote education, training, virtual events, etc.</a:t>
            </a:r>
          </a:p>
          <a:p>
            <a:r>
              <a:rPr lang="en-US" sz="2200">
                <a:latin typeface="Arial" panose="020B0604020202020204" pitchFamily="34" charset="0"/>
                <a:ea typeface="Roboto Light" panose="02000000000000000000" pitchFamily="2" charset="0"/>
                <a:cs typeface="Arial" panose="020B0604020202020204" pitchFamily="34" charset="0"/>
              </a:rPr>
              <a:t>Example: US Army combat training in Synthetic Training Environment</a:t>
            </a:r>
          </a:p>
        </p:txBody>
      </p:sp>
      <p:sp>
        <p:nvSpPr>
          <p:cNvPr id="6" name="TextBox 5">
            <a:extLst>
              <a:ext uri="{FF2B5EF4-FFF2-40B4-BE49-F238E27FC236}">
                <a16:creationId xmlns:a16="http://schemas.microsoft.com/office/drawing/2014/main" id="{7F7013F0-BC74-4A7F-B117-C2E5647CD83E}"/>
              </a:ext>
            </a:extLst>
          </p:cNvPr>
          <p:cNvSpPr txBox="1"/>
          <p:nvPr/>
        </p:nvSpPr>
        <p:spPr>
          <a:xfrm>
            <a:off x="2215619" y="6159426"/>
            <a:ext cx="6105524" cy="246221"/>
          </a:xfrm>
          <a:prstGeom prst="rect">
            <a:avLst/>
          </a:prstGeom>
        </p:spPr>
        <p:txBody>
          <a:bodyPr wrap="square">
            <a:spAutoFit/>
          </a:bodyPr>
          <a:lstStyle>
            <a:defPPr>
              <a:defRPr lang="en-US"/>
            </a:defPPr>
            <a:lvl1pPr>
              <a:defRPr sz="1000" b="1">
                <a:solidFill>
                  <a:srgbClr val="22458A"/>
                </a:solidFill>
              </a:defRPr>
            </a:lvl1pPr>
          </a:lstStyle>
          <a:p>
            <a:r>
              <a:rPr lang="en-US"/>
              <a:t>Ball et. Al, 2021, World Economic Forum, 2022 </a:t>
            </a:r>
          </a:p>
        </p:txBody>
      </p:sp>
      <p:pic>
        <p:nvPicPr>
          <p:cNvPr id="5124" name="Picture 4" descr="Soldiers test out Synthetic Training Environment tools at the Technology Integration Facility.">
            <a:extLst>
              <a:ext uri="{FF2B5EF4-FFF2-40B4-BE49-F238E27FC236}">
                <a16:creationId xmlns:a16="http://schemas.microsoft.com/office/drawing/2014/main" id="{2FF520EB-CAF7-46C5-8BEA-862A1FF9CC4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075" b="10489"/>
          <a:stretch/>
        </p:blipFill>
        <p:spPr bwMode="auto">
          <a:xfrm>
            <a:off x="2288150" y="2473884"/>
            <a:ext cx="7777624" cy="3650058"/>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90CE4495-DB2B-08C6-E122-CA7093235CA5}"/>
              </a:ext>
            </a:extLst>
          </p:cNvPr>
          <p:cNvSpPr>
            <a:spLocks noGrp="1"/>
          </p:cNvSpPr>
          <p:nvPr>
            <p:ph type="title"/>
          </p:nvPr>
        </p:nvSpPr>
        <p:spPr/>
        <p:txBody>
          <a:bodyPr/>
          <a:lstStyle/>
          <a:p>
            <a:r>
              <a:rPr lang="en-US"/>
              <a:t>DoD Adoption</a:t>
            </a:r>
          </a:p>
        </p:txBody>
      </p:sp>
    </p:spTree>
    <p:extLst>
      <p:ext uri="{BB962C8B-B14F-4D97-AF65-F5344CB8AC3E}">
        <p14:creationId xmlns:p14="http://schemas.microsoft.com/office/powerpoint/2010/main" val="22794087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CE4495-DB2B-08C6-E122-CA7093235CA5}"/>
              </a:ext>
            </a:extLst>
          </p:cNvPr>
          <p:cNvSpPr>
            <a:spLocks noGrp="1"/>
          </p:cNvSpPr>
          <p:nvPr>
            <p:ph type="title"/>
          </p:nvPr>
        </p:nvSpPr>
        <p:spPr/>
        <p:txBody>
          <a:bodyPr/>
          <a:lstStyle/>
          <a:p>
            <a:r>
              <a:rPr lang="en-US"/>
              <a:t>Industry Impact</a:t>
            </a:r>
          </a:p>
        </p:txBody>
      </p:sp>
      <p:sp>
        <p:nvSpPr>
          <p:cNvPr id="15" name="TextBox 14">
            <a:extLst>
              <a:ext uri="{FF2B5EF4-FFF2-40B4-BE49-F238E27FC236}">
                <a16:creationId xmlns:a16="http://schemas.microsoft.com/office/drawing/2014/main" id="{B80B6837-3287-418C-88CD-5E08C3AF1328}"/>
              </a:ext>
            </a:extLst>
          </p:cNvPr>
          <p:cNvSpPr txBox="1"/>
          <p:nvPr/>
        </p:nvSpPr>
        <p:spPr>
          <a:xfrm>
            <a:off x="455310" y="4861718"/>
            <a:ext cx="5031090" cy="635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algn="ctr">
              <a:defRPr sz="900">
                <a:solidFill>
                  <a:srgbClr val="160504"/>
                </a:solidFill>
                <a:latin typeface="Arial" panose="020B0604020202020204" pitchFamily="34" charset="0"/>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2000">
                <a:solidFill>
                  <a:schemeClr val="tx1"/>
                </a:solidFill>
              </a:rPr>
              <a:t>Faster uptake and longer retention of challenging radio engineering concepts</a:t>
            </a:r>
          </a:p>
        </p:txBody>
      </p:sp>
      <p:pic>
        <p:nvPicPr>
          <p:cNvPr id="3074" name="Picture 2" descr="Four pillars diagram. Clipart image isolated on white background">
            <a:extLst>
              <a:ext uri="{FF2B5EF4-FFF2-40B4-BE49-F238E27FC236}">
                <a16:creationId xmlns:a16="http://schemas.microsoft.com/office/drawing/2014/main" id="{D3C7FCD0-C66C-4BC8-8B6E-E1B0D52EE816}"/>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53000" y="2280285"/>
            <a:ext cx="2286000" cy="2286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0AF65CF-0332-4613-8565-BD7684A7ED99}"/>
              </a:ext>
            </a:extLst>
          </p:cNvPr>
          <p:cNvSpPr txBox="1"/>
          <p:nvPr/>
        </p:nvSpPr>
        <p:spPr>
          <a:xfrm>
            <a:off x="2464146" y="1341527"/>
            <a:ext cx="1013419" cy="523220"/>
          </a:xfrm>
          <a:prstGeom prst="rect">
            <a:avLst/>
          </a:prstGeom>
          <a:noFill/>
        </p:spPr>
        <p:txBody>
          <a:bodyPr wrap="none" rtlCol="0">
            <a:spAutoFit/>
          </a:bodyPr>
          <a:lstStyle/>
          <a:p>
            <a:pPr algn="ctr"/>
            <a:r>
              <a:rPr lang="en-US" sz="2800" b="1">
                <a:solidFill>
                  <a:srgbClr val="1483EF"/>
                </a:solidFill>
              </a:rPr>
              <a:t>M&amp;S</a:t>
            </a:r>
          </a:p>
        </p:txBody>
      </p:sp>
      <p:sp>
        <p:nvSpPr>
          <p:cNvPr id="8" name="TextBox 7">
            <a:extLst>
              <a:ext uri="{FF2B5EF4-FFF2-40B4-BE49-F238E27FC236}">
                <a16:creationId xmlns:a16="http://schemas.microsoft.com/office/drawing/2014/main" id="{1B3DAD86-920C-4FE6-883C-3A4052D4AA5F}"/>
              </a:ext>
            </a:extLst>
          </p:cNvPr>
          <p:cNvSpPr txBox="1"/>
          <p:nvPr/>
        </p:nvSpPr>
        <p:spPr>
          <a:xfrm>
            <a:off x="8413870" y="1341527"/>
            <a:ext cx="1677062" cy="523220"/>
          </a:xfrm>
          <a:prstGeom prst="rect">
            <a:avLst/>
          </a:prstGeom>
          <a:noFill/>
        </p:spPr>
        <p:txBody>
          <a:bodyPr wrap="none" rtlCol="0">
            <a:spAutoFit/>
          </a:bodyPr>
          <a:lstStyle/>
          <a:p>
            <a:pPr algn="ctr"/>
            <a:r>
              <a:rPr lang="en-US" sz="2800" b="1">
                <a:solidFill>
                  <a:srgbClr val="04A8C1"/>
                </a:solidFill>
              </a:rPr>
              <a:t>Training</a:t>
            </a:r>
          </a:p>
        </p:txBody>
      </p:sp>
      <p:sp>
        <p:nvSpPr>
          <p:cNvPr id="9" name="TextBox 8">
            <a:extLst>
              <a:ext uri="{FF2B5EF4-FFF2-40B4-BE49-F238E27FC236}">
                <a16:creationId xmlns:a16="http://schemas.microsoft.com/office/drawing/2014/main" id="{5746F150-891E-46F2-BAAF-635D73CD3799}"/>
              </a:ext>
            </a:extLst>
          </p:cNvPr>
          <p:cNvSpPr txBox="1"/>
          <p:nvPr/>
        </p:nvSpPr>
        <p:spPr>
          <a:xfrm>
            <a:off x="8418679" y="4245471"/>
            <a:ext cx="1667444" cy="523220"/>
          </a:xfrm>
          <a:prstGeom prst="rect">
            <a:avLst/>
          </a:prstGeom>
          <a:noFill/>
        </p:spPr>
        <p:txBody>
          <a:bodyPr wrap="none" rtlCol="0">
            <a:spAutoFit/>
          </a:bodyPr>
          <a:lstStyle/>
          <a:p>
            <a:pPr algn="ctr"/>
            <a:r>
              <a:rPr lang="en-US" sz="2800" b="1">
                <a:solidFill>
                  <a:srgbClr val="32BE8D"/>
                </a:solidFill>
              </a:rPr>
              <a:t>Analysis</a:t>
            </a:r>
          </a:p>
        </p:txBody>
      </p:sp>
      <p:sp>
        <p:nvSpPr>
          <p:cNvPr id="10" name="TextBox 9">
            <a:extLst>
              <a:ext uri="{FF2B5EF4-FFF2-40B4-BE49-F238E27FC236}">
                <a16:creationId xmlns:a16="http://schemas.microsoft.com/office/drawing/2014/main" id="{700302E4-E8D7-43D4-ADE4-E978843DC4B5}"/>
              </a:ext>
            </a:extLst>
          </p:cNvPr>
          <p:cNvSpPr txBox="1"/>
          <p:nvPr/>
        </p:nvSpPr>
        <p:spPr>
          <a:xfrm>
            <a:off x="1984047" y="4245471"/>
            <a:ext cx="1973617" cy="523220"/>
          </a:xfrm>
          <a:prstGeom prst="rect">
            <a:avLst/>
          </a:prstGeom>
          <a:noFill/>
        </p:spPr>
        <p:txBody>
          <a:bodyPr wrap="none" rtlCol="0">
            <a:spAutoFit/>
          </a:bodyPr>
          <a:lstStyle/>
          <a:p>
            <a:pPr algn="ctr"/>
            <a:r>
              <a:rPr lang="en-US" sz="2800" b="1">
                <a:solidFill>
                  <a:srgbClr val="05C5DC"/>
                </a:solidFill>
              </a:rPr>
              <a:t>Education</a:t>
            </a:r>
          </a:p>
        </p:txBody>
      </p:sp>
      <p:sp>
        <p:nvSpPr>
          <p:cNvPr id="11" name="TextBox 10">
            <a:extLst>
              <a:ext uri="{FF2B5EF4-FFF2-40B4-BE49-F238E27FC236}">
                <a16:creationId xmlns:a16="http://schemas.microsoft.com/office/drawing/2014/main" id="{E1192D3C-32E7-4C78-B086-824CDC6704E9}"/>
              </a:ext>
            </a:extLst>
          </p:cNvPr>
          <p:cNvSpPr txBox="1"/>
          <p:nvPr/>
        </p:nvSpPr>
        <p:spPr>
          <a:xfrm>
            <a:off x="6698718" y="4861718"/>
            <a:ext cx="5107366" cy="635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algn="ctr">
              <a:defRPr sz="900">
                <a:solidFill>
                  <a:srgbClr val="160504"/>
                </a:solidFill>
                <a:latin typeface="Arial" panose="020B0604020202020204" pitchFamily="34" charset="0"/>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2000">
                <a:solidFill>
                  <a:schemeClr val="tx1"/>
                </a:solidFill>
              </a:rPr>
              <a:t> Increased speed and accuracy for discovering and communicating insights</a:t>
            </a:r>
          </a:p>
        </p:txBody>
      </p:sp>
      <p:sp>
        <p:nvSpPr>
          <p:cNvPr id="12" name="TextBox 11">
            <a:extLst>
              <a:ext uri="{FF2B5EF4-FFF2-40B4-BE49-F238E27FC236}">
                <a16:creationId xmlns:a16="http://schemas.microsoft.com/office/drawing/2014/main" id="{41F35E57-CAEC-4697-94E3-A8390F8DDC51}"/>
              </a:ext>
            </a:extLst>
          </p:cNvPr>
          <p:cNvSpPr txBox="1"/>
          <p:nvPr/>
        </p:nvSpPr>
        <p:spPr>
          <a:xfrm>
            <a:off x="6768112" y="1962785"/>
            <a:ext cx="4968578" cy="635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algn="ctr">
              <a:defRPr sz="900">
                <a:solidFill>
                  <a:srgbClr val="160504"/>
                </a:solidFill>
                <a:latin typeface="Arial" panose="020B0604020202020204" pitchFamily="34" charset="0"/>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2000">
                <a:solidFill>
                  <a:schemeClr val="tx1"/>
                </a:solidFill>
              </a:rPr>
              <a:t>Higher engagement and lower onboarding cost for new and existing users</a:t>
            </a:r>
          </a:p>
        </p:txBody>
      </p:sp>
      <p:sp>
        <p:nvSpPr>
          <p:cNvPr id="13" name="TextBox 12">
            <a:extLst>
              <a:ext uri="{FF2B5EF4-FFF2-40B4-BE49-F238E27FC236}">
                <a16:creationId xmlns:a16="http://schemas.microsoft.com/office/drawing/2014/main" id="{DCED89F2-A52C-4A17-A7D2-13AE5CE3E203}"/>
              </a:ext>
            </a:extLst>
          </p:cNvPr>
          <p:cNvSpPr txBox="1"/>
          <p:nvPr/>
        </p:nvSpPr>
        <p:spPr>
          <a:xfrm>
            <a:off x="455310" y="1962785"/>
            <a:ext cx="5031090" cy="635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algn="ctr">
              <a:defRPr sz="900">
                <a:solidFill>
                  <a:srgbClr val="160504"/>
                </a:solidFill>
                <a:latin typeface="Arial" panose="020B0604020202020204" pitchFamily="34" charset="0"/>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2000"/>
              <a:t>Efficient modeling and simulation of environmental and localized RF conditions</a:t>
            </a:r>
          </a:p>
        </p:txBody>
      </p:sp>
    </p:spTree>
    <p:extLst>
      <p:ext uri="{BB962C8B-B14F-4D97-AF65-F5344CB8AC3E}">
        <p14:creationId xmlns:p14="http://schemas.microsoft.com/office/powerpoint/2010/main" val="18974945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AEF93-2977-0C00-9FA6-50761DBBEDA3}"/>
              </a:ext>
            </a:extLst>
          </p:cNvPr>
          <p:cNvSpPr>
            <a:spLocks noGrp="1"/>
          </p:cNvSpPr>
          <p:nvPr>
            <p:ph type="title"/>
          </p:nvPr>
        </p:nvSpPr>
        <p:spPr/>
        <p:txBody>
          <a:bodyPr/>
          <a:lstStyle/>
          <a:p>
            <a:r>
              <a:rPr lang="en-US"/>
              <a:t>Terminology and Concepts</a:t>
            </a:r>
          </a:p>
        </p:txBody>
      </p:sp>
      <p:sp>
        <p:nvSpPr>
          <p:cNvPr id="3" name="Content Placeholder 2">
            <a:extLst>
              <a:ext uri="{FF2B5EF4-FFF2-40B4-BE49-F238E27FC236}">
                <a16:creationId xmlns:a16="http://schemas.microsoft.com/office/drawing/2014/main" id="{BA64563C-067D-1D91-2E12-41D2F30C4C2A}"/>
              </a:ext>
            </a:extLst>
          </p:cNvPr>
          <p:cNvSpPr>
            <a:spLocks noGrp="1"/>
          </p:cNvSpPr>
          <p:nvPr>
            <p:ph sz="quarter" idx="11"/>
          </p:nvPr>
        </p:nvSpPr>
        <p:spPr>
          <a:xfrm>
            <a:off x="480133" y="1118833"/>
            <a:ext cx="5615867" cy="4584827"/>
          </a:xfrm>
        </p:spPr>
        <p:txBody>
          <a:bodyPr numCol="1"/>
          <a:lstStyle/>
          <a:p>
            <a:pPr marL="0" indent="0">
              <a:spcBef>
                <a:spcPts val="0"/>
              </a:spcBef>
              <a:spcAft>
                <a:spcPts val="2000"/>
              </a:spcAft>
              <a:buNone/>
            </a:pPr>
            <a:r>
              <a:rPr lang="en-US" sz="2100" b="1" dirty="0">
                <a:latin typeface="Arial" panose="020B0604020202020204" pitchFamily="34" charset="0"/>
                <a:ea typeface="Roboto Black" panose="02000000000000000000" pitchFamily="2" charset="0"/>
                <a:cs typeface="Arial" panose="020B0604020202020204" pitchFamily="34" charset="0"/>
              </a:rPr>
              <a:t>Fourier Transform</a:t>
            </a:r>
            <a:r>
              <a:rPr lang="en-US" sz="2100" dirty="0">
                <a:latin typeface="Arial" panose="020B0604020202020204" pitchFamily="34" charset="0"/>
                <a:ea typeface="Roboto Light" panose="02000000000000000000" pitchFamily="2" charset="0"/>
                <a:cs typeface="Arial" panose="020B0604020202020204" pitchFamily="34" charset="0"/>
              </a:rPr>
              <a:t> – Mathematical function that converts time-domain signal data into frequency-domain magnitudes and phases</a:t>
            </a:r>
          </a:p>
          <a:p>
            <a:pPr marL="0" indent="0">
              <a:spcBef>
                <a:spcPts val="0"/>
              </a:spcBef>
              <a:spcAft>
                <a:spcPts val="2000"/>
              </a:spcAft>
              <a:buNone/>
            </a:pPr>
            <a:r>
              <a:rPr lang="en-US" sz="2100" b="1" dirty="0">
                <a:latin typeface="Arial" panose="020B0604020202020204" pitchFamily="34" charset="0"/>
                <a:ea typeface="Roboto Black" panose="02000000000000000000" pitchFamily="2" charset="0"/>
                <a:cs typeface="Arial" panose="020B0604020202020204" pitchFamily="34" charset="0"/>
              </a:rPr>
              <a:t>Modulation/Demodulation</a:t>
            </a:r>
            <a:r>
              <a:rPr lang="en-US" sz="2100" b="1" dirty="0">
                <a:latin typeface="Arial" panose="020B0604020202020204" pitchFamily="34" charset="0"/>
                <a:ea typeface="Roboto Light" panose="02000000000000000000" pitchFamily="2" charset="0"/>
                <a:cs typeface="Arial" panose="020B0604020202020204" pitchFamily="34" charset="0"/>
              </a:rPr>
              <a:t> </a:t>
            </a:r>
            <a:r>
              <a:rPr lang="en-US" sz="2100" dirty="0">
                <a:latin typeface="Arial" panose="020B0604020202020204" pitchFamily="34" charset="0"/>
                <a:ea typeface="Roboto Light" panose="02000000000000000000" pitchFamily="2" charset="0"/>
                <a:cs typeface="Arial" panose="020B0604020202020204" pitchFamily="34" charset="0"/>
              </a:rPr>
              <a:t>– Encoding and extracting information from a carrier wave</a:t>
            </a:r>
          </a:p>
          <a:p>
            <a:pPr marL="0" indent="0">
              <a:spcBef>
                <a:spcPts val="0"/>
              </a:spcBef>
              <a:spcAft>
                <a:spcPts val="2000"/>
              </a:spcAft>
              <a:buNone/>
            </a:pPr>
            <a:r>
              <a:rPr lang="en-US" sz="2100" b="1" dirty="0">
                <a:latin typeface="Arial" panose="020B0604020202020204" pitchFamily="34" charset="0"/>
                <a:ea typeface="Roboto Black" panose="02000000000000000000" pitchFamily="2" charset="0"/>
                <a:cs typeface="Arial" panose="020B0604020202020204" pitchFamily="34" charset="0"/>
              </a:rPr>
              <a:t>RSSI</a:t>
            </a:r>
            <a:r>
              <a:rPr lang="en-US" sz="2100" dirty="0">
                <a:latin typeface="Arial" panose="020B0604020202020204" pitchFamily="34" charset="0"/>
                <a:ea typeface="Roboto Light" panose="02000000000000000000" pitchFamily="2" charset="0"/>
                <a:cs typeface="Arial" panose="020B0604020202020204" pitchFamily="34" charset="0"/>
              </a:rPr>
              <a:t> – Received signal strength indication, a measurement of received power</a:t>
            </a:r>
          </a:p>
          <a:p>
            <a:pPr marL="0" indent="0">
              <a:spcBef>
                <a:spcPts val="0"/>
              </a:spcBef>
              <a:spcAft>
                <a:spcPts val="2000"/>
              </a:spcAft>
              <a:buNone/>
            </a:pPr>
            <a:r>
              <a:rPr lang="en-US" sz="2100" b="1" dirty="0">
                <a:latin typeface="Arial" panose="020B0604020202020204" pitchFamily="34" charset="0"/>
                <a:ea typeface="Roboto Black" panose="02000000000000000000" pitchFamily="2" charset="0"/>
                <a:cs typeface="Arial" panose="020B0604020202020204" pitchFamily="34" charset="0"/>
              </a:rPr>
              <a:t>TSCM</a:t>
            </a:r>
            <a:r>
              <a:rPr lang="en-US" sz="2100" dirty="0">
                <a:latin typeface="Arial" panose="020B0604020202020204" pitchFamily="34" charset="0"/>
                <a:ea typeface="Roboto Light" panose="02000000000000000000" pitchFamily="2" charset="0"/>
                <a:cs typeface="Arial" panose="020B0604020202020204" pitchFamily="34" charset="0"/>
              </a:rPr>
              <a:t> – Technical Surveillance Countermeasures, colloquially understood as “bug hunting”</a:t>
            </a:r>
          </a:p>
        </p:txBody>
      </p:sp>
      <p:sp>
        <p:nvSpPr>
          <p:cNvPr id="4" name="Content Placeholder 2">
            <a:extLst>
              <a:ext uri="{FF2B5EF4-FFF2-40B4-BE49-F238E27FC236}">
                <a16:creationId xmlns:a16="http://schemas.microsoft.com/office/drawing/2014/main" id="{1FE20C3D-22F5-2333-673E-0D66F0D40BCC}"/>
              </a:ext>
            </a:extLst>
          </p:cNvPr>
          <p:cNvSpPr txBox="1">
            <a:spLocks/>
          </p:cNvSpPr>
          <p:nvPr/>
        </p:nvSpPr>
        <p:spPr bwMode="auto">
          <a:xfrm>
            <a:off x="6284685" y="1118833"/>
            <a:ext cx="5427181" cy="458482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tx1"/>
              </a:buClr>
              <a:buSzPct val="50000"/>
              <a:buFont typeface="Wingdings" charset="2"/>
              <a:buChar char="v"/>
              <a:defRPr sz="2000">
                <a:solidFill>
                  <a:schemeClr val="tx1"/>
                </a:solidFill>
                <a:latin typeface="Arial Narrow" charset="0"/>
                <a:ea typeface="Arial Narrow" charset="0"/>
                <a:cs typeface="Arial Narrow" charset="0"/>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pPr marL="0" indent="0">
              <a:spcBef>
                <a:spcPts val="0"/>
              </a:spcBef>
              <a:spcAft>
                <a:spcPts val="2000"/>
              </a:spcAft>
              <a:buNone/>
            </a:pPr>
            <a:r>
              <a:rPr lang="en-US" sz="2100" b="1" kern="0">
                <a:latin typeface="Arial" panose="020B0604020202020204" pitchFamily="34" charset="0"/>
                <a:ea typeface="Roboto Black" panose="02000000000000000000" pitchFamily="2" charset="0"/>
                <a:cs typeface="Arial" panose="020B0604020202020204" pitchFamily="34" charset="0"/>
              </a:rPr>
              <a:t>Immersion, AR, VR</a:t>
            </a:r>
            <a:r>
              <a:rPr lang="en-US" sz="2100" b="1" kern="0">
                <a:latin typeface="Arial" panose="020B0604020202020204" pitchFamily="34" charset="0"/>
                <a:ea typeface="Roboto Light" panose="02000000000000000000" pitchFamily="2" charset="0"/>
                <a:cs typeface="Arial" panose="020B0604020202020204" pitchFamily="34" charset="0"/>
              </a:rPr>
              <a:t> </a:t>
            </a:r>
            <a:r>
              <a:rPr lang="en-US" sz="2100" kern="0">
                <a:latin typeface="Arial" panose="020B0604020202020204" pitchFamily="34" charset="0"/>
                <a:ea typeface="Roboto Light" panose="02000000000000000000" pitchFamily="2" charset="0"/>
                <a:cs typeface="Arial" panose="020B0604020202020204" pitchFamily="34" charset="0"/>
              </a:rPr>
              <a:t>– a collection of holographic technologies including Augmented Reality and Virtual Reality</a:t>
            </a:r>
          </a:p>
          <a:p>
            <a:pPr marL="0" indent="0">
              <a:spcBef>
                <a:spcPts val="0"/>
              </a:spcBef>
              <a:spcAft>
                <a:spcPts val="2000"/>
              </a:spcAft>
              <a:buNone/>
            </a:pPr>
            <a:r>
              <a:rPr lang="en-US" sz="2100" b="1" kern="0">
                <a:latin typeface="Arial" panose="020B0604020202020204" pitchFamily="34" charset="0"/>
                <a:ea typeface="Roboto Black" panose="02000000000000000000" pitchFamily="2" charset="0"/>
                <a:cs typeface="Arial" panose="020B0604020202020204" pitchFamily="34" charset="0"/>
              </a:rPr>
              <a:t>Metaverse</a:t>
            </a:r>
            <a:r>
              <a:rPr lang="en-US" sz="2100" kern="0">
                <a:latin typeface="Arial" panose="020B0604020202020204" pitchFamily="34" charset="0"/>
                <a:ea typeface="Roboto Light" panose="02000000000000000000" pitchFamily="2" charset="0"/>
                <a:cs typeface="Arial" panose="020B0604020202020204" pitchFamily="34" charset="0"/>
              </a:rPr>
              <a:t> –</a:t>
            </a:r>
            <a:r>
              <a:rPr lang="en-US" sz="2100" b="1" kern="0">
                <a:latin typeface="Arial" panose="020B0604020202020204" pitchFamily="34" charset="0"/>
                <a:ea typeface="Roboto Light" panose="02000000000000000000" pitchFamily="2" charset="0"/>
                <a:cs typeface="Arial" panose="020B0604020202020204" pitchFamily="34" charset="0"/>
              </a:rPr>
              <a:t> </a:t>
            </a:r>
            <a:r>
              <a:rPr lang="en-US" sz="2100" kern="0">
                <a:latin typeface="Arial" panose="020B0604020202020204" pitchFamily="34" charset="0"/>
                <a:ea typeface="Roboto Light" panose="02000000000000000000" pitchFamily="2" charset="0"/>
                <a:cs typeface="Arial" panose="020B0604020202020204" pitchFamily="34" charset="0"/>
              </a:rPr>
              <a:t>Umbrella buzzword representing the next generation of 3D computing and connectivity</a:t>
            </a:r>
          </a:p>
          <a:p>
            <a:pPr marL="0" indent="0">
              <a:spcBef>
                <a:spcPts val="0"/>
              </a:spcBef>
              <a:spcAft>
                <a:spcPts val="2000"/>
              </a:spcAft>
              <a:buNone/>
            </a:pPr>
            <a:r>
              <a:rPr lang="en-US" sz="2100" b="1" kern="0">
                <a:latin typeface="Arial" panose="020B0604020202020204" pitchFamily="34" charset="0"/>
                <a:ea typeface="Roboto Black" panose="02000000000000000000" pitchFamily="2" charset="0"/>
                <a:cs typeface="Arial" panose="020B0604020202020204" pitchFamily="34" charset="0"/>
              </a:rPr>
              <a:t>SIGINT</a:t>
            </a:r>
            <a:r>
              <a:rPr lang="en-US" sz="2100" kern="0">
                <a:latin typeface="Arial" panose="020B0604020202020204" pitchFamily="34" charset="0"/>
                <a:ea typeface="Roboto Light" panose="02000000000000000000" pitchFamily="2" charset="0"/>
                <a:cs typeface="Arial" panose="020B0604020202020204" pitchFamily="34" charset="0"/>
              </a:rPr>
              <a:t> – Signals Intelligence, intelligence gathering by interception of signal communications between people</a:t>
            </a:r>
          </a:p>
          <a:p>
            <a:pPr marL="0" indent="0">
              <a:spcBef>
                <a:spcPts val="0"/>
              </a:spcBef>
              <a:spcAft>
                <a:spcPts val="2000"/>
              </a:spcAft>
              <a:buNone/>
            </a:pPr>
            <a:r>
              <a:rPr lang="en-US" sz="2100" b="1" kern="0">
                <a:latin typeface="Arial" panose="020B0604020202020204" pitchFamily="34" charset="0"/>
                <a:ea typeface="Roboto Black" panose="02000000000000000000" pitchFamily="2" charset="0"/>
                <a:cs typeface="Arial" panose="020B0604020202020204" pitchFamily="34" charset="0"/>
              </a:rPr>
              <a:t>Spatial Anchors </a:t>
            </a:r>
            <a:r>
              <a:rPr lang="en-US" sz="2100" kern="0">
                <a:latin typeface="Arial" panose="020B0604020202020204" pitchFamily="34" charset="0"/>
                <a:ea typeface="Roboto Light" panose="02000000000000000000" pitchFamily="2" charset="0"/>
                <a:cs typeface="Arial" panose="020B0604020202020204" pitchFamily="34" charset="0"/>
              </a:rPr>
              <a:t>– Specific locations in virtual space that persist in the real world</a:t>
            </a:r>
          </a:p>
        </p:txBody>
      </p:sp>
      <p:pic>
        <p:nvPicPr>
          <p:cNvPr id="5122" name="Picture 2" descr="Line Art Black And White Open Book Stock Illustration - Download Image Now - iStock">
            <a:extLst>
              <a:ext uri="{FF2B5EF4-FFF2-40B4-BE49-F238E27FC236}">
                <a16:creationId xmlns:a16="http://schemas.microsoft.com/office/drawing/2014/main" id="{023B355E-12CD-F311-2503-DB9375321546}"/>
              </a:ext>
            </a:extLst>
          </p:cNvPr>
          <p:cNvPicPr>
            <a:picLocks noChangeAspect="1" noChangeArrowheads="1"/>
          </p:cNvPicPr>
          <p:nvPr/>
        </p:nvPicPr>
        <p:blipFill rotWithShape="1">
          <a:blip r:embed="rId2">
            <a:alphaModFix amt="5000"/>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l="3417" t="24266" b="30510"/>
          <a:stretch/>
        </p:blipFill>
        <p:spPr bwMode="auto">
          <a:xfrm>
            <a:off x="4688113" y="5739167"/>
            <a:ext cx="3193144" cy="9957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55736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20210-60C4-4BE4-E581-5D780806FDEA}"/>
              </a:ext>
            </a:extLst>
          </p:cNvPr>
          <p:cNvSpPr>
            <a:spLocks noGrp="1"/>
          </p:cNvSpPr>
          <p:nvPr>
            <p:ph type="title"/>
          </p:nvPr>
        </p:nvSpPr>
        <p:spPr>
          <a:xfrm>
            <a:off x="2397039" y="3031435"/>
            <a:ext cx="7416800" cy="795130"/>
          </a:xfrm>
        </p:spPr>
        <p:txBody>
          <a:bodyPr/>
          <a:lstStyle/>
          <a:p>
            <a:r>
              <a:rPr lang="en-US">
                <a:solidFill>
                  <a:schemeClr val="tx1"/>
                </a:solidFill>
              </a:rPr>
              <a:t>Immersive Signal Visualization</a:t>
            </a:r>
          </a:p>
        </p:txBody>
      </p:sp>
      <p:sp>
        <p:nvSpPr>
          <p:cNvPr id="3" name="Title 1">
            <a:extLst>
              <a:ext uri="{FF2B5EF4-FFF2-40B4-BE49-F238E27FC236}">
                <a16:creationId xmlns:a16="http://schemas.microsoft.com/office/drawing/2014/main" id="{C85AAC18-A779-AD58-1CC9-F337CDA3C8CF}"/>
              </a:ext>
            </a:extLst>
          </p:cNvPr>
          <p:cNvSpPr txBox="1">
            <a:spLocks/>
          </p:cNvSpPr>
          <p:nvPr/>
        </p:nvSpPr>
        <p:spPr bwMode="auto">
          <a:xfrm>
            <a:off x="2378161" y="3690155"/>
            <a:ext cx="7416800" cy="7951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8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a:lstStyle>
          <a:p>
            <a:r>
              <a:rPr lang="en-US" sz="2400" b="0" kern="0">
                <a:solidFill>
                  <a:schemeClr val="tx1"/>
                </a:solidFill>
              </a:rPr>
              <a:t>Design &amp; Development</a:t>
            </a:r>
          </a:p>
        </p:txBody>
      </p:sp>
    </p:spTree>
    <p:extLst>
      <p:ext uri="{BB962C8B-B14F-4D97-AF65-F5344CB8AC3E}">
        <p14:creationId xmlns:p14="http://schemas.microsoft.com/office/powerpoint/2010/main" val="28251859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37B41C14-A381-4B28-9418-BFD051232147}"/>
              </a:ext>
            </a:extLst>
          </p:cNvPr>
          <p:cNvSpPr txBox="1">
            <a:spLocks/>
          </p:cNvSpPr>
          <p:nvPr/>
        </p:nvSpPr>
        <p:spPr>
          <a:xfrm>
            <a:off x="2397039" y="128715"/>
            <a:ext cx="7416800" cy="795130"/>
          </a:xfrm>
          <a:prstGeom prst="rect">
            <a:avLst/>
          </a:prstGeom>
        </p:spPr>
        <p:txBody>
          <a:bodyPr/>
          <a:lstStyle>
            <a:lvl1pPr algn="ctr" rtl="0" eaLnBrk="1" fontAlgn="base" hangingPunct="1">
              <a:spcBef>
                <a:spcPct val="0"/>
              </a:spcBef>
              <a:spcAft>
                <a:spcPct val="0"/>
              </a:spcAft>
              <a:defRPr sz="28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a:lstStyle>
          <a:p>
            <a:r>
              <a:rPr lang="en-US"/>
              <a:t>Design Considerations</a:t>
            </a:r>
            <a:endParaRPr lang="en-US" kern="0"/>
          </a:p>
        </p:txBody>
      </p:sp>
      <p:sp>
        <p:nvSpPr>
          <p:cNvPr id="10" name="Text Placeholder 3">
            <a:extLst>
              <a:ext uri="{FF2B5EF4-FFF2-40B4-BE49-F238E27FC236}">
                <a16:creationId xmlns:a16="http://schemas.microsoft.com/office/drawing/2014/main" id="{DD8A783C-5D76-4945-BC8A-D5BFE02C2C25}"/>
              </a:ext>
            </a:extLst>
          </p:cNvPr>
          <p:cNvSpPr>
            <a:spLocks noGrp="1"/>
          </p:cNvSpPr>
          <p:nvPr>
            <p:ph type="body" sz="quarter" idx="13"/>
          </p:nvPr>
        </p:nvSpPr>
        <p:spPr>
          <a:xfrm>
            <a:off x="6839036" y="1677988"/>
            <a:ext cx="5457825" cy="3836987"/>
          </a:xfrm>
          <a:noFill/>
          <a:ln w="9525">
            <a:noFill/>
            <a:miter lim="800000"/>
            <a:headEnd/>
            <a:tailEnd/>
          </a:ln>
          <a:effectLst/>
        </p:spPr>
        <p:txBody>
          <a:bodyPr vert="horz" wrap="square" lIns="91440" tIns="45720" rIns="91440" bIns="45720" numCol="1" anchor="t" anchorCtr="0" compatLnSpc="1">
            <a:prstTxWarp prst="textNoShape">
              <a:avLst/>
            </a:prstTxWarp>
          </a:bodyPr>
          <a:lstStyle/>
          <a:p>
            <a:pPr marL="0" indent="0">
              <a:spcAft>
                <a:spcPts val="1200"/>
              </a:spcAft>
              <a:buNone/>
            </a:pPr>
            <a:r>
              <a:rPr lang="en-US" sz="2800" b="1">
                <a:ea typeface="Roboto Black" panose="020B0604020202020204" pitchFamily="2" charset="0"/>
                <a:cs typeface="Arial" panose="020B0604020202020204" pitchFamily="34" charset="0"/>
              </a:rPr>
              <a:t>Hardware Display</a:t>
            </a:r>
          </a:p>
          <a:p>
            <a:pPr>
              <a:spcAft>
                <a:spcPts val="1200"/>
              </a:spcAft>
              <a:buFont typeface="Wingdings" panose="05000000000000000000" pitchFamily="2" charset="2"/>
              <a:buChar char="Ø"/>
            </a:pPr>
            <a:r>
              <a:rPr lang="en-US" sz="2400">
                <a:cs typeface="Arial" panose="020B0604020202020204" pitchFamily="34" charset="0"/>
              </a:rPr>
              <a:t>Field-of-view (FOV) limitations</a:t>
            </a:r>
          </a:p>
          <a:p>
            <a:pPr>
              <a:spcAft>
                <a:spcPts val="1200"/>
              </a:spcAft>
              <a:buFont typeface="Wingdings" panose="05000000000000000000" pitchFamily="2" charset="2"/>
              <a:buChar char="Ø"/>
            </a:pPr>
            <a:r>
              <a:rPr lang="en-US" sz="2400">
                <a:cs typeface="Arial" panose="020B0604020202020204" pitchFamily="34" charset="0"/>
              </a:rPr>
              <a:t>Indoor and outdoor lighting conditions can affect holograms</a:t>
            </a:r>
          </a:p>
          <a:p>
            <a:pPr>
              <a:spcAft>
                <a:spcPts val="1200"/>
              </a:spcAft>
              <a:buFont typeface="Wingdings" panose="05000000000000000000" pitchFamily="2" charset="2"/>
              <a:buChar char="Ø"/>
            </a:pPr>
            <a:r>
              <a:rPr lang="en-US" sz="2400">
                <a:cs typeface="Arial" panose="020B0604020202020204" pitchFamily="34" charset="0"/>
              </a:rPr>
              <a:t>Hands-free interaction ability with gesture and voice recognition</a:t>
            </a:r>
          </a:p>
        </p:txBody>
      </p:sp>
      <p:pic>
        <p:nvPicPr>
          <p:cNvPr id="3076" name="Picture 4" descr="At long last, we get details on the Magic Leap One field of view - Digital  Bodies">
            <a:extLst>
              <a:ext uri="{FF2B5EF4-FFF2-40B4-BE49-F238E27FC236}">
                <a16:creationId xmlns:a16="http://schemas.microsoft.com/office/drawing/2014/main" id="{8B2709C0-0AA2-3D09-020E-566531C507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113" y="1601787"/>
            <a:ext cx="6165903" cy="33607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85025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DF0E3874-1136-4DAB-900A-0A30ACB4EED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572" t="2299" r="10714" b="271"/>
          <a:stretch/>
        </p:blipFill>
        <p:spPr bwMode="auto">
          <a:xfrm>
            <a:off x="6245224" y="1645929"/>
            <a:ext cx="5114925" cy="4055433"/>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a:extLst>
              <a:ext uri="{FF2B5EF4-FFF2-40B4-BE49-F238E27FC236}">
                <a16:creationId xmlns:a16="http://schemas.microsoft.com/office/drawing/2014/main" id="{470B1E6D-35CC-034B-B6D1-B254B2218854}"/>
              </a:ext>
            </a:extLst>
          </p:cNvPr>
          <p:cNvSpPr>
            <a:spLocks noGrp="1"/>
          </p:cNvSpPr>
          <p:nvPr>
            <p:ph type="body" sz="quarter" idx="13"/>
          </p:nvPr>
        </p:nvSpPr>
        <p:spPr>
          <a:xfrm>
            <a:off x="682628" y="1688142"/>
            <a:ext cx="5264149" cy="3835832"/>
          </a:xfr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20000"/>
              </a:spcBef>
              <a:spcAft>
                <a:spcPts val="1200"/>
              </a:spcAft>
              <a:buClr>
                <a:srgbClr val="000000"/>
              </a:buClr>
              <a:buSzPct val="75000"/>
              <a:buFont typeface="Wingdings" charset="2"/>
              <a:buNone/>
              <a:tabLst/>
              <a:defRPr/>
            </a:pPr>
            <a:r>
              <a:rPr kumimoji="0" lang="en-US" sz="2800" b="1" i="0" u="none" strike="noStrike" kern="0" cap="none" spc="0" normalizeH="0" baseline="0" noProof="0">
                <a:ln>
                  <a:noFill/>
                </a:ln>
                <a:solidFill>
                  <a:srgbClr val="000000"/>
                </a:solidFill>
                <a:effectLst/>
                <a:uLnTx/>
                <a:uFillTx/>
                <a:ea typeface="Roboto Black" panose="020B0604020202020204" pitchFamily="2" charset="0"/>
                <a:cs typeface="Arial" panose="020B0604020202020204" pitchFamily="34" charset="0"/>
              </a:rPr>
              <a:t>User Interface</a:t>
            </a:r>
          </a:p>
          <a:p>
            <a:pPr>
              <a:spcAft>
                <a:spcPts val="1200"/>
              </a:spcAft>
              <a:buFont typeface="Wingdings" panose="05000000000000000000" pitchFamily="2" charset="2"/>
              <a:buChar char="Ø"/>
            </a:pPr>
            <a:r>
              <a:rPr lang="en-US" sz="2400">
                <a:cs typeface="Arial" panose="020B0604020202020204" pitchFamily="34" charset="0"/>
              </a:rPr>
              <a:t>Ergonomics of </a:t>
            </a:r>
            <a:r>
              <a:rPr lang="en-US" sz="2400" err="1">
                <a:cs typeface="Arial" panose="020B0604020202020204" pitchFamily="34" charset="0"/>
              </a:rPr>
              <a:t>interactables</a:t>
            </a:r>
            <a:endParaRPr lang="en-US" sz="2400">
              <a:cs typeface="Arial" panose="020B0604020202020204" pitchFamily="34" charset="0"/>
            </a:endParaRPr>
          </a:p>
          <a:p>
            <a:pPr marL="457189" marR="0" lvl="0" indent="-457189" algn="l" defTabSz="914400" rtl="0" eaLnBrk="1" fontAlgn="base" latinLnBrk="0" hangingPunct="1">
              <a:lnSpc>
                <a:spcPct val="100000"/>
              </a:lnSpc>
              <a:spcBef>
                <a:spcPct val="20000"/>
              </a:spcBef>
              <a:spcAft>
                <a:spcPts val="1200"/>
              </a:spcAft>
              <a:buClr>
                <a:srgbClr val="000000"/>
              </a:buClr>
              <a:buSzPct val="75000"/>
              <a:buFont typeface="Wingdings" panose="05000000000000000000" pitchFamily="2" charset="2"/>
              <a:buChar char="Ø"/>
              <a:tabLst/>
              <a:defRPr/>
            </a:pPr>
            <a:r>
              <a:rPr lang="en-US" sz="2400">
                <a:solidFill>
                  <a:srgbClr val="000000"/>
                </a:solidFill>
                <a:cs typeface="Arial" panose="020B0604020202020204" pitchFamily="34" charset="0"/>
              </a:rPr>
              <a:t>Direct interaction with objects versus onscreen controls</a:t>
            </a:r>
          </a:p>
          <a:p>
            <a:pPr marL="457189" marR="0" lvl="0" indent="-457189" algn="l" defTabSz="914400" rtl="0" eaLnBrk="1" fontAlgn="base" latinLnBrk="0" hangingPunct="1">
              <a:lnSpc>
                <a:spcPct val="100000"/>
              </a:lnSpc>
              <a:spcBef>
                <a:spcPct val="20000"/>
              </a:spcBef>
              <a:spcAft>
                <a:spcPts val="1200"/>
              </a:spcAft>
              <a:buClr>
                <a:srgbClr val="000000"/>
              </a:buClr>
              <a:buSzPct val="75000"/>
              <a:buFont typeface="Wingdings" panose="05000000000000000000" pitchFamily="2" charset="2"/>
              <a:buChar char="Ø"/>
              <a:tabLst/>
              <a:defRPr/>
            </a:pPr>
            <a:r>
              <a:rPr lang="en-US" sz="2400">
                <a:solidFill>
                  <a:srgbClr val="000000"/>
                </a:solidFill>
                <a:cs typeface="Arial" panose="020B0604020202020204" pitchFamily="34" charset="0"/>
              </a:rPr>
              <a:t>Colors, shapes, and symbology</a:t>
            </a:r>
          </a:p>
          <a:p>
            <a:pPr marL="457189" marR="0" lvl="0" indent="-457189" algn="l" defTabSz="914400" rtl="0" eaLnBrk="1" fontAlgn="base" latinLnBrk="0" hangingPunct="1">
              <a:lnSpc>
                <a:spcPct val="100000"/>
              </a:lnSpc>
              <a:spcBef>
                <a:spcPct val="20000"/>
              </a:spcBef>
              <a:spcAft>
                <a:spcPts val="1200"/>
              </a:spcAft>
              <a:buClr>
                <a:srgbClr val="000000"/>
              </a:buClr>
              <a:buSzPct val="75000"/>
              <a:buFont typeface="Wingdings" panose="05000000000000000000" pitchFamily="2" charset="2"/>
              <a:buChar char="Ø"/>
              <a:tabLst/>
              <a:defRPr/>
            </a:pPr>
            <a:r>
              <a:rPr lang="en-US" sz="2400">
                <a:solidFill>
                  <a:srgbClr val="000000"/>
                </a:solidFill>
                <a:cs typeface="Arial" panose="020B0604020202020204" pitchFamily="34" charset="0"/>
              </a:rPr>
              <a:t>Multi-User interactions</a:t>
            </a:r>
          </a:p>
        </p:txBody>
      </p:sp>
      <p:sp>
        <p:nvSpPr>
          <p:cNvPr id="7" name="Title 1">
            <a:extLst>
              <a:ext uri="{FF2B5EF4-FFF2-40B4-BE49-F238E27FC236}">
                <a16:creationId xmlns:a16="http://schemas.microsoft.com/office/drawing/2014/main" id="{37B41C14-A381-4B28-9418-BFD051232147}"/>
              </a:ext>
            </a:extLst>
          </p:cNvPr>
          <p:cNvSpPr txBox="1">
            <a:spLocks/>
          </p:cNvSpPr>
          <p:nvPr/>
        </p:nvSpPr>
        <p:spPr>
          <a:xfrm>
            <a:off x="2397039" y="128715"/>
            <a:ext cx="7416800" cy="795130"/>
          </a:xfrm>
          <a:prstGeom prst="rect">
            <a:avLst/>
          </a:prstGeom>
        </p:spPr>
        <p:txBody>
          <a:bodyPr/>
          <a:lstStyle>
            <a:lvl1pPr algn="ctr" rtl="0" eaLnBrk="1" fontAlgn="base" hangingPunct="1">
              <a:spcBef>
                <a:spcPct val="0"/>
              </a:spcBef>
              <a:spcAft>
                <a:spcPct val="0"/>
              </a:spcAft>
              <a:defRPr sz="28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a:lstStyle>
          <a:p>
            <a:r>
              <a:rPr lang="en-US"/>
              <a:t>Design Considerations</a:t>
            </a:r>
            <a:endParaRPr lang="en-US" kern="0"/>
          </a:p>
        </p:txBody>
      </p:sp>
      <p:sp>
        <p:nvSpPr>
          <p:cNvPr id="8" name="TextBox 7">
            <a:extLst>
              <a:ext uri="{FF2B5EF4-FFF2-40B4-BE49-F238E27FC236}">
                <a16:creationId xmlns:a16="http://schemas.microsoft.com/office/drawing/2014/main" id="{D960C3BE-53B8-4504-8D47-EE3CB50AAB72}"/>
              </a:ext>
            </a:extLst>
          </p:cNvPr>
          <p:cNvSpPr txBox="1"/>
          <p:nvPr/>
        </p:nvSpPr>
        <p:spPr>
          <a:xfrm>
            <a:off x="607351" y="6178027"/>
            <a:ext cx="6105524" cy="246221"/>
          </a:xfrm>
          <a:prstGeom prst="rect">
            <a:avLst/>
          </a:prstGeom>
        </p:spPr>
        <p:txBody>
          <a:bodyPr wrap="square">
            <a:spAutoFit/>
          </a:bodyPr>
          <a:lstStyle>
            <a:defPPr>
              <a:defRPr lang="en-US"/>
            </a:defPPr>
            <a:lvl1pPr>
              <a:defRPr sz="1000" b="1">
                <a:solidFill>
                  <a:srgbClr val="22458A"/>
                </a:solidFill>
              </a:defRPr>
            </a:lvl1pPr>
          </a:lstStyle>
          <a:p>
            <a:r>
              <a:rPr lang="en-US" sz="1000" b="1"/>
              <a:t>Wikitude (2021)</a:t>
            </a:r>
            <a:endParaRPr lang="en-US"/>
          </a:p>
        </p:txBody>
      </p:sp>
    </p:spTree>
    <p:extLst>
      <p:ext uri="{BB962C8B-B14F-4D97-AF65-F5344CB8AC3E}">
        <p14:creationId xmlns:p14="http://schemas.microsoft.com/office/powerpoint/2010/main" val="210483670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3">
            <a:extLst>
              <a:ext uri="{FF2B5EF4-FFF2-40B4-BE49-F238E27FC236}">
                <a16:creationId xmlns:a16="http://schemas.microsoft.com/office/drawing/2014/main" id="{91C4744C-0086-46B9-A1CD-12A82C0FB477}"/>
              </a:ext>
            </a:extLst>
          </p:cNvPr>
          <p:cNvSpPr txBox="1">
            <a:spLocks/>
          </p:cNvSpPr>
          <p:nvPr/>
        </p:nvSpPr>
        <p:spPr bwMode="auto">
          <a:xfrm>
            <a:off x="480133" y="1069731"/>
            <a:ext cx="10940342" cy="507523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tx1"/>
              </a:buClr>
              <a:buSzPct val="50000"/>
              <a:buFont typeface="Wingdings" charset="2"/>
              <a:buChar char="v"/>
              <a:defRPr sz="2000">
                <a:solidFill>
                  <a:schemeClr val="tx1"/>
                </a:solidFill>
                <a:latin typeface="Arial Narrow" charset="0"/>
                <a:ea typeface="Arial Narrow" charset="0"/>
                <a:cs typeface="Arial Narrow" charset="0"/>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pPr marL="0" indent="0" algn="ctr">
              <a:buNone/>
            </a:pPr>
            <a:r>
              <a:rPr lang="en-US" sz="2400">
                <a:latin typeface="Arial" panose="020B0604020202020204" pitchFamily="34" charset="0"/>
                <a:cs typeface="Arial" panose="020B0604020202020204" pitchFamily="34" charset="0"/>
              </a:rPr>
              <a:t>Intuitive perception of Relative Signal Strength Indicator (RSSI)</a:t>
            </a:r>
          </a:p>
        </p:txBody>
      </p:sp>
      <p:sp>
        <p:nvSpPr>
          <p:cNvPr id="2" name="Title 1"/>
          <p:cNvSpPr>
            <a:spLocks noGrp="1"/>
          </p:cNvSpPr>
          <p:nvPr>
            <p:ph type="title"/>
          </p:nvPr>
        </p:nvSpPr>
        <p:spPr/>
        <p:txBody>
          <a:bodyPr/>
          <a:lstStyle/>
          <a:p>
            <a:r>
              <a:rPr lang="en-US"/>
              <a:t>Example of 3D Spatial Signals</a:t>
            </a:r>
          </a:p>
        </p:txBody>
      </p:sp>
      <p:pic>
        <p:nvPicPr>
          <p:cNvPr id="7176" name="Picture 8" descr="Topography map Vectors &amp; Illustrations for Free Download | Freepik">
            <a:extLst>
              <a:ext uri="{FF2B5EF4-FFF2-40B4-BE49-F238E27FC236}">
                <a16:creationId xmlns:a16="http://schemas.microsoft.com/office/drawing/2014/main" id="{C550C1F1-F063-48D6-B665-F114BFDF92FE}"/>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213"/>
          <a:stretch/>
        </p:blipFill>
        <p:spPr bwMode="auto">
          <a:xfrm>
            <a:off x="1291111" y="1733269"/>
            <a:ext cx="3125242" cy="22860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928E2F83-7D30-45F1-A915-0A7020F6FBC5}"/>
              </a:ext>
            </a:extLst>
          </p:cNvPr>
          <p:cNvPicPr>
            <a:picLocks noChangeAspect="1"/>
          </p:cNvPicPr>
          <p:nvPr/>
        </p:nvPicPr>
        <p:blipFill rotWithShape="1">
          <a:blip r:embed="rId4"/>
          <a:srcRect l="1089" t="664" r="209" b="-44"/>
          <a:stretch/>
        </p:blipFill>
        <p:spPr>
          <a:xfrm>
            <a:off x="7818695" y="4067175"/>
            <a:ext cx="3082194" cy="2286000"/>
          </a:xfrm>
          <a:prstGeom prst="rect">
            <a:avLst/>
          </a:prstGeom>
        </p:spPr>
      </p:pic>
      <p:pic>
        <p:nvPicPr>
          <p:cNvPr id="16" name="Picture 15">
            <a:extLst>
              <a:ext uri="{FF2B5EF4-FFF2-40B4-BE49-F238E27FC236}">
                <a16:creationId xmlns:a16="http://schemas.microsoft.com/office/drawing/2014/main" id="{1A629119-D92A-4CF1-9845-C403C7B5A8F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15371" y="1718703"/>
            <a:ext cx="4000500" cy="2286000"/>
          </a:xfrm>
          <a:prstGeom prst="rect">
            <a:avLst/>
          </a:prstGeom>
        </p:spPr>
      </p:pic>
      <p:pic>
        <p:nvPicPr>
          <p:cNvPr id="8" name="Picture 7">
            <a:extLst>
              <a:ext uri="{FF2B5EF4-FFF2-40B4-BE49-F238E27FC236}">
                <a16:creationId xmlns:a16="http://schemas.microsoft.com/office/drawing/2014/main" id="{6995F8FA-72BA-448B-AA35-8B5C5B181EFE}"/>
              </a:ext>
            </a:extLst>
          </p:cNvPr>
          <p:cNvPicPr>
            <a:picLocks noChangeAspect="1"/>
          </p:cNvPicPr>
          <p:nvPr/>
        </p:nvPicPr>
        <p:blipFill>
          <a:blip r:embed="rId6"/>
          <a:stretch>
            <a:fillRect/>
          </a:stretch>
        </p:blipFill>
        <p:spPr>
          <a:xfrm>
            <a:off x="8614889" y="1704694"/>
            <a:ext cx="2286000" cy="2286000"/>
          </a:xfrm>
          <a:prstGeom prst="rect">
            <a:avLst/>
          </a:prstGeom>
        </p:spPr>
      </p:pic>
      <p:pic>
        <p:nvPicPr>
          <p:cNvPr id="10" name="Picture 9">
            <a:extLst>
              <a:ext uri="{FF2B5EF4-FFF2-40B4-BE49-F238E27FC236}">
                <a16:creationId xmlns:a16="http://schemas.microsoft.com/office/drawing/2014/main" id="{14C6E11F-7F9F-4B3D-92F8-4ED362B9167B}"/>
              </a:ext>
            </a:extLst>
          </p:cNvPr>
          <p:cNvPicPr>
            <a:picLocks noChangeAspect="1"/>
          </p:cNvPicPr>
          <p:nvPr/>
        </p:nvPicPr>
        <p:blipFill>
          <a:blip r:embed="rId7"/>
          <a:stretch>
            <a:fillRect/>
          </a:stretch>
        </p:blipFill>
        <p:spPr>
          <a:xfrm>
            <a:off x="1291111" y="4095469"/>
            <a:ext cx="3668552" cy="2286000"/>
          </a:xfrm>
          <a:prstGeom prst="rect">
            <a:avLst/>
          </a:prstGeom>
        </p:spPr>
      </p:pic>
      <p:pic>
        <p:nvPicPr>
          <p:cNvPr id="12" name="Picture 11">
            <a:extLst>
              <a:ext uri="{FF2B5EF4-FFF2-40B4-BE49-F238E27FC236}">
                <a16:creationId xmlns:a16="http://schemas.microsoft.com/office/drawing/2014/main" id="{22B12707-E60B-4829-8283-17641218F8FD}"/>
              </a:ext>
            </a:extLst>
          </p:cNvPr>
          <p:cNvPicPr>
            <a:picLocks noChangeAspect="1"/>
          </p:cNvPicPr>
          <p:nvPr/>
        </p:nvPicPr>
        <p:blipFill rotWithShape="1">
          <a:blip r:embed="rId8"/>
          <a:srcRect l="5998" r="9196"/>
          <a:stretch/>
        </p:blipFill>
        <p:spPr>
          <a:xfrm>
            <a:off x="5055197" y="4095469"/>
            <a:ext cx="2659225" cy="2286000"/>
          </a:xfrm>
          <a:prstGeom prst="rect">
            <a:avLst/>
          </a:prstGeom>
        </p:spPr>
      </p:pic>
    </p:spTree>
    <p:extLst>
      <p:ext uri="{BB962C8B-B14F-4D97-AF65-F5344CB8AC3E}">
        <p14:creationId xmlns:p14="http://schemas.microsoft.com/office/powerpoint/2010/main" val="30401969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Data Sources</a:t>
            </a:r>
          </a:p>
        </p:txBody>
      </p:sp>
      <p:sp>
        <p:nvSpPr>
          <p:cNvPr id="4" name="Content Placeholder 3"/>
          <p:cNvSpPr>
            <a:spLocks noGrp="1"/>
          </p:cNvSpPr>
          <p:nvPr>
            <p:ph sz="quarter" idx="11"/>
          </p:nvPr>
        </p:nvSpPr>
        <p:spPr>
          <a:xfrm>
            <a:off x="2234381" y="1411460"/>
            <a:ext cx="8487696" cy="1401210"/>
          </a:xfrm>
        </p:spPr>
        <p:txBody>
          <a:bodyPr numCol="2"/>
          <a:lstStyle/>
          <a:p>
            <a:pPr>
              <a:buFont typeface="Wingdings" panose="05000000000000000000" pitchFamily="2" charset="2"/>
              <a:buChar char="Ø"/>
            </a:pPr>
            <a:r>
              <a:rPr lang="en-US" sz="2000">
                <a:latin typeface="Arial" panose="020B0604020202020204" pitchFamily="34" charset="0"/>
                <a:cs typeface="Arial" panose="020B0604020202020204" pitchFamily="34" charset="0"/>
              </a:rPr>
              <a:t>Position</a:t>
            </a:r>
          </a:p>
          <a:p>
            <a:pPr>
              <a:buFont typeface="Wingdings" panose="05000000000000000000" pitchFamily="2" charset="2"/>
              <a:buChar char="Ø"/>
            </a:pPr>
            <a:r>
              <a:rPr lang="en-US" sz="2000">
                <a:latin typeface="Arial" panose="020B0604020202020204" pitchFamily="34" charset="0"/>
                <a:cs typeface="Arial" panose="020B0604020202020204" pitchFamily="34" charset="0"/>
              </a:rPr>
              <a:t>Direction</a:t>
            </a:r>
          </a:p>
          <a:p>
            <a:pPr>
              <a:buFont typeface="Wingdings" panose="05000000000000000000" pitchFamily="2" charset="2"/>
              <a:buChar char="Ø"/>
            </a:pPr>
            <a:r>
              <a:rPr lang="en-US" sz="2000">
                <a:latin typeface="Arial" panose="020B0604020202020204" pitchFamily="34" charset="0"/>
                <a:cs typeface="Arial" panose="020B0604020202020204" pitchFamily="34" charset="0"/>
              </a:rPr>
              <a:t>Signal strength (RSSI)</a:t>
            </a:r>
          </a:p>
          <a:p>
            <a:pPr>
              <a:buFont typeface="Wingdings" panose="05000000000000000000" pitchFamily="2" charset="2"/>
              <a:buChar char="Ø"/>
            </a:pPr>
            <a:r>
              <a:rPr lang="en-US" sz="2000">
                <a:latin typeface="Arial" panose="020B0604020202020204" pitchFamily="34" charset="0"/>
                <a:cs typeface="Arial" panose="020B0604020202020204" pitchFamily="34" charset="0"/>
              </a:rPr>
              <a:t>Frequency (MHz)</a:t>
            </a:r>
          </a:p>
          <a:p>
            <a:pPr>
              <a:buFont typeface="Wingdings" panose="05000000000000000000" pitchFamily="2" charset="2"/>
              <a:buChar char="Ø"/>
            </a:pPr>
            <a:r>
              <a:rPr lang="en-US" sz="2000">
                <a:latin typeface="Arial" panose="020B0604020202020204" pitchFamily="34" charset="0"/>
                <a:cs typeface="Arial" panose="020B0604020202020204" pitchFamily="34" charset="0"/>
              </a:rPr>
              <a:t>Network speed (Mbps)</a:t>
            </a:r>
          </a:p>
          <a:p>
            <a:pPr>
              <a:buFont typeface="Wingdings" panose="05000000000000000000" pitchFamily="2" charset="2"/>
              <a:buChar char="Ø"/>
            </a:pPr>
            <a:r>
              <a:rPr lang="en-US" sz="2000">
                <a:latin typeface="Arial" panose="020B0604020202020204" pitchFamily="34" charset="0"/>
                <a:cs typeface="Arial" panose="020B0604020202020204" pitchFamily="34" charset="0"/>
              </a:rPr>
              <a:t>Network name (SSID)</a:t>
            </a:r>
          </a:p>
          <a:p>
            <a:pPr>
              <a:buFont typeface="Wingdings" panose="05000000000000000000" pitchFamily="2" charset="2"/>
              <a:buChar char="Ø"/>
            </a:pPr>
            <a:r>
              <a:rPr lang="en-US" sz="2000">
                <a:latin typeface="Arial" panose="020B0604020202020204" pitchFamily="34" charset="0"/>
                <a:cs typeface="Arial" panose="020B0604020202020204" pitchFamily="34" charset="0"/>
              </a:rPr>
              <a:t>MAC address (BSSID)</a:t>
            </a:r>
          </a:p>
          <a:p>
            <a:pPr>
              <a:buFont typeface="Wingdings" panose="05000000000000000000" pitchFamily="2" charset="2"/>
              <a:buChar char="Ø"/>
            </a:pPr>
            <a:r>
              <a:rPr lang="en-US" sz="2000">
                <a:latin typeface="Arial" panose="020B0604020202020204" pitchFamily="34" charset="0"/>
                <a:cs typeface="Arial" panose="020B0604020202020204" pitchFamily="34" charset="0"/>
              </a:rPr>
              <a:t>Power level (RSRP)</a:t>
            </a:r>
          </a:p>
        </p:txBody>
      </p:sp>
      <p:pic>
        <p:nvPicPr>
          <p:cNvPr id="5" name="Picture 4">
            <a:extLst>
              <a:ext uri="{FF2B5EF4-FFF2-40B4-BE49-F238E27FC236}">
                <a16:creationId xmlns:a16="http://schemas.microsoft.com/office/drawing/2014/main" id="{44BFECD8-82BD-4B5A-844D-CEF32EC3338D}"/>
              </a:ext>
            </a:extLst>
          </p:cNvPr>
          <p:cNvPicPr>
            <a:picLocks noChangeAspect="1"/>
          </p:cNvPicPr>
          <p:nvPr/>
        </p:nvPicPr>
        <p:blipFill>
          <a:blip r:embed="rId2"/>
          <a:stretch>
            <a:fillRect/>
          </a:stretch>
        </p:blipFill>
        <p:spPr>
          <a:xfrm>
            <a:off x="1267072" y="3252020"/>
            <a:ext cx="9525000" cy="2543175"/>
          </a:xfrm>
          <a:prstGeom prst="rect">
            <a:avLst/>
          </a:prstGeom>
        </p:spPr>
      </p:pic>
    </p:spTree>
    <p:extLst>
      <p:ext uri="{BB962C8B-B14F-4D97-AF65-F5344CB8AC3E}">
        <p14:creationId xmlns:p14="http://schemas.microsoft.com/office/powerpoint/2010/main" val="392874306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Interaction Methods</a:t>
            </a:r>
          </a:p>
        </p:txBody>
      </p:sp>
      <p:sp>
        <p:nvSpPr>
          <p:cNvPr id="4" name="Content Placeholder 3"/>
          <p:cNvSpPr>
            <a:spLocks noGrp="1"/>
          </p:cNvSpPr>
          <p:nvPr>
            <p:ph sz="quarter" idx="11"/>
          </p:nvPr>
        </p:nvSpPr>
        <p:spPr>
          <a:xfrm>
            <a:off x="2828752" y="1046716"/>
            <a:ext cx="6553374" cy="1229760"/>
          </a:xfrm>
        </p:spPr>
        <p:txBody>
          <a:bodyPr/>
          <a:lstStyle/>
          <a:p>
            <a:pPr marL="0" indent="0" algn="ctr">
              <a:buNone/>
            </a:pPr>
            <a:r>
              <a:rPr lang="en-US" sz="2400">
                <a:latin typeface="Arial" panose="020B0604020202020204" pitchFamily="34" charset="0"/>
                <a:cs typeface="Arial" panose="020B0604020202020204" pitchFamily="34" charset="0"/>
              </a:rPr>
              <a:t>Enable user to access contextual information with simple movements and gestures</a:t>
            </a:r>
          </a:p>
        </p:txBody>
      </p:sp>
      <p:pic>
        <p:nvPicPr>
          <p:cNvPr id="7" name="Picture 6">
            <a:extLst>
              <a:ext uri="{FF2B5EF4-FFF2-40B4-BE49-F238E27FC236}">
                <a16:creationId xmlns:a16="http://schemas.microsoft.com/office/drawing/2014/main" id="{7D923F4E-8F51-49AB-B7AE-62ED51CEFC61}"/>
              </a:ext>
            </a:extLst>
          </p:cNvPr>
          <p:cNvPicPr>
            <a:picLocks noChangeAspect="1"/>
          </p:cNvPicPr>
          <p:nvPr/>
        </p:nvPicPr>
        <p:blipFill rotWithShape="1">
          <a:blip r:embed="rId3"/>
          <a:srcRect l="1" t="145" r="2539" b="-145"/>
          <a:stretch/>
        </p:blipFill>
        <p:spPr>
          <a:xfrm>
            <a:off x="7296718" y="2803442"/>
            <a:ext cx="4723994" cy="3108960"/>
          </a:xfrm>
          <a:prstGeom prst="rect">
            <a:avLst/>
          </a:prstGeom>
        </p:spPr>
      </p:pic>
      <p:pic>
        <p:nvPicPr>
          <p:cNvPr id="10244" name="Picture 4" descr="Tap or swipe mobile gestures in iOS &amp; Android app design - Justinmind">
            <a:extLst>
              <a:ext uri="{FF2B5EF4-FFF2-40B4-BE49-F238E27FC236}">
                <a16:creationId xmlns:a16="http://schemas.microsoft.com/office/drawing/2014/main" id="{DFA2AF3B-A76B-4CEB-BD92-F2ADE385770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697" t="-388" r="8075" b="388"/>
          <a:stretch/>
        </p:blipFill>
        <p:spPr bwMode="auto">
          <a:xfrm>
            <a:off x="190165" y="2803442"/>
            <a:ext cx="3353420" cy="310896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456C57C-1D94-4797-92D8-DEEDB69BC316}"/>
              </a:ext>
            </a:extLst>
          </p:cNvPr>
          <p:cNvPicPr>
            <a:picLocks noChangeAspect="1"/>
          </p:cNvPicPr>
          <p:nvPr/>
        </p:nvPicPr>
        <p:blipFill rotWithShape="1">
          <a:blip r:embed="rId5"/>
          <a:srcRect l="13946"/>
          <a:stretch/>
        </p:blipFill>
        <p:spPr>
          <a:xfrm>
            <a:off x="3636562" y="2803442"/>
            <a:ext cx="3567178" cy="3108960"/>
          </a:xfrm>
          <a:prstGeom prst="rect">
            <a:avLst/>
          </a:prstGeom>
        </p:spPr>
      </p:pic>
    </p:spTree>
    <p:extLst>
      <p:ext uri="{BB962C8B-B14F-4D97-AF65-F5344CB8AC3E}">
        <p14:creationId xmlns:p14="http://schemas.microsoft.com/office/powerpoint/2010/main" val="133950511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Holograms</a:t>
            </a:r>
          </a:p>
        </p:txBody>
      </p:sp>
      <p:sp>
        <p:nvSpPr>
          <p:cNvPr id="4" name="Content Placeholder 3"/>
          <p:cNvSpPr>
            <a:spLocks noGrp="1"/>
          </p:cNvSpPr>
          <p:nvPr>
            <p:ph sz="quarter" idx="11"/>
          </p:nvPr>
        </p:nvSpPr>
        <p:spPr>
          <a:xfrm>
            <a:off x="952883" y="1189591"/>
            <a:ext cx="11239117" cy="1458360"/>
          </a:xfrm>
        </p:spPr>
        <p:txBody>
          <a:bodyPr/>
          <a:lstStyle/>
          <a:p>
            <a:pPr>
              <a:spcAft>
                <a:spcPts val="600"/>
              </a:spcAft>
              <a:buFont typeface="Wingdings" panose="05000000000000000000" pitchFamily="2" charset="2"/>
              <a:buChar char="Ø"/>
            </a:pPr>
            <a:r>
              <a:rPr lang="en-US" sz="2400">
                <a:latin typeface="Arial" panose="020B0604020202020204" pitchFamily="34" charset="0"/>
                <a:cs typeface="Arial" panose="020B0604020202020204" pitchFamily="34" charset="0"/>
              </a:rPr>
              <a:t>To </a:t>
            </a:r>
            <a:r>
              <a:rPr lang="en-US" sz="2400" err="1">
                <a:latin typeface="Arial" panose="020B0604020202020204" pitchFamily="34" charset="0"/>
                <a:cs typeface="Arial" panose="020B0604020202020204" pitchFamily="34" charset="0"/>
              </a:rPr>
              <a:t>skeumorphism</a:t>
            </a:r>
            <a:r>
              <a:rPr lang="en-US" sz="2400">
                <a:latin typeface="Arial" panose="020B0604020202020204" pitchFamily="34" charset="0"/>
                <a:cs typeface="Arial" panose="020B0604020202020204" pitchFamily="34" charset="0"/>
              </a:rPr>
              <a:t> or not</a:t>
            </a:r>
          </a:p>
          <a:p>
            <a:pPr>
              <a:spcAft>
                <a:spcPts val="600"/>
              </a:spcAft>
              <a:buFont typeface="Wingdings" panose="05000000000000000000" pitchFamily="2" charset="2"/>
              <a:buChar char="Ø"/>
            </a:pPr>
            <a:r>
              <a:rPr lang="en-US" sz="2400">
                <a:latin typeface="Arial" panose="020B0604020202020204" pitchFamily="34" charset="0"/>
                <a:cs typeface="Arial" panose="020B0604020202020204" pitchFamily="34" charset="0"/>
              </a:rPr>
              <a:t>Density of information</a:t>
            </a:r>
          </a:p>
          <a:p>
            <a:pPr>
              <a:spcAft>
                <a:spcPts val="600"/>
              </a:spcAft>
              <a:buFont typeface="Wingdings" panose="05000000000000000000" pitchFamily="2" charset="2"/>
              <a:buChar char="Ø"/>
            </a:pPr>
            <a:r>
              <a:rPr lang="en-US" sz="2400">
                <a:latin typeface="Arial" panose="020B0604020202020204" pitchFamily="34" charset="0"/>
                <a:cs typeface="Arial" panose="020B0604020202020204" pitchFamily="34" charset="0"/>
              </a:rPr>
              <a:t>Sizing of symbols</a:t>
            </a:r>
            <a:endParaRPr lang="en-US">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81E9E39E-602E-48A4-B9DF-D0D98FFFEF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1236" y="2972038"/>
            <a:ext cx="4827364" cy="3017102"/>
          </a:xfrm>
          <a:prstGeom prst="rect">
            <a:avLst/>
          </a:prstGeom>
        </p:spPr>
      </p:pic>
      <p:pic>
        <p:nvPicPr>
          <p:cNvPr id="3" name="Picture 2">
            <a:extLst>
              <a:ext uri="{FF2B5EF4-FFF2-40B4-BE49-F238E27FC236}">
                <a16:creationId xmlns:a16="http://schemas.microsoft.com/office/drawing/2014/main" id="{09712F5F-441D-4FA3-BE79-E39E3EAA859D}"/>
              </a:ext>
            </a:extLst>
          </p:cNvPr>
          <p:cNvPicPr>
            <a:picLocks noChangeAspect="1"/>
          </p:cNvPicPr>
          <p:nvPr/>
        </p:nvPicPr>
        <p:blipFill rotWithShape="1">
          <a:blip r:embed="rId4"/>
          <a:srcRect/>
          <a:stretch/>
        </p:blipFill>
        <p:spPr>
          <a:xfrm>
            <a:off x="952883" y="2972038"/>
            <a:ext cx="4827364" cy="3019363"/>
          </a:xfrm>
          <a:prstGeom prst="rect">
            <a:avLst/>
          </a:prstGeom>
        </p:spPr>
      </p:pic>
    </p:spTree>
    <p:extLst>
      <p:ext uri="{BB962C8B-B14F-4D97-AF65-F5344CB8AC3E}">
        <p14:creationId xmlns:p14="http://schemas.microsoft.com/office/powerpoint/2010/main" val="317146920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Example: Direction Finding</a:t>
            </a:r>
          </a:p>
        </p:txBody>
      </p:sp>
      <p:sp>
        <p:nvSpPr>
          <p:cNvPr id="4" name="Content Placeholder 3"/>
          <p:cNvSpPr>
            <a:spLocks noGrp="1"/>
          </p:cNvSpPr>
          <p:nvPr>
            <p:ph sz="quarter" idx="11"/>
          </p:nvPr>
        </p:nvSpPr>
        <p:spPr>
          <a:xfrm>
            <a:off x="480132" y="1046715"/>
            <a:ext cx="11495976" cy="5075237"/>
          </a:xfrm>
        </p:spPr>
        <p:txBody>
          <a:bodyPr/>
          <a:lstStyle/>
          <a:p>
            <a:pPr marL="0" indent="0" algn="ctr">
              <a:buNone/>
            </a:pPr>
            <a:r>
              <a:rPr lang="en-US" sz="2400">
                <a:latin typeface="Arial" panose="020B0604020202020204" pitchFamily="34" charset="0"/>
                <a:cs typeface="Arial" panose="020B0604020202020204" pitchFamily="34" charset="0"/>
              </a:rPr>
              <a:t>Find the strongest emitting device</a:t>
            </a:r>
          </a:p>
          <a:p>
            <a:pPr marL="0" indent="0" algn="ctr">
              <a:buNone/>
            </a:pPr>
            <a:r>
              <a:rPr lang="en-US" sz="2400">
                <a:latin typeface="Arial" panose="020B0604020202020204" pitchFamily="34" charset="0"/>
                <a:cs typeface="Arial" panose="020B0604020202020204" pitchFamily="34" charset="0"/>
              </a:rPr>
              <a:t>Show relative distance and bearing, for navigation</a:t>
            </a:r>
          </a:p>
        </p:txBody>
      </p:sp>
      <p:pic>
        <p:nvPicPr>
          <p:cNvPr id="7" name="Picture 6">
            <a:extLst>
              <a:ext uri="{FF2B5EF4-FFF2-40B4-BE49-F238E27FC236}">
                <a16:creationId xmlns:a16="http://schemas.microsoft.com/office/drawing/2014/main" id="{37B9B1F4-7B5F-44D3-9079-578691A818A2}"/>
              </a:ext>
            </a:extLst>
          </p:cNvPr>
          <p:cNvPicPr>
            <a:picLocks noChangeAspect="1"/>
          </p:cNvPicPr>
          <p:nvPr/>
        </p:nvPicPr>
        <p:blipFill rotWithShape="1">
          <a:blip r:embed="rId3"/>
          <a:srcRect l="6342"/>
          <a:stretch/>
        </p:blipFill>
        <p:spPr>
          <a:xfrm>
            <a:off x="8358729" y="2550817"/>
            <a:ext cx="3617379" cy="2891947"/>
          </a:xfrm>
          <a:prstGeom prst="rect">
            <a:avLst/>
          </a:prstGeom>
        </p:spPr>
      </p:pic>
      <p:pic>
        <p:nvPicPr>
          <p:cNvPr id="5126" name="Picture 6" descr="Compass - Wikipedia">
            <a:extLst>
              <a:ext uri="{FF2B5EF4-FFF2-40B4-BE49-F238E27FC236}">
                <a16:creationId xmlns:a16="http://schemas.microsoft.com/office/drawing/2014/main" id="{CDA4CE4E-76AD-4882-95A7-F06718CD7F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892" y="2564122"/>
            <a:ext cx="3198555" cy="287465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71840577-5947-4148-BFC9-D6E1794453D3}"/>
              </a:ext>
            </a:extLst>
          </p:cNvPr>
          <p:cNvPicPr>
            <a:picLocks noChangeAspect="1"/>
          </p:cNvPicPr>
          <p:nvPr/>
        </p:nvPicPr>
        <p:blipFill rotWithShape="1">
          <a:blip r:embed="rId5"/>
          <a:srcRect l="65228" t="30381" r="5213" b="34975"/>
          <a:stretch/>
        </p:blipFill>
        <p:spPr>
          <a:xfrm>
            <a:off x="3515390" y="2564120"/>
            <a:ext cx="4742396" cy="2874653"/>
          </a:xfrm>
          <a:prstGeom prst="rect">
            <a:avLst/>
          </a:prstGeom>
        </p:spPr>
      </p:pic>
    </p:spTree>
    <p:extLst>
      <p:ext uri="{BB962C8B-B14F-4D97-AF65-F5344CB8AC3E}">
        <p14:creationId xmlns:p14="http://schemas.microsoft.com/office/powerpoint/2010/main" val="114075789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4642B29-A601-F949-83C2-9DEFB39AC109}"/>
              </a:ext>
            </a:extLst>
          </p:cNvPr>
          <p:cNvSpPr>
            <a:spLocks noGrp="1"/>
          </p:cNvSpPr>
          <p:nvPr>
            <p:ph type="body" sz="quarter" idx="24"/>
          </p:nvPr>
        </p:nvSpPr>
        <p:spPr>
          <a:xfrm>
            <a:off x="434975" y="991807"/>
            <a:ext cx="4926013" cy="5226432"/>
          </a:xfrm>
        </p:spPr>
        <p:txBody>
          <a:bodyPr/>
          <a:lstStyle/>
          <a:p>
            <a:pPr marL="0" indent="0">
              <a:spcAft>
                <a:spcPts val="600"/>
              </a:spcAft>
              <a:buNone/>
            </a:pPr>
            <a:r>
              <a:rPr lang="en-US" b="1">
                <a:latin typeface="Arial" panose="020B0604020202020204" pitchFamily="34" charset="0"/>
                <a:ea typeface="Roboto Black" panose="02000000000000000000" pitchFamily="2" charset="0"/>
                <a:cs typeface="Arial" panose="020B0604020202020204" pitchFamily="34" charset="0"/>
              </a:rPr>
              <a:t>Heads-Up Display</a:t>
            </a:r>
          </a:p>
          <a:p>
            <a:pPr>
              <a:spcAft>
                <a:spcPts val="600"/>
              </a:spcAft>
              <a:buFont typeface="Wingdings" panose="05000000000000000000" pitchFamily="2" charset="2"/>
              <a:buChar char="Ø"/>
            </a:pPr>
            <a:r>
              <a:rPr lang="en-US" sz="2400">
                <a:latin typeface="Arial" panose="020B0604020202020204" pitchFamily="34" charset="0"/>
                <a:cs typeface="Arial" panose="020B0604020202020204" pitchFamily="34" charset="0"/>
              </a:rPr>
              <a:t>Persistent information</a:t>
            </a:r>
          </a:p>
          <a:p>
            <a:pPr>
              <a:spcAft>
                <a:spcPts val="600"/>
              </a:spcAft>
              <a:buFont typeface="Wingdings" panose="05000000000000000000" pitchFamily="2" charset="2"/>
              <a:buChar char="Ø"/>
            </a:pPr>
            <a:r>
              <a:rPr lang="en-US" sz="2400">
                <a:latin typeface="Arial" panose="020B0604020202020204" pitchFamily="34" charset="0"/>
                <a:cs typeface="Arial" panose="020B0604020202020204" pitchFamily="34" charset="0"/>
              </a:rPr>
              <a:t>Track head angle</a:t>
            </a:r>
          </a:p>
          <a:p>
            <a:pPr>
              <a:spcAft>
                <a:spcPts val="600"/>
              </a:spcAft>
              <a:buFont typeface="Wingdings" panose="05000000000000000000" pitchFamily="2" charset="2"/>
              <a:buChar char="Ø"/>
            </a:pPr>
            <a:r>
              <a:rPr lang="en-US" sz="2400">
                <a:latin typeface="Arial" panose="020B0604020202020204" pitchFamily="34" charset="0"/>
                <a:cs typeface="Arial" panose="020B0604020202020204" pitchFamily="34" charset="0"/>
              </a:rPr>
              <a:t>Clear center area</a:t>
            </a:r>
          </a:p>
          <a:p>
            <a:pPr>
              <a:spcAft>
                <a:spcPts val="600"/>
              </a:spcAft>
            </a:pPr>
            <a:endParaRPr lang="en-US" sz="2400">
              <a:latin typeface="Arial" panose="020B0604020202020204" pitchFamily="34" charset="0"/>
              <a:cs typeface="Arial" panose="020B0604020202020204" pitchFamily="34" charset="0"/>
            </a:endParaRPr>
          </a:p>
        </p:txBody>
      </p:sp>
      <p:pic>
        <p:nvPicPr>
          <p:cNvPr id="6" name="Picture Placeholder 5">
            <a:extLst>
              <a:ext uri="{FF2B5EF4-FFF2-40B4-BE49-F238E27FC236}">
                <a16:creationId xmlns:a16="http://schemas.microsoft.com/office/drawing/2014/main" id="{43BD75B8-32C0-44B1-9836-6545C43D12F2}"/>
              </a:ext>
            </a:extLst>
          </p:cNvPr>
          <p:cNvPicPr>
            <a:picLocks noGrp="1" noChangeAspect="1"/>
          </p:cNvPicPr>
          <p:nvPr>
            <p:ph type="pic" sz="quarter" idx="13"/>
          </p:nvPr>
        </p:nvPicPr>
        <p:blipFill rotWithShape="1">
          <a:blip r:embed="rId2"/>
          <a:srcRect l="4571" t="3129" b="3129"/>
          <a:stretch/>
        </p:blipFill>
        <p:spPr>
          <a:xfrm>
            <a:off x="5679919" y="3429000"/>
            <a:ext cx="5454853" cy="2888763"/>
          </a:xfrm>
          <a:prstGeom prst="rect">
            <a:avLst/>
          </a:prstGeom>
        </p:spPr>
      </p:pic>
      <p:pic>
        <p:nvPicPr>
          <p:cNvPr id="8" name="Picture 7">
            <a:extLst>
              <a:ext uri="{FF2B5EF4-FFF2-40B4-BE49-F238E27FC236}">
                <a16:creationId xmlns:a16="http://schemas.microsoft.com/office/drawing/2014/main" id="{3B73E339-2242-4ADB-ADD6-19218CCCE23C}"/>
              </a:ext>
            </a:extLst>
          </p:cNvPr>
          <p:cNvPicPr>
            <a:picLocks noChangeAspect="1"/>
          </p:cNvPicPr>
          <p:nvPr/>
        </p:nvPicPr>
        <p:blipFill>
          <a:blip r:embed="rId3"/>
          <a:stretch>
            <a:fillRect/>
          </a:stretch>
        </p:blipFill>
        <p:spPr>
          <a:xfrm>
            <a:off x="8633391" y="991806"/>
            <a:ext cx="2501380" cy="2337669"/>
          </a:xfrm>
          <a:prstGeom prst="rect">
            <a:avLst/>
          </a:prstGeom>
        </p:spPr>
      </p:pic>
      <p:pic>
        <p:nvPicPr>
          <p:cNvPr id="9" name="Picture 8" descr="An inside look at F-35 pilot helmet fittings &gt; Air Combat Command &gt; Article  Display">
            <a:extLst>
              <a:ext uri="{FF2B5EF4-FFF2-40B4-BE49-F238E27FC236}">
                <a16:creationId xmlns:a16="http://schemas.microsoft.com/office/drawing/2014/main" id="{A647B81A-1C05-4FDB-9D70-38FDA5FEE71D}"/>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394" t="3713" r="8661"/>
          <a:stretch/>
        </p:blipFill>
        <p:spPr bwMode="auto">
          <a:xfrm>
            <a:off x="5679919" y="991806"/>
            <a:ext cx="2839466" cy="233766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BBB4D72E-5AF3-44D2-9B1E-50EB82C9B04D}"/>
              </a:ext>
            </a:extLst>
          </p:cNvPr>
          <p:cNvPicPr>
            <a:picLocks noChangeAspect="1"/>
          </p:cNvPicPr>
          <p:nvPr/>
        </p:nvPicPr>
        <p:blipFill>
          <a:blip r:embed="rId5"/>
          <a:stretch>
            <a:fillRect/>
          </a:stretch>
        </p:blipFill>
        <p:spPr>
          <a:xfrm>
            <a:off x="434975" y="3429000"/>
            <a:ext cx="5130938" cy="2886153"/>
          </a:xfrm>
          <a:prstGeom prst="rect">
            <a:avLst/>
          </a:prstGeom>
        </p:spPr>
      </p:pic>
      <p:sp>
        <p:nvSpPr>
          <p:cNvPr id="3" name="Title 1">
            <a:extLst>
              <a:ext uri="{FF2B5EF4-FFF2-40B4-BE49-F238E27FC236}">
                <a16:creationId xmlns:a16="http://schemas.microsoft.com/office/drawing/2014/main" id="{ADAA2B22-07E2-5EB7-FA7D-502ACF288BF3}"/>
              </a:ext>
            </a:extLst>
          </p:cNvPr>
          <p:cNvSpPr txBox="1">
            <a:spLocks/>
          </p:cNvSpPr>
          <p:nvPr/>
        </p:nvSpPr>
        <p:spPr>
          <a:xfrm>
            <a:off x="2397039" y="136768"/>
            <a:ext cx="7416800" cy="795130"/>
          </a:xfrm>
          <a:prstGeom prst="rect">
            <a:avLst/>
          </a:prstGeom>
        </p:spPr>
        <p:txBody>
          <a:bodyPr/>
          <a:lstStyle>
            <a:lvl1pPr algn="ctr" rtl="0" eaLnBrk="1" fontAlgn="base" hangingPunct="1">
              <a:spcBef>
                <a:spcPct val="0"/>
              </a:spcBef>
              <a:spcAft>
                <a:spcPct val="0"/>
              </a:spcAft>
              <a:defRPr sz="28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a:lstStyle>
          <a:p>
            <a:r>
              <a:rPr lang="en-US" kern="0"/>
              <a:t>HUD</a:t>
            </a:r>
          </a:p>
        </p:txBody>
      </p:sp>
    </p:spTree>
    <p:extLst>
      <p:ext uri="{BB962C8B-B14F-4D97-AF65-F5344CB8AC3E}">
        <p14:creationId xmlns:p14="http://schemas.microsoft.com/office/powerpoint/2010/main" val="409056449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C464EC0-29AC-4F8C-807A-B56F2F46DFD0}"/>
              </a:ext>
            </a:extLst>
          </p:cNvPr>
          <p:cNvSpPr/>
          <p:nvPr/>
        </p:nvSpPr>
        <p:spPr bwMode="auto">
          <a:xfrm>
            <a:off x="6222494" y="2476500"/>
            <a:ext cx="5489374" cy="3306210"/>
          </a:xfrm>
          <a:prstGeom prst="rect">
            <a:avLst/>
          </a:prstGeom>
          <a:solidFill>
            <a:schemeClr val="tx1"/>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2" name="Title 1"/>
          <p:cNvSpPr>
            <a:spLocks noGrp="1"/>
          </p:cNvSpPr>
          <p:nvPr>
            <p:ph type="title"/>
          </p:nvPr>
        </p:nvSpPr>
        <p:spPr/>
        <p:txBody>
          <a:bodyPr/>
          <a:lstStyle/>
          <a:p>
            <a:r>
              <a:rPr lang="en-US"/>
              <a:t>Relative Positioning</a:t>
            </a:r>
          </a:p>
        </p:txBody>
      </p:sp>
      <p:sp>
        <p:nvSpPr>
          <p:cNvPr id="4" name="Content Placeholder 3"/>
          <p:cNvSpPr>
            <a:spLocks noGrp="1"/>
          </p:cNvSpPr>
          <p:nvPr>
            <p:ph sz="quarter" idx="11"/>
          </p:nvPr>
        </p:nvSpPr>
        <p:spPr/>
        <p:txBody>
          <a:bodyPr/>
          <a:lstStyle/>
          <a:p>
            <a:pPr marL="0" indent="0" algn="ctr">
              <a:buNone/>
            </a:pPr>
            <a:r>
              <a:rPr lang="en-US" sz="2400">
                <a:latin typeface="Arial" panose="020B0604020202020204" pitchFamily="34" charset="0"/>
                <a:cs typeface="Arial" panose="020B0604020202020204" pitchFamily="34" charset="0"/>
              </a:rPr>
              <a:t>Show user in context with all available data</a:t>
            </a:r>
          </a:p>
          <a:p>
            <a:pPr marL="0" indent="0" algn="ctr">
              <a:buNone/>
            </a:pPr>
            <a:r>
              <a:rPr lang="en-US" sz="2400">
                <a:latin typeface="Arial" panose="020B0604020202020204" pitchFamily="34" charset="0"/>
                <a:cs typeface="Arial" panose="020B0604020202020204" pitchFamily="34" charset="0"/>
              </a:rPr>
              <a:t>Track according to reference point</a:t>
            </a:r>
          </a:p>
        </p:txBody>
      </p:sp>
      <p:pic>
        <p:nvPicPr>
          <p:cNvPr id="8" name="Picture 2">
            <a:extLst>
              <a:ext uri="{FF2B5EF4-FFF2-40B4-BE49-F238E27FC236}">
                <a16:creationId xmlns:a16="http://schemas.microsoft.com/office/drawing/2014/main" id="{4C66223E-B55B-46AF-A540-3ED8B593FF32}"/>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113640" y="2544244"/>
            <a:ext cx="3707081" cy="3171791"/>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GitHub - TinusHeystek/new-world-minimap-release: A Minimap overlay for New  World.">
            <a:extLst>
              <a:ext uri="{FF2B5EF4-FFF2-40B4-BE49-F238E27FC236}">
                <a16:creationId xmlns:a16="http://schemas.microsoft.com/office/drawing/2014/main" id="{354D7146-5B11-453A-88A8-3B5F599024B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38" t="26250" r="28884" b="2872"/>
          <a:stretch/>
        </p:blipFill>
        <p:spPr bwMode="auto">
          <a:xfrm>
            <a:off x="480132" y="2476500"/>
            <a:ext cx="5626259" cy="33062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60204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8BA24-D148-7A76-AB50-C99407B6520F}"/>
              </a:ext>
            </a:extLst>
          </p:cNvPr>
          <p:cNvSpPr>
            <a:spLocks noGrp="1"/>
          </p:cNvSpPr>
          <p:nvPr>
            <p:ph type="title"/>
          </p:nvPr>
        </p:nvSpPr>
        <p:spPr/>
        <p:txBody>
          <a:bodyPr/>
          <a:lstStyle/>
          <a:p>
            <a:r>
              <a:rPr lang="en-US"/>
              <a:t>Challenge</a:t>
            </a:r>
          </a:p>
        </p:txBody>
      </p:sp>
      <p:sp>
        <p:nvSpPr>
          <p:cNvPr id="4" name="Rectangle 3">
            <a:extLst>
              <a:ext uri="{FF2B5EF4-FFF2-40B4-BE49-F238E27FC236}">
                <a16:creationId xmlns:a16="http://schemas.microsoft.com/office/drawing/2014/main" id="{0BE4753F-57E7-2833-695B-B6BAE1A8EB6F}"/>
              </a:ext>
            </a:extLst>
          </p:cNvPr>
          <p:cNvSpPr/>
          <p:nvPr/>
        </p:nvSpPr>
        <p:spPr>
          <a:xfrm flipH="1">
            <a:off x="0" y="2186893"/>
            <a:ext cx="12192000" cy="248421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a:p>
        </p:txBody>
      </p:sp>
      <p:pic>
        <p:nvPicPr>
          <p:cNvPr id="5" name="Picture 4" descr="A picture containing person, standing&#10;&#10;Description automatically generated">
            <a:extLst>
              <a:ext uri="{FF2B5EF4-FFF2-40B4-BE49-F238E27FC236}">
                <a16:creationId xmlns:a16="http://schemas.microsoft.com/office/drawing/2014/main" id="{DE6837E7-E2FE-2A8E-8EC5-BDB46C273974}"/>
              </a:ext>
            </a:extLst>
          </p:cNvPr>
          <p:cNvPicPr>
            <a:picLocks noChangeAspect="1"/>
          </p:cNvPicPr>
          <p:nvPr/>
        </p:nvPicPr>
        <p:blipFill rotWithShape="1">
          <a:blip r:embed="rId2">
            <a:extLst>
              <a:ext uri="{28A0092B-C50C-407E-A947-70E740481C1C}">
                <a14:useLocalDpi xmlns:a14="http://schemas.microsoft.com/office/drawing/2010/main" val="0"/>
              </a:ext>
            </a:extLst>
          </a:blip>
          <a:srcRect l="21253" r="8815"/>
          <a:stretch/>
        </p:blipFill>
        <p:spPr>
          <a:xfrm>
            <a:off x="6946364" y="2464022"/>
            <a:ext cx="2413007" cy="1811503"/>
          </a:xfrm>
          <a:prstGeom prst="rect">
            <a:avLst/>
          </a:prstGeom>
        </p:spPr>
      </p:pic>
      <p:pic>
        <p:nvPicPr>
          <p:cNvPr id="6" name="Picture 5">
            <a:extLst>
              <a:ext uri="{FF2B5EF4-FFF2-40B4-BE49-F238E27FC236}">
                <a16:creationId xmlns:a16="http://schemas.microsoft.com/office/drawing/2014/main" id="{1A8315E2-5E5F-3639-7160-2DEA3341E0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1026" y="2464022"/>
            <a:ext cx="2413006" cy="1811503"/>
          </a:xfrm>
          <a:prstGeom prst="rect">
            <a:avLst/>
          </a:prstGeom>
        </p:spPr>
      </p:pic>
      <p:pic>
        <p:nvPicPr>
          <p:cNvPr id="7" name="Picture 6" descr="A picture containing indoor, person, oven, putting&#10;&#10;Description automatically generated">
            <a:extLst>
              <a:ext uri="{FF2B5EF4-FFF2-40B4-BE49-F238E27FC236}">
                <a16:creationId xmlns:a16="http://schemas.microsoft.com/office/drawing/2014/main" id="{FFBBCE50-BAC1-1A42-BA00-EFF32D6E03E3}"/>
              </a:ext>
            </a:extLst>
          </p:cNvPr>
          <p:cNvPicPr>
            <a:picLocks noChangeAspect="1"/>
          </p:cNvPicPr>
          <p:nvPr/>
        </p:nvPicPr>
        <p:blipFill rotWithShape="1">
          <a:blip r:embed="rId4">
            <a:extLst>
              <a:ext uri="{28A0092B-C50C-407E-A947-70E740481C1C}">
                <a14:useLocalDpi xmlns:a14="http://schemas.microsoft.com/office/drawing/2010/main" val="0"/>
              </a:ext>
            </a:extLst>
          </a:blip>
          <a:srcRect l="7042"/>
          <a:stretch/>
        </p:blipFill>
        <p:spPr>
          <a:xfrm>
            <a:off x="242610" y="2464022"/>
            <a:ext cx="3786084" cy="1811255"/>
          </a:xfrm>
          <a:prstGeom prst="rect">
            <a:avLst/>
          </a:prstGeom>
        </p:spPr>
      </p:pic>
      <p:pic>
        <p:nvPicPr>
          <p:cNvPr id="8" name="Picture 7" descr="A picture containing military uniform, outdoor&#10;&#10;Description automatically generated">
            <a:extLst>
              <a:ext uri="{FF2B5EF4-FFF2-40B4-BE49-F238E27FC236}">
                <a16:creationId xmlns:a16="http://schemas.microsoft.com/office/drawing/2014/main" id="{EDD545B8-EDB7-5334-9B30-D1BF011DB52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789" r="9418"/>
          <a:stretch/>
        </p:blipFill>
        <p:spPr>
          <a:xfrm>
            <a:off x="9611704" y="2462153"/>
            <a:ext cx="2341874" cy="1815240"/>
          </a:xfrm>
          <a:prstGeom prst="rect">
            <a:avLst/>
          </a:prstGeom>
        </p:spPr>
      </p:pic>
      <p:sp>
        <p:nvSpPr>
          <p:cNvPr id="9" name="TextBox 8">
            <a:extLst>
              <a:ext uri="{FF2B5EF4-FFF2-40B4-BE49-F238E27FC236}">
                <a16:creationId xmlns:a16="http://schemas.microsoft.com/office/drawing/2014/main" id="{522F7004-ABD4-196F-C132-740FF4EBC3D8}"/>
              </a:ext>
            </a:extLst>
          </p:cNvPr>
          <p:cNvSpPr txBox="1"/>
          <p:nvPr/>
        </p:nvSpPr>
        <p:spPr>
          <a:xfrm>
            <a:off x="242611" y="4275277"/>
            <a:ext cx="3786084" cy="369332"/>
          </a:xfrm>
          <a:prstGeom prst="rect">
            <a:avLst/>
          </a:prstGeom>
          <a:noFill/>
        </p:spPr>
        <p:txBody>
          <a:bodyPr wrap="square">
            <a:spAutoFit/>
          </a:bodyPr>
          <a:lstStyle/>
          <a:p>
            <a:pPr algn="ctr"/>
            <a:r>
              <a:rPr lang="en-US" sz="1800" b="1" dirty="0">
                <a:latin typeface="Arial" panose="020B0604020202020204" pitchFamily="34" charset="0"/>
                <a:cs typeface="Arial" panose="020B0604020202020204" pitchFamily="34" charset="0"/>
              </a:rPr>
              <a:t>Complicated</a:t>
            </a:r>
          </a:p>
        </p:txBody>
      </p:sp>
      <p:sp>
        <p:nvSpPr>
          <p:cNvPr id="10" name="TextBox 9">
            <a:extLst>
              <a:ext uri="{FF2B5EF4-FFF2-40B4-BE49-F238E27FC236}">
                <a16:creationId xmlns:a16="http://schemas.microsoft.com/office/drawing/2014/main" id="{F99CF88B-C579-BCC3-2C55-85720D30087A}"/>
              </a:ext>
            </a:extLst>
          </p:cNvPr>
          <p:cNvSpPr txBox="1"/>
          <p:nvPr/>
        </p:nvSpPr>
        <p:spPr>
          <a:xfrm>
            <a:off x="4281024" y="4275277"/>
            <a:ext cx="2413007" cy="369332"/>
          </a:xfrm>
          <a:prstGeom prst="rect">
            <a:avLst/>
          </a:prstGeom>
          <a:noFill/>
        </p:spPr>
        <p:txBody>
          <a:bodyPr wrap="square">
            <a:spAutoFit/>
          </a:bodyPr>
          <a:lstStyle/>
          <a:p>
            <a:pPr algn="ctr"/>
            <a:r>
              <a:rPr lang="en-US" sz="1800" b="1">
                <a:latin typeface="Arial" panose="020B0604020202020204" pitchFamily="34" charset="0"/>
                <a:cs typeface="Arial" panose="020B0604020202020204" pitchFamily="34" charset="0"/>
              </a:rPr>
              <a:t>Cumbersome</a:t>
            </a:r>
          </a:p>
        </p:txBody>
      </p:sp>
      <p:sp>
        <p:nvSpPr>
          <p:cNvPr id="11" name="TextBox 10">
            <a:extLst>
              <a:ext uri="{FF2B5EF4-FFF2-40B4-BE49-F238E27FC236}">
                <a16:creationId xmlns:a16="http://schemas.microsoft.com/office/drawing/2014/main" id="{B5FA983A-0D82-AE7C-3758-EFAC08F35B8F}"/>
              </a:ext>
            </a:extLst>
          </p:cNvPr>
          <p:cNvSpPr txBox="1"/>
          <p:nvPr/>
        </p:nvSpPr>
        <p:spPr>
          <a:xfrm>
            <a:off x="9611704" y="4275277"/>
            <a:ext cx="2337685" cy="369332"/>
          </a:xfrm>
          <a:prstGeom prst="rect">
            <a:avLst/>
          </a:prstGeom>
          <a:noFill/>
        </p:spPr>
        <p:txBody>
          <a:bodyPr wrap="square">
            <a:spAutoFit/>
          </a:bodyPr>
          <a:lstStyle/>
          <a:p>
            <a:pPr algn="ctr"/>
            <a:r>
              <a:rPr lang="en-US" sz="1800" b="1">
                <a:latin typeface="Arial" panose="020B0604020202020204" pitchFamily="34" charset="0"/>
                <a:cs typeface="Arial" panose="020B0604020202020204" pitchFamily="34" charset="0"/>
              </a:rPr>
              <a:t>Distracting</a:t>
            </a:r>
          </a:p>
        </p:txBody>
      </p:sp>
      <p:sp>
        <p:nvSpPr>
          <p:cNvPr id="12" name="TextBox 11">
            <a:extLst>
              <a:ext uri="{FF2B5EF4-FFF2-40B4-BE49-F238E27FC236}">
                <a16:creationId xmlns:a16="http://schemas.microsoft.com/office/drawing/2014/main" id="{92AF5F6F-92C9-D854-1BCB-A917BDD7B0DF}"/>
              </a:ext>
            </a:extLst>
          </p:cNvPr>
          <p:cNvSpPr txBox="1"/>
          <p:nvPr/>
        </p:nvSpPr>
        <p:spPr>
          <a:xfrm>
            <a:off x="6946361" y="4275277"/>
            <a:ext cx="2413006" cy="369332"/>
          </a:xfrm>
          <a:prstGeom prst="rect">
            <a:avLst/>
          </a:prstGeom>
          <a:noFill/>
        </p:spPr>
        <p:txBody>
          <a:bodyPr wrap="square">
            <a:spAutoFit/>
          </a:bodyPr>
          <a:lstStyle/>
          <a:p>
            <a:pPr algn="ctr"/>
            <a:r>
              <a:rPr lang="en-US" sz="1800" b="1">
                <a:latin typeface="Arial" panose="020B0604020202020204" pitchFamily="34" charset="0"/>
                <a:cs typeface="Arial" panose="020B0604020202020204" pitchFamily="34" charset="0"/>
              </a:rPr>
              <a:t>Slow</a:t>
            </a:r>
            <a:endParaRPr lang="en-US" b="1">
              <a:latin typeface="Arial" panose="020B0604020202020204" pitchFamily="34" charset="0"/>
              <a:cs typeface="Arial" panose="020B0604020202020204" pitchFamily="34" charset="0"/>
            </a:endParaRPr>
          </a:p>
        </p:txBody>
      </p:sp>
      <p:sp>
        <p:nvSpPr>
          <p:cNvPr id="13" name="Content Placeholder 3">
            <a:extLst>
              <a:ext uri="{FF2B5EF4-FFF2-40B4-BE49-F238E27FC236}">
                <a16:creationId xmlns:a16="http://schemas.microsoft.com/office/drawing/2014/main" id="{07156802-E0BA-C5EB-DB5F-E3760B317713}"/>
              </a:ext>
            </a:extLst>
          </p:cNvPr>
          <p:cNvSpPr txBox="1">
            <a:spLocks/>
          </p:cNvSpPr>
          <p:nvPr/>
        </p:nvSpPr>
        <p:spPr bwMode="auto">
          <a:xfrm>
            <a:off x="2934645" y="1046716"/>
            <a:ext cx="6322710" cy="81213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tx1"/>
              </a:buClr>
              <a:buSzPct val="50000"/>
              <a:buFont typeface="Wingdings" charset="2"/>
              <a:buChar char="v"/>
              <a:defRPr sz="2000">
                <a:solidFill>
                  <a:schemeClr val="tx1"/>
                </a:solidFill>
                <a:latin typeface="Arial Narrow" charset="0"/>
                <a:ea typeface="Arial Narrow" charset="0"/>
                <a:cs typeface="Arial Narrow" charset="0"/>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pPr marL="0" indent="0" algn="ctr">
              <a:buFont typeface="Wingdings" charset="2"/>
              <a:buNone/>
            </a:pPr>
            <a:r>
              <a:rPr lang="en-US" sz="2000" kern="0">
                <a:latin typeface="Arial" panose="020B0604020202020204" pitchFamily="34" charset="0"/>
                <a:cs typeface="Arial" panose="020B0604020202020204" pitchFamily="34" charset="0"/>
              </a:rPr>
              <a:t>Traditional visualization tools are no longer suitable to address the scale and complexity of modern signals</a:t>
            </a:r>
          </a:p>
        </p:txBody>
      </p:sp>
      <p:sp>
        <p:nvSpPr>
          <p:cNvPr id="16" name="Content Placeholder 3">
            <a:extLst>
              <a:ext uri="{FF2B5EF4-FFF2-40B4-BE49-F238E27FC236}">
                <a16:creationId xmlns:a16="http://schemas.microsoft.com/office/drawing/2014/main" id="{E282D3CC-9BCD-7219-C37F-4B5B23C81C62}"/>
              </a:ext>
            </a:extLst>
          </p:cNvPr>
          <p:cNvSpPr txBox="1">
            <a:spLocks/>
          </p:cNvSpPr>
          <p:nvPr/>
        </p:nvSpPr>
        <p:spPr bwMode="auto">
          <a:xfrm>
            <a:off x="2695575" y="5250735"/>
            <a:ext cx="6800850" cy="81213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tx1"/>
              </a:buClr>
              <a:buSzPct val="50000"/>
              <a:buFont typeface="Wingdings" charset="2"/>
              <a:buChar char="v"/>
              <a:defRPr sz="2000">
                <a:solidFill>
                  <a:schemeClr val="tx1"/>
                </a:solidFill>
                <a:latin typeface="Arial Narrow" charset="0"/>
                <a:ea typeface="Arial Narrow" charset="0"/>
                <a:cs typeface="Arial Narrow" charset="0"/>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pPr marL="0" indent="0" algn="ctr">
              <a:buFont typeface="Wingdings" charset="2"/>
              <a:buNone/>
            </a:pPr>
            <a:r>
              <a:rPr lang="en-US" sz="2000" i="1" kern="0" dirty="0">
                <a:solidFill>
                  <a:schemeClr val="bg1">
                    <a:lumMod val="50000"/>
                  </a:schemeClr>
                </a:solidFill>
                <a:latin typeface="Arial" panose="020B0604020202020204" pitchFamily="34" charset="0"/>
                <a:cs typeface="Arial" panose="020B0604020202020204" pitchFamily="34" charset="0"/>
              </a:rPr>
              <a:t>Signals analysis is currently a niche engineering field requiring extensive technical education and training</a:t>
            </a:r>
          </a:p>
        </p:txBody>
      </p:sp>
    </p:spTree>
    <p:extLst>
      <p:ext uri="{BB962C8B-B14F-4D97-AF65-F5344CB8AC3E}">
        <p14:creationId xmlns:p14="http://schemas.microsoft.com/office/powerpoint/2010/main" val="235998428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User Engagement</a:t>
            </a:r>
          </a:p>
        </p:txBody>
      </p:sp>
      <p:sp>
        <p:nvSpPr>
          <p:cNvPr id="4" name="Content Placeholder 3"/>
          <p:cNvSpPr>
            <a:spLocks noGrp="1"/>
          </p:cNvSpPr>
          <p:nvPr>
            <p:ph sz="quarter" idx="11"/>
          </p:nvPr>
        </p:nvSpPr>
        <p:spPr>
          <a:xfrm>
            <a:off x="480132" y="1046715"/>
            <a:ext cx="11250613" cy="610635"/>
          </a:xfrm>
        </p:spPr>
        <p:txBody>
          <a:bodyPr/>
          <a:lstStyle/>
          <a:p>
            <a:pPr marL="0" indent="0" algn="ctr">
              <a:buNone/>
            </a:pPr>
            <a:r>
              <a:rPr lang="en-US" sz="2400">
                <a:latin typeface="Arial" panose="020B0604020202020204" pitchFamily="34" charset="0"/>
                <a:cs typeface="Arial" panose="020B0604020202020204" pitchFamily="34" charset="0"/>
              </a:rPr>
              <a:t>Augment user’s senses with surface patterns and a “slicing” tool</a:t>
            </a:r>
          </a:p>
        </p:txBody>
      </p:sp>
      <p:pic>
        <p:nvPicPr>
          <p:cNvPr id="7" name="Picture 6">
            <a:extLst>
              <a:ext uri="{FF2B5EF4-FFF2-40B4-BE49-F238E27FC236}">
                <a16:creationId xmlns:a16="http://schemas.microsoft.com/office/drawing/2014/main" id="{E45ABACB-0D86-4684-8A26-90CA4AC7F3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183" y="2486776"/>
            <a:ext cx="5615868" cy="3158926"/>
          </a:xfrm>
          <a:prstGeom prst="rect">
            <a:avLst/>
          </a:prstGeom>
        </p:spPr>
      </p:pic>
      <p:pic>
        <p:nvPicPr>
          <p:cNvPr id="10" name="Picture 9">
            <a:extLst>
              <a:ext uri="{FF2B5EF4-FFF2-40B4-BE49-F238E27FC236}">
                <a16:creationId xmlns:a16="http://schemas.microsoft.com/office/drawing/2014/main" id="{870695D7-5E27-4035-B9F0-8E9D2CB1AB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78094" y="2486970"/>
            <a:ext cx="5528120" cy="3158926"/>
          </a:xfrm>
          <a:prstGeom prst="rect">
            <a:avLst/>
          </a:prstGeom>
        </p:spPr>
      </p:pic>
    </p:spTree>
    <p:extLst>
      <p:ext uri="{BB962C8B-B14F-4D97-AF65-F5344CB8AC3E}">
        <p14:creationId xmlns:p14="http://schemas.microsoft.com/office/powerpoint/2010/main" val="413063664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Bridging 2D to AR</a:t>
            </a:r>
          </a:p>
        </p:txBody>
      </p:sp>
      <p:pic>
        <p:nvPicPr>
          <p:cNvPr id="5" name="Picture 4">
            <a:extLst>
              <a:ext uri="{FF2B5EF4-FFF2-40B4-BE49-F238E27FC236}">
                <a16:creationId xmlns:a16="http://schemas.microsoft.com/office/drawing/2014/main" id="{D4E03D41-6051-40A3-80D2-D6F9A99F49D8}"/>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325919" y="1046715"/>
            <a:ext cx="5059388" cy="5059388"/>
          </a:xfrm>
          <a:prstGeom prst="rect">
            <a:avLst/>
          </a:prstGeom>
        </p:spPr>
      </p:pic>
      <p:pic>
        <p:nvPicPr>
          <p:cNvPr id="9" name="Picture 8">
            <a:extLst>
              <a:ext uri="{FF2B5EF4-FFF2-40B4-BE49-F238E27FC236}">
                <a16:creationId xmlns:a16="http://schemas.microsoft.com/office/drawing/2014/main" id="{8E7F7674-F51D-4DFD-89AB-89B85E86C5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98440" y="1194022"/>
            <a:ext cx="4501828" cy="2532278"/>
          </a:xfrm>
          <a:prstGeom prst="rect">
            <a:avLst/>
          </a:prstGeom>
        </p:spPr>
      </p:pic>
      <p:pic>
        <p:nvPicPr>
          <p:cNvPr id="6" name="Picture 5">
            <a:extLst>
              <a:ext uri="{FF2B5EF4-FFF2-40B4-BE49-F238E27FC236}">
                <a16:creationId xmlns:a16="http://schemas.microsoft.com/office/drawing/2014/main" id="{D6F5FCBF-6FF0-4760-B2A4-775A32F80950}"/>
              </a:ext>
            </a:extLst>
          </p:cNvPr>
          <p:cNvPicPr>
            <a:picLocks noChangeAspect="1"/>
          </p:cNvPicPr>
          <p:nvPr/>
        </p:nvPicPr>
        <p:blipFill>
          <a:blip r:embed="rId4"/>
          <a:stretch>
            <a:fillRect/>
          </a:stretch>
        </p:blipFill>
        <p:spPr>
          <a:xfrm>
            <a:off x="249655" y="1618074"/>
            <a:ext cx="3488700" cy="3484703"/>
          </a:xfrm>
          <a:prstGeom prst="rect">
            <a:avLst/>
          </a:prstGeom>
        </p:spPr>
      </p:pic>
      <p:sp>
        <p:nvSpPr>
          <p:cNvPr id="10" name="Rectangle 9">
            <a:extLst>
              <a:ext uri="{FF2B5EF4-FFF2-40B4-BE49-F238E27FC236}">
                <a16:creationId xmlns:a16="http://schemas.microsoft.com/office/drawing/2014/main" id="{526A85BE-FA6C-4B28-8190-41BAC1B88936}"/>
              </a:ext>
            </a:extLst>
          </p:cNvPr>
          <p:cNvSpPr/>
          <p:nvPr/>
        </p:nvSpPr>
        <p:spPr bwMode="auto">
          <a:xfrm>
            <a:off x="6998440" y="3804413"/>
            <a:ext cx="4501828" cy="2317539"/>
          </a:xfrm>
          <a:prstGeom prst="rect">
            <a:avLst/>
          </a:prstGeom>
          <a:solidFill>
            <a:schemeClr val="tx1"/>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pic>
        <p:nvPicPr>
          <p:cNvPr id="2052" name="Picture 4">
            <a:extLst>
              <a:ext uri="{FF2B5EF4-FFF2-40B4-BE49-F238E27FC236}">
                <a16:creationId xmlns:a16="http://schemas.microsoft.com/office/drawing/2014/main" id="{093D8F21-675B-4FEC-8CAD-A56F412C366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8115698" y="3807986"/>
            <a:ext cx="2291265" cy="22912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728044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Spatial Signal Simulation</a:t>
            </a:r>
          </a:p>
        </p:txBody>
      </p:sp>
      <p:sp>
        <p:nvSpPr>
          <p:cNvPr id="4" name="Content Placeholder 3"/>
          <p:cNvSpPr>
            <a:spLocks noGrp="1"/>
          </p:cNvSpPr>
          <p:nvPr>
            <p:ph sz="quarter" idx="11"/>
          </p:nvPr>
        </p:nvSpPr>
        <p:spPr>
          <a:xfrm>
            <a:off x="1336782" y="1265214"/>
            <a:ext cx="11250613" cy="1448835"/>
          </a:xfrm>
        </p:spPr>
        <p:txBody>
          <a:bodyPr/>
          <a:lstStyle/>
          <a:p>
            <a:pPr>
              <a:spcAft>
                <a:spcPts val="600"/>
              </a:spcAft>
              <a:buFont typeface="Wingdings" panose="05000000000000000000" pitchFamily="2" charset="2"/>
              <a:buChar char="Ø"/>
            </a:pPr>
            <a:r>
              <a:rPr lang="en-US" sz="2200">
                <a:latin typeface="Arial" panose="020B0604020202020204" pitchFamily="34" charset="0"/>
                <a:cs typeface="Arial" panose="020B0604020202020204" pitchFamily="34" charset="0"/>
              </a:rPr>
              <a:t>Spatial representation of observable signals</a:t>
            </a:r>
          </a:p>
          <a:p>
            <a:pPr>
              <a:spcAft>
                <a:spcPts val="600"/>
              </a:spcAft>
              <a:buFont typeface="Wingdings" panose="05000000000000000000" pitchFamily="2" charset="2"/>
              <a:buChar char="Ø"/>
            </a:pPr>
            <a:r>
              <a:rPr lang="en-US" sz="2200">
                <a:latin typeface="Arial" panose="020B0604020202020204" pitchFamily="34" charset="0"/>
                <a:cs typeface="Arial" panose="020B0604020202020204" pitchFamily="34" charset="0"/>
              </a:rPr>
              <a:t>Highly dynamic indoor environment</a:t>
            </a:r>
          </a:p>
          <a:p>
            <a:pPr>
              <a:spcAft>
                <a:spcPts val="600"/>
              </a:spcAft>
              <a:buFont typeface="Wingdings" panose="05000000000000000000" pitchFamily="2" charset="2"/>
              <a:buChar char="Ø"/>
            </a:pPr>
            <a:r>
              <a:rPr lang="en-US" sz="2200">
                <a:latin typeface="Arial" panose="020B0604020202020204" pitchFamily="34" charset="0"/>
                <a:cs typeface="Arial" panose="020B0604020202020204" pitchFamily="34" charset="0"/>
              </a:rPr>
              <a:t>Used for modeling networks</a:t>
            </a:r>
          </a:p>
        </p:txBody>
      </p:sp>
      <p:pic>
        <p:nvPicPr>
          <p:cNvPr id="5" name="Picture 4">
            <a:extLst>
              <a:ext uri="{FF2B5EF4-FFF2-40B4-BE49-F238E27FC236}">
                <a16:creationId xmlns:a16="http://schemas.microsoft.com/office/drawing/2014/main" id="{4453F7F8-AFC9-4B25-999B-D9910C19ACAE}"/>
              </a:ext>
            </a:extLst>
          </p:cNvPr>
          <p:cNvPicPr>
            <a:picLocks noChangeAspect="1"/>
          </p:cNvPicPr>
          <p:nvPr/>
        </p:nvPicPr>
        <p:blipFill>
          <a:blip r:embed="rId2"/>
          <a:stretch>
            <a:fillRect/>
          </a:stretch>
        </p:blipFill>
        <p:spPr>
          <a:xfrm flipH="1">
            <a:off x="1372869" y="2891021"/>
            <a:ext cx="4468256" cy="3337513"/>
          </a:xfrm>
          <a:prstGeom prst="rect">
            <a:avLst/>
          </a:prstGeom>
        </p:spPr>
      </p:pic>
      <p:pic>
        <p:nvPicPr>
          <p:cNvPr id="3" name="Picture 2">
            <a:extLst>
              <a:ext uri="{FF2B5EF4-FFF2-40B4-BE49-F238E27FC236}">
                <a16:creationId xmlns:a16="http://schemas.microsoft.com/office/drawing/2014/main" id="{1BE7C72C-C50C-4628-9FE2-F3E7D224094A}"/>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962089" y="2787587"/>
            <a:ext cx="4165980" cy="3640541"/>
          </a:xfrm>
          <a:prstGeom prst="rect">
            <a:avLst/>
          </a:prstGeom>
        </p:spPr>
      </p:pic>
      <p:sp>
        <p:nvSpPr>
          <p:cNvPr id="7" name="TextBox 6">
            <a:extLst>
              <a:ext uri="{FF2B5EF4-FFF2-40B4-BE49-F238E27FC236}">
                <a16:creationId xmlns:a16="http://schemas.microsoft.com/office/drawing/2014/main" id="{11F12A1C-BDBF-46AB-B6C2-000613DEC3E8}"/>
              </a:ext>
            </a:extLst>
          </p:cNvPr>
          <p:cNvSpPr txBox="1"/>
          <p:nvPr/>
        </p:nvSpPr>
        <p:spPr>
          <a:xfrm>
            <a:off x="6489577" y="2787587"/>
            <a:ext cx="1107695" cy="707886"/>
          </a:xfrm>
          <a:prstGeom prst="rect">
            <a:avLst/>
          </a:prstGeom>
          <a:noFill/>
        </p:spPr>
        <p:txBody>
          <a:bodyPr wrap="square" rtlCol="0">
            <a:spAutoFit/>
          </a:bodyPr>
          <a:lstStyle/>
          <a:p>
            <a:pPr algn="ctr"/>
            <a:r>
              <a:rPr lang="en-US" sz="2000"/>
              <a:t>Signal source</a:t>
            </a:r>
          </a:p>
        </p:txBody>
      </p:sp>
      <p:cxnSp>
        <p:nvCxnSpPr>
          <p:cNvPr id="9" name="Straight Arrow Connector 8">
            <a:extLst>
              <a:ext uri="{FF2B5EF4-FFF2-40B4-BE49-F238E27FC236}">
                <a16:creationId xmlns:a16="http://schemas.microsoft.com/office/drawing/2014/main" id="{390B6DEB-8E58-48AB-B5DC-BE2C2041F79C}"/>
              </a:ext>
            </a:extLst>
          </p:cNvPr>
          <p:cNvCxnSpPr>
            <a:cxnSpLocks/>
            <a:stCxn id="7" idx="1"/>
          </p:cNvCxnSpPr>
          <p:nvPr/>
        </p:nvCxnSpPr>
        <p:spPr bwMode="auto">
          <a:xfrm flipH="1">
            <a:off x="4776186" y="3141530"/>
            <a:ext cx="1713391" cy="1062020"/>
          </a:xfrm>
          <a:prstGeom prst="straightConnector1">
            <a:avLst/>
          </a:prstGeom>
          <a:solidFill>
            <a:schemeClr val="accent1"/>
          </a:solidFill>
          <a:ln w="28575" cap="flat" cmpd="sng" algn="ctr">
            <a:solidFill>
              <a:srgbClr val="FF9900"/>
            </a:solidFill>
            <a:prstDash val="solid"/>
            <a:miter lim="800000"/>
            <a:headEnd type="none" w="med" len="med"/>
            <a:tailEnd type="triangle"/>
          </a:ln>
          <a:effectLst/>
        </p:spPr>
      </p:cxnSp>
      <p:cxnSp>
        <p:nvCxnSpPr>
          <p:cNvPr id="12" name="Straight Arrow Connector 11">
            <a:extLst>
              <a:ext uri="{FF2B5EF4-FFF2-40B4-BE49-F238E27FC236}">
                <a16:creationId xmlns:a16="http://schemas.microsoft.com/office/drawing/2014/main" id="{69910B3C-4A78-47B0-92C3-A4FE318E7A0E}"/>
              </a:ext>
            </a:extLst>
          </p:cNvPr>
          <p:cNvCxnSpPr>
            <a:cxnSpLocks/>
            <a:stCxn id="7" idx="3"/>
          </p:cNvCxnSpPr>
          <p:nvPr/>
        </p:nvCxnSpPr>
        <p:spPr bwMode="auto">
          <a:xfrm>
            <a:off x="7597272" y="3141530"/>
            <a:ext cx="2629804" cy="223761"/>
          </a:xfrm>
          <a:prstGeom prst="straightConnector1">
            <a:avLst/>
          </a:prstGeom>
          <a:solidFill>
            <a:schemeClr val="accent1"/>
          </a:solidFill>
          <a:ln w="28575" cap="flat" cmpd="sng" algn="ctr">
            <a:solidFill>
              <a:srgbClr val="FF9900"/>
            </a:solidFill>
            <a:prstDash val="solid"/>
            <a:miter lim="800000"/>
            <a:headEnd type="none" w="med" len="med"/>
            <a:tailEnd type="triangle"/>
          </a:ln>
          <a:effectLst/>
        </p:spPr>
      </p:cxnSp>
    </p:spTree>
    <p:extLst>
      <p:ext uri="{BB962C8B-B14F-4D97-AF65-F5344CB8AC3E}">
        <p14:creationId xmlns:p14="http://schemas.microsoft.com/office/powerpoint/2010/main" val="320749526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768008C-BE31-6340-8C39-08EA4DBEF722}"/>
              </a:ext>
            </a:extLst>
          </p:cNvPr>
          <p:cNvSpPr>
            <a:spLocks noGrp="1"/>
          </p:cNvSpPr>
          <p:nvPr>
            <p:ph type="body" sz="quarter" idx="13"/>
          </p:nvPr>
        </p:nvSpPr>
        <p:spPr>
          <a:xfrm>
            <a:off x="715964" y="2066575"/>
            <a:ext cx="5225147" cy="3812770"/>
          </a:xfrm>
          <a:noFill/>
          <a:ln w="9525">
            <a:noFill/>
            <a:miter lim="800000"/>
            <a:headEnd/>
            <a:tailEnd/>
          </a:ln>
          <a:effectLst/>
        </p:spPr>
        <p:txBody>
          <a:bodyPr vert="horz" wrap="square" lIns="91440" tIns="45720" rIns="91440" bIns="45720" numCol="1" anchor="t" anchorCtr="0" compatLnSpc="1">
            <a:prstTxWarp prst="textNoShape">
              <a:avLst/>
            </a:prstTxWarp>
          </a:bodyPr>
          <a:lstStyle/>
          <a:p>
            <a:pPr>
              <a:spcAft>
                <a:spcPts val="1200"/>
              </a:spcAft>
              <a:buFont typeface="Wingdings" panose="05000000000000000000" pitchFamily="2" charset="2"/>
            </a:pPr>
            <a:r>
              <a:rPr lang="en-US" sz="2400">
                <a:cs typeface="Arial" panose="020B0604020202020204" pitchFamily="34" charset="0"/>
              </a:rPr>
              <a:t>On-site signal collection in network telecoms lab</a:t>
            </a:r>
          </a:p>
          <a:p>
            <a:pPr>
              <a:spcAft>
                <a:spcPts val="1200"/>
              </a:spcAft>
              <a:buFont typeface="Wingdings" panose="05000000000000000000" pitchFamily="2" charset="2"/>
            </a:pPr>
            <a:r>
              <a:rPr lang="en-US" sz="2400">
                <a:cs typeface="Arial" panose="020B0604020202020204" pitchFamily="34" charset="0"/>
              </a:rPr>
              <a:t>Walk along path with device away from signal source</a:t>
            </a:r>
          </a:p>
          <a:p>
            <a:pPr>
              <a:spcAft>
                <a:spcPts val="1200"/>
              </a:spcAft>
              <a:buFont typeface="Wingdings" panose="05000000000000000000" pitchFamily="2" charset="2"/>
            </a:pPr>
            <a:r>
              <a:rPr lang="en-US" sz="2400">
                <a:cs typeface="Arial" panose="020B0604020202020204" pitchFamily="34" charset="0"/>
              </a:rPr>
              <a:t>Collect data on position, direction and signal strength</a:t>
            </a:r>
          </a:p>
        </p:txBody>
      </p:sp>
      <p:sp>
        <p:nvSpPr>
          <p:cNvPr id="11" name="Title 1">
            <a:extLst>
              <a:ext uri="{FF2B5EF4-FFF2-40B4-BE49-F238E27FC236}">
                <a16:creationId xmlns:a16="http://schemas.microsoft.com/office/drawing/2014/main" id="{6D4346BC-3B9B-4455-AF54-2F455E7C6278}"/>
              </a:ext>
            </a:extLst>
          </p:cNvPr>
          <p:cNvSpPr>
            <a:spLocks noGrp="1"/>
          </p:cNvSpPr>
          <p:nvPr>
            <p:ph type="title"/>
          </p:nvPr>
        </p:nvSpPr>
        <p:spPr>
          <a:xfrm>
            <a:off x="2397039" y="0"/>
            <a:ext cx="7416800" cy="795130"/>
          </a:xfrm>
        </p:spPr>
        <p:txBody>
          <a:bodyPr/>
          <a:lstStyle/>
          <a:p>
            <a:r>
              <a:rPr lang="en-US">
                <a:solidFill>
                  <a:schemeClr val="bg1"/>
                </a:solidFill>
                <a:latin typeface="+mj-lt"/>
              </a:rPr>
              <a:t>Model Validation</a:t>
            </a:r>
          </a:p>
        </p:txBody>
      </p:sp>
      <p:pic>
        <p:nvPicPr>
          <p:cNvPr id="10" name="Picture 9">
            <a:extLst>
              <a:ext uri="{FF2B5EF4-FFF2-40B4-BE49-F238E27FC236}">
                <a16:creationId xmlns:a16="http://schemas.microsoft.com/office/drawing/2014/main" id="{1837C564-1B9E-442C-95AF-5D3F3D6CFE3E}"/>
              </a:ext>
            </a:extLst>
          </p:cNvPr>
          <p:cNvPicPr>
            <a:picLocks noChangeAspect="1"/>
          </p:cNvPicPr>
          <p:nvPr/>
        </p:nvPicPr>
        <p:blipFill rotWithShape="1">
          <a:blip r:embed="rId3"/>
          <a:srcRect l="17920"/>
          <a:stretch/>
        </p:blipFill>
        <p:spPr>
          <a:xfrm>
            <a:off x="6250889" y="1700766"/>
            <a:ext cx="5397772" cy="3835679"/>
          </a:xfrm>
          <a:prstGeom prst="rect">
            <a:avLst/>
          </a:prstGeom>
        </p:spPr>
      </p:pic>
    </p:spTree>
    <p:extLst>
      <p:ext uri="{BB962C8B-B14F-4D97-AF65-F5344CB8AC3E}">
        <p14:creationId xmlns:p14="http://schemas.microsoft.com/office/powerpoint/2010/main" val="250103922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F71CB37-6016-E51E-1112-01FFF1E4E72F}"/>
              </a:ext>
            </a:extLst>
          </p:cNvPr>
          <p:cNvSpPr/>
          <p:nvPr/>
        </p:nvSpPr>
        <p:spPr bwMode="auto">
          <a:xfrm>
            <a:off x="38098" y="2329803"/>
            <a:ext cx="12192001" cy="3828014"/>
          </a:xfrm>
          <a:prstGeom prst="rect">
            <a:avLst/>
          </a:prstGeom>
          <a:solidFill>
            <a:schemeClr val="tx1"/>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2" name="Title 1"/>
          <p:cNvSpPr>
            <a:spLocks noGrp="1"/>
          </p:cNvSpPr>
          <p:nvPr>
            <p:ph type="title"/>
          </p:nvPr>
        </p:nvSpPr>
        <p:spPr/>
        <p:txBody>
          <a:bodyPr/>
          <a:lstStyle/>
          <a:p>
            <a:r>
              <a:rPr lang="en-US"/>
              <a:t>Affiliation with AI/ML</a:t>
            </a:r>
          </a:p>
        </p:txBody>
      </p:sp>
      <p:sp>
        <p:nvSpPr>
          <p:cNvPr id="4" name="Content Placeholder 3"/>
          <p:cNvSpPr>
            <a:spLocks noGrp="1"/>
          </p:cNvSpPr>
          <p:nvPr>
            <p:ph sz="quarter" idx="11"/>
          </p:nvPr>
        </p:nvSpPr>
        <p:spPr/>
        <p:txBody>
          <a:bodyPr/>
          <a:lstStyle/>
          <a:p>
            <a:pPr marL="0" indent="0" algn="ctr">
              <a:buNone/>
            </a:pPr>
            <a:r>
              <a:rPr lang="en-US" sz="2400">
                <a:latin typeface="Arial" panose="020B0604020202020204" pitchFamily="34" charset="0"/>
                <a:cs typeface="Arial" panose="020B0604020202020204" pitchFamily="34" charset="0"/>
              </a:rPr>
              <a:t>On-the-fly control and interaction with machine algorithms</a:t>
            </a:r>
          </a:p>
          <a:p>
            <a:pPr marL="0" indent="0" algn="ctr">
              <a:buNone/>
            </a:pPr>
            <a:r>
              <a:rPr lang="en-US" sz="2400">
                <a:latin typeface="Arial" panose="020B0604020202020204" pitchFamily="34" charset="0"/>
                <a:cs typeface="Arial" panose="020B0604020202020204" pitchFamily="34" charset="0"/>
              </a:rPr>
              <a:t>assist the user in their quest for discovering insight</a:t>
            </a:r>
          </a:p>
        </p:txBody>
      </p:sp>
      <p:pic>
        <p:nvPicPr>
          <p:cNvPr id="6" name="Picture 5" descr="A screenshot of a computer&#10;&#10;Description automatically generated with medium confidence">
            <a:extLst>
              <a:ext uri="{FF2B5EF4-FFF2-40B4-BE49-F238E27FC236}">
                <a16:creationId xmlns:a16="http://schemas.microsoft.com/office/drawing/2014/main" id="{F2218443-0183-85E7-1E51-6A388158BD55}"/>
              </a:ext>
            </a:extLst>
          </p:cNvPr>
          <p:cNvPicPr>
            <a:picLocks noChangeAspect="1"/>
          </p:cNvPicPr>
          <p:nvPr/>
        </p:nvPicPr>
        <p:blipFill rotWithShape="1">
          <a:blip r:embed="rId3">
            <a:extLst>
              <a:ext uri="{28A0092B-C50C-407E-A947-70E740481C1C}">
                <a14:useLocalDpi xmlns:a14="http://schemas.microsoft.com/office/drawing/2010/main" val="0"/>
              </a:ext>
            </a:extLst>
          </a:blip>
          <a:srcRect b="16068"/>
          <a:stretch/>
        </p:blipFill>
        <p:spPr>
          <a:xfrm>
            <a:off x="2057226" y="2398713"/>
            <a:ext cx="8096424" cy="3740054"/>
          </a:xfrm>
          <a:prstGeom prst="rect">
            <a:avLst/>
          </a:prstGeom>
        </p:spPr>
      </p:pic>
    </p:spTree>
    <p:extLst>
      <p:ext uri="{BB962C8B-B14F-4D97-AF65-F5344CB8AC3E}">
        <p14:creationId xmlns:p14="http://schemas.microsoft.com/office/powerpoint/2010/main" val="338540063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Testing and Tuning</a:t>
            </a:r>
          </a:p>
        </p:txBody>
      </p:sp>
      <p:sp>
        <p:nvSpPr>
          <p:cNvPr id="4" name="Content Placeholder 3"/>
          <p:cNvSpPr>
            <a:spLocks noGrp="1"/>
          </p:cNvSpPr>
          <p:nvPr>
            <p:ph sz="quarter" idx="11"/>
          </p:nvPr>
        </p:nvSpPr>
        <p:spPr>
          <a:xfrm>
            <a:off x="2713503" y="886618"/>
            <a:ext cx="11250613" cy="1380331"/>
          </a:xfrm>
        </p:spPr>
        <p:txBody>
          <a:bodyPr/>
          <a:lstStyle/>
          <a:p>
            <a:pPr>
              <a:buFont typeface="Wingdings" panose="05000000000000000000" pitchFamily="2" charset="2"/>
              <a:buChar char="Ø"/>
            </a:pPr>
            <a:r>
              <a:rPr lang="en-US" sz="2200">
                <a:latin typeface="Arial" panose="020B0604020202020204" pitchFamily="34" charset="0"/>
                <a:cs typeface="Arial" panose="020B0604020202020204" pitchFamily="34" charset="0"/>
              </a:rPr>
              <a:t>Only 3-5 min hands-on training</a:t>
            </a:r>
          </a:p>
          <a:p>
            <a:pPr>
              <a:buFont typeface="Wingdings" panose="05000000000000000000" pitchFamily="2" charset="2"/>
              <a:buChar char="Ø"/>
            </a:pPr>
            <a:r>
              <a:rPr lang="en-US" sz="2200">
                <a:latin typeface="Arial" panose="020B0604020202020204" pitchFamily="34" charset="0"/>
                <a:cs typeface="Arial" panose="020B0604020202020204" pitchFamily="34" charset="0"/>
              </a:rPr>
              <a:t>Swift detection of random spectrum attack</a:t>
            </a:r>
          </a:p>
          <a:p>
            <a:pPr>
              <a:buFont typeface="Wingdings" panose="05000000000000000000" pitchFamily="2" charset="2"/>
              <a:buChar char="Ø"/>
            </a:pPr>
            <a:r>
              <a:rPr lang="en-US" sz="2200">
                <a:latin typeface="Arial" panose="020B0604020202020204" pitchFamily="34" charset="0"/>
                <a:cs typeface="Arial" panose="020B0604020202020204" pitchFamily="34" charset="0"/>
              </a:rPr>
              <a:t>Full physical discovery of source attack device</a:t>
            </a:r>
          </a:p>
        </p:txBody>
      </p:sp>
      <p:sp>
        <p:nvSpPr>
          <p:cNvPr id="8" name="TextBox 7">
            <a:extLst>
              <a:ext uri="{FF2B5EF4-FFF2-40B4-BE49-F238E27FC236}">
                <a16:creationId xmlns:a16="http://schemas.microsoft.com/office/drawing/2014/main" id="{ADED719B-A605-4AE1-BBE0-9E65908D89D6}"/>
              </a:ext>
            </a:extLst>
          </p:cNvPr>
          <p:cNvSpPr txBox="1"/>
          <p:nvPr/>
        </p:nvSpPr>
        <p:spPr>
          <a:xfrm>
            <a:off x="3052763" y="3131850"/>
            <a:ext cx="6105524" cy="584775"/>
          </a:xfrm>
          <a:prstGeom prst="rect">
            <a:avLst/>
          </a:prstGeom>
          <a:noFill/>
        </p:spPr>
        <p:txBody>
          <a:bodyPr wrap="square">
            <a:spAutoFit/>
          </a:bodyPr>
          <a:lstStyle/>
          <a:p>
            <a:r>
              <a:rPr lang="en-US"/>
              <a:t> </a:t>
            </a:r>
          </a:p>
        </p:txBody>
      </p:sp>
      <p:pic>
        <p:nvPicPr>
          <p:cNvPr id="6" name="Picture 2">
            <a:extLst>
              <a:ext uri="{FF2B5EF4-FFF2-40B4-BE49-F238E27FC236}">
                <a16:creationId xmlns:a16="http://schemas.microsoft.com/office/drawing/2014/main" id="{9C530EDE-48C2-4F1D-8B4F-CBBFDDA8597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25" b="3886"/>
          <a:stretch/>
        </p:blipFill>
        <p:spPr bwMode="auto">
          <a:xfrm>
            <a:off x="-46970" y="2266949"/>
            <a:ext cx="12238970" cy="40435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372943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28A57C-92EF-3BCF-7874-B4A372B315B7}"/>
              </a:ext>
            </a:extLst>
          </p:cNvPr>
          <p:cNvSpPr>
            <a:spLocks noGrp="1"/>
          </p:cNvSpPr>
          <p:nvPr>
            <p:ph type="title"/>
          </p:nvPr>
        </p:nvSpPr>
        <p:spPr/>
        <p:txBody>
          <a:bodyPr/>
          <a:lstStyle/>
          <a:p>
            <a:r>
              <a:rPr lang="en-US"/>
              <a:t>Lightweight Deployment</a:t>
            </a:r>
          </a:p>
        </p:txBody>
      </p:sp>
      <p:pic>
        <p:nvPicPr>
          <p:cNvPr id="28" name="Picture 27">
            <a:extLst>
              <a:ext uri="{FF2B5EF4-FFF2-40B4-BE49-F238E27FC236}">
                <a16:creationId xmlns:a16="http://schemas.microsoft.com/office/drawing/2014/main" id="{7A97032A-BC20-B195-F531-B60A58EF2749}"/>
              </a:ext>
            </a:extLst>
          </p:cNvPr>
          <p:cNvPicPr>
            <a:picLocks noChangeAspect="1"/>
          </p:cNvPicPr>
          <p:nvPr/>
        </p:nvPicPr>
        <p:blipFill rotWithShape="1">
          <a:blip r:embed="rId3">
            <a:extLst>
              <a:ext uri="{28A0092B-C50C-407E-A947-70E740481C1C}">
                <a14:useLocalDpi xmlns:a14="http://schemas.microsoft.com/office/drawing/2010/main" val="0"/>
              </a:ext>
            </a:extLst>
          </a:blip>
          <a:srcRect l="21249" t="24438" r="59688" b="30476"/>
          <a:stretch/>
        </p:blipFill>
        <p:spPr>
          <a:xfrm>
            <a:off x="4381015" y="3444660"/>
            <a:ext cx="3631584" cy="3333914"/>
          </a:xfrm>
          <a:prstGeom prst="rect">
            <a:avLst/>
          </a:prstGeom>
        </p:spPr>
      </p:pic>
      <p:pic>
        <p:nvPicPr>
          <p:cNvPr id="29" name="Picture 28">
            <a:extLst>
              <a:ext uri="{FF2B5EF4-FFF2-40B4-BE49-F238E27FC236}">
                <a16:creationId xmlns:a16="http://schemas.microsoft.com/office/drawing/2014/main" id="{D4215DDE-179F-F704-B172-978543ED7B7C}"/>
              </a:ext>
            </a:extLst>
          </p:cNvPr>
          <p:cNvPicPr>
            <a:picLocks noChangeAspect="1"/>
          </p:cNvPicPr>
          <p:nvPr/>
        </p:nvPicPr>
        <p:blipFill rotWithShape="1">
          <a:blip r:embed="rId4">
            <a:extLst>
              <a:ext uri="{28A0092B-C50C-407E-A947-70E740481C1C}">
                <a14:useLocalDpi xmlns:a14="http://schemas.microsoft.com/office/drawing/2010/main"/>
              </a:ext>
            </a:extLst>
          </a:blip>
          <a:srcRect l="76982" t="33211" r="10169" b="55896"/>
          <a:stretch/>
        </p:blipFill>
        <p:spPr>
          <a:xfrm>
            <a:off x="9310460" y="2168899"/>
            <a:ext cx="1790810" cy="855149"/>
          </a:xfrm>
          <a:prstGeom prst="rect">
            <a:avLst/>
          </a:prstGeom>
        </p:spPr>
      </p:pic>
      <p:sp>
        <p:nvSpPr>
          <p:cNvPr id="30" name="Rectangle 29">
            <a:extLst>
              <a:ext uri="{FF2B5EF4-FFF2-40B4-BE49-F238E27FC236}">
                <a16:creationId xmlns:a16="http://schemas.microsoft.com/office/drawing/2014/main" id="{C035AA67-521E-6FB4-EBAB-6DB271D87247}"/>
              </a:ext>
            </a:extLst>
          </p:cNvPr>
          <p:cNvSpPr/>
          <p:nvPr/>
        </p:nvSpPr>
        <p:spPr>
          <a:xfrm>
            <a:off x="1766297" y="2065090"/>
            <a:ext cx="1560352" cy="12751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DFCE22DA-B736-B98A-FD3E-001F9276BBA4}"/>
              </a:ext>
            </a:extLst>
          </p:cNvPr>
          <p:cNvSpPr/>
          <p:nvPr/>
        </p:nvSpPr>
        <p:spPr>
          <a:xfrm>
            <a:off x="4231435" y="2065090"/>
            <a:ext cx="1560352" cy="12751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D286FD8E-3903-4CB3-6D9A-0201D4F82BC6}"/>
              </a:ext>
            </a:extLst>
          </p:cNvPr>
          <p:cNvSpPr/>
          <p:nvPr/>
        </p:nvSpPr>
        <p:spPr>
          <a:xfrm>
            <a:off x="6446129" y="2065090"/>
            <a:ext cx="1560352" cy="12751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4BF4CEE1-3806-619A-6970-1BD4AA2F01A8}"/>
              </a:ext>
            </a:extLst>
          </p:cNvPr>
          <p:cNvSpPr/>
          <p:nvPr/>
        </p:nvSpPr>
        <p:spPr>
          <a:xfrm>
            <a:off x="9327573" y="3113714"/>
            <a:ext cx="1560352" cy="4530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DC357260-9A23-F129-0D79-229AF1869215}"/>
              </a:ext>
            </a:extLst>
          </p:cNvPr>
          <p:cNvSpPr txBox="1"/>
          <p:nvPr/>
        </p:nvSpPr>
        <p:spPr>
          <a:xfrm>
            <a:off x="3328270" y="2934383"/>
            <a:ext cx="506870" cy="400110"/>
          </a:xfrm>
          <a:prstGeom prst="rect">
            <a:avLst/>
          </a:prstGeom>
          <a:noFill/>
        </p:spPr>
        <p:txBody>
          <a:bodyPr wrap="none" rtlCol="0">
            <a:spAutoFit/>
          </a:bodyPr>
          <a:lstStyle/>
          <a:p>
            <a:r>
              <a:rPr lang="en-US" sz="2000">
                <a:latin typeface="Roboto" panose="02000000000000000000" pitchFamily="2" charset="0"/>
              </a:rPr>
              <a:t>VR</a:t>
            </a:r>
            <a:endParaRPr lang="en-US" sz="2000"/>
          </a:p>
        </p:txBody>
      </p:sp>
      <p:pic>
        <p:nvPicPr>
          <p:cNvPr id="35" name="Picture 34">
            <a:extLst>
              <a:ext uri="{FF2B5EF4-FFF2-40B4-BE49-F238E27FC236}">
                <a16:creationId xmlns:a16="http://schemas.microsoft.com/office/drawing/2014/main" id="{C0FD5CAD-F135-14DF-A13C-2F73DD3D5F3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5245274" y="2054067"/>
            <a:ext cx="1353513" cy="855149"/>
          </a:xfrm>
          <a:prstGeom prst="rect">
            <a:avLst/>
          </a:prstGeom>
        </p:spPr>
      </p:pic>
      <p:sp>
        <p:nvSpPr>
          <p:cNvPr id="36" name="TextBox 35">
            <a:extLst>
              <a:ext uri="{FF2B5EF4-FFF2-40B4-BE49-F238E27FC236}">
                <a16:creationId xmlns:a16="http://schemas.microsoft.com/office/drawing/2014/main" id="{FD5EEA03-19BA-536F-0C25-98581BB468A1}"/>
              </a:ext>
            </a:extLst>
          </p:cNvPr>
          <p:cNvSpPr txBox="1"/>
          <p:nvPr/>
        </p:nvSpPr>
        <p:spPr>
          <a:xfrm>
            <a:off x="5679609" y="2934383"/>
            <a:ext cx="508473" cy="400110"/>
          </a:xfrm>
          <a:prstGeom prst="rect">
            <a:avLst/>
          </a:prstGeom>
          <a:noFill/>
        </p:spPr>
        <p:txBody>
          <a:bodyPr wrap="none" rtlCol="0">
            <a:spAutoFit/>
          </a:bodyPr>
          <a:lstStyle/>
          <a:p>
            <a:r>
              <a:rPr lang="en-US" sz="2000">
                <a:latin typeface="Roboto" panose="02000000000000000000" pitchFamily="2" charset="0"/>
              </a:rPr>
              <a:t>AR</a:t>
            </a:r>
            <a:endParaRPr lang="en-US" sz="2000"/>
          </a:p>
        </p:txBody>
      </p:sp>
      <p:pic>
        <p:nvPicPr>
          <p:cNvPr id="37" name="Picture 36">
            <a:extLst>
              <a:ext uri="{FF2B5EF4-FFF2-40B4-BE49-F238E27FC236}">
                <a16:creationId xmlns:a16="http://schemas.microsoft.com/office/drawing/2014/main" id="{4EE419DD-75DA-A654-A6D9-29861A5B9C7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7314841" y="2054067"/>
            <a:ext cx="1353513" cy="855149"/>
          </a:xfrm>
          <a:prstGeom prst="rect">
            <a:avLst/>
          </a:prstGeom>
        </p:spPr>
      </p:pic>
      <p:sp>
        <p:nvSpPr>
          <p:cNvPr id="38" name="TextBox 37">
            <a:extLst>
              <a:ext uri="{FF2B5EF4-FFF2-40B4-BE49-F238E27FC236}">
                <a16:creationId xmlns:a16="http://schemas.microsoft.com/office/drawing/2014/main" id="{3A36545D-8C55-F430-C4FC-2BE5BEEBE0B7}"/>
              </a:ext>
            </a:extLst>
          </p:cNvPr>
          <p:cNvSpPr txBox="1"/>
          <p:nvPr/>
        </p:nvSpPr>
        <p:spPr>
          <a:xfrm>
            <a:off x="7749176" y="2934383"/>
            <a:ext cx="508473" cy="400110"/>
          </a:xfrm>
          <a:prstGeom prst="rect">
            <a:avLst/>
          </a:prstGeom>
          <a:noFill/>
        </p:spPr>
        <p:txBody>
          <a:bodyPr wrap="none" rtlCol="0">
            <a:spAutoFit/>
          </a:bodyPr>
          <a:lstStyle/>
          <a:p>
            <a:r>
              <a:rPr lang="en-US" sz="2000">
                <a:latin typeface="Roboto" panose="02000000000000000000" pitchFamily="2" charset="0"/>
              </a:rPr>
              <a:t>AR</a:t>
            </a:r>
            <a:endParaRPr lang="en-US" sz="2000"/>
          </a:p>
        </p:txBody>
      </p:sp>
      <p:sp>
        <p:nvSpPr>
          <p:cNvPr id="39" name="TextBox 38">
            <a:extLst>
              <a:ext uri="{FF2B5EF4-FFF2-40B4-BE49-F238E27FC236}">
                <a16:creationId xmlns:a16="http://schemas.microsoft.com/office/drawing/2014/main" id="{7743ACC0-247A-F4D3-FC1D-7043C681C3CC}"/>
              </a:ext>
            </a:extLst>
          </p:cNvPr>
          <p:cNvSpPr txBox="1"/>
          <p:nvPr/>
        </p:nvSpPr>
        <p:spPr>
          <a:xfrm>
            <a:off x="9359894" y="2934383"/>
            <a:ext cx="1848583" cy="707886"/>
          </a:xfrm>
          <a:prstGeom prst="rect">
            <a:avLst/>
          </a:prstGeom>
          <a:noFill/>
        </p:spPr>
        <p:txBody>
          <a:bodyPr wrap="none" rtlCol="0">
            <a:spAutoFit/>
          </a:bodyPr>
          <a:lstStyle/>
          <a:p>
            <a:r>
              <a:rPr lang="en-US" sz="2000">
                <a:latin typeface="Roboto" panose="02000000000000000000" pitchFamily="2" charset="0"/>
              </a:rPr>
              <a:t>Edge Compute</a:t>
            </a:r>
          </a:p>
          <a:p>
            <a:pPr algn="ctr"/>
            <a:r>
              <a:rPr lang="en-US" sz="2000">
                <a:latin typeface="Roboto" panose="02000000000000000000" pitchFamily="2" charset="0"/>
              </a:rPr>
              <a:t>Appliance</a:t>
            </a:r>
          </a:p>
        </p:txBody>
      </p:sp>
      <p:pic>
        <p:nvPicPr>
          <p:cNvPr id="40" name="Picture 39">
            <a:extLst>
              <a:ext uri="{FF2B5EF4-FFF2-40B4-BE49-F238E27FC236}">
                <a16:creationId xmlns:a16="http://schemas.microsoft.com/office/drawing/2014/main" id="{69494AE9-9673-C643-2732-7B3C5C56808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016573" y="1938107"/>
            <a:ext cx="1666580" cy="1186070"/>
          </a:xfrm>
          <a:prstGeom prst="rect">
            <a:avLst/>
          </a:prstGeom>
        </p:spPr>
      </p:pic>
      <p:sp>
        <p:nvSpPr>
          <p:cNvPr id="41" name="TextBox 40">
            <a:extLst>
              <a:ext uri="{FF2B5EF4-FFF2-40B4-BE49-F238E27FC236}">
                <a16:creationId xmlns:a16="http://schemas.microsoft.com/office/drawing/2014/main" id="{98453113-DBE6-9F31-888C-AAA83307B89A}"/>
              </a:ext>
            </a:extLst>
          </p:cNvPr>
          <p:cNvSpPr txBox="1"/>
          <p:nvPr/>
        </p:nvSpPr>
        <p:spPr>
          <a:xfrm>
            <a:off x="1230122" y="2934383"/>
            <a:ext cx="506870" cy="400110"/>
          </a:xfrm>
          <a:prstGeom prst="rect">
            <a:avLst/>
          </a:prstGeom>
          <a:noFill/>
        </p:spPr>
        <p:txBody>
          <a:bodyPr wrap="none" rtlCol="0">
            <a:spAutoFit/>
          </a:bodyPr>
          <a:lstStyle/>
          <a:p>
            <a:r>
              <a:rPr lang="en-US" sz="2000">
                <a:latin typeface="Roboto" panose="02000000000000000000" pitchFamily="2" charset="0"/>
              </a:rPr>
              <a:t>VR</a:t>
            </a:r>
            <a:endParaRPr lang="en-US" sz="2000"/>
          </a:p>
        </p:txBody>
      </p:sp>
      <p:pic>
        <p:nvPicPr>
          <p:cNvPr id="42" name="Picture 41">
            <a:extLst>
              <a:ext uri="{FF2B5EF4-FFF2-40B4-BE49-F238E27FC236}">
                <a16:creationId xmlns:a16="http://schemas.microsoft.com/office/drawing/2014/main" id="{BC54631C-3F40-802D-C61C-5D3709C7284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18425" y="1938107"/>
            <a:ext cx="1666580" cy="1186070"/>
          </a:xfrm>
          <a:prstGeom prst="rect">
            <a:avLst/>
          </a:prstGeom>
        </p:spPr>
      </p:pic>
      <p:sp>
        <p:nvSpPr>
          <p:cNvPr id="43" name="Plus Sign 42">
            <a:extLst>
              <a:ext uri="{FF2B5EF4-FFF2-40B4-BE49-F238E27FC236}">
                <a16:creationId xmlns:a16="http://schemas.microsoft.com/office/drawing/2014/main" id="{ACAC5782-34A3-6DF2-E52E-D09321C0144F}"/>
              </a:ext>
            </a:extLst>
          </p:cNvPr>
          <p:cNvSpPr>
            <a:spLocks noChangeAspect="1"/>
          </p:cNvSpPr>
          <p:nvPr/>
        </p:nvSpPr>
        <p:spPr>
          <a:xfrm>
            <a:off x="2562664" y="2285999"/>
            <a:ext cx="378199" cy="378199"/>
          </a:xfrm>
          <a:prstGeom prst="mathPlus">
            <a:avLst>
              <a:gd name="adj1" fmla="val 0"/>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Plus Sign 43">
            <a:extLst>
              <a:ext uri="{FF2B5EF4-FFF2-40B4-BE49-F238E27FC236}">
                <a16:creationId xmlns:a16="http://schemas.microsoft.com/office/drawing/2014/main" id="{A63298E2-015E-30FF-AAAD-AFC3C51871B3}"/>
              </a:ext>
            </a:extLst>
          </p:cNvPr>
          <p:cNvSpPr>
            <a:spLocks noChangeAspect="1"/>
          </p:cNvSpPr>
          <p:nvPr/>
        </p:nvSpPr>
        <p:spPr>
          <a:xfrm>
            <a:off x="4693048" y="2285999"/>
            <a:ext cx="378199" cy="378199"/>
          </a:xfrm>
          <a:prstGeom prst="mathPlus">
            <a:avLst>
              <a:gd name="adj1" fmla="val 0"/>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Plus Sign 44">
            <a:extLst>
              <a:ext uri="{FF2B5EF4-FFF2-40B4-BE49-F238E27FC236}">
                <a16:creationId xmlns:a16="http://schemas.microsoft.com/office/drawing/2014/main" id="{0890EB1E-1409-429F-515F-864E224F1671}"/>
              </a:ext>
            </a:extLst>
          </p:cNvPr>
          <p:cNvSpPr>
            <a:spLocks noChangeAspect="1"/>
          </p:cNvSpPr>
          <p:nvPr/>
        </p:nvSpPr>
        <p:spPr>
          <a:xfrm>
            <a:off x="6763064" y="2285999"/>
            <a:ext cx="378199" cy="378199"/>
          </a:xfrm>
          <a:prstGeom prst="mathPlus">
            <a:avLst>
              <a:gd name="adj1" fmla="val 0"/>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Plus Sign 45">
            <a:extLst>
              <a:ext uri="{FF2B5EF4-FFF2-40B4-BE49-F238E27FC236}">
                <a16:creationId xmlns:a16="http://schemas.microsoft.com/office/drawing/2014/main" id="{2A8DF1D6-2CE1-9BFE-2220-CEB8F0E4E887}"/>
              </a:ext>
            </a:extLst>
          </p:cNvPr>
          <p:cNvSpPr>
            <a:spLocks noChangeAspect="1"/>
          </p:cNvSpPr>
          <p:nvPr/>
        </p:nvSpPr>
        <p:spPr>
          <a:xfrm>
            <a:off x="8925735" y="2285999"/>
            <a:ext cx="378199" cy="378199"/>
          </a:xfrm>
          <a:prstGeom prst="mathPlus">
            <a:avLst>
              <a:gd name="adj1" fmla="val 0"/>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7" name="Straight Connector 46">
            <a:extLst>
              <a:ext uri="{FF2B5EF4-FFF2-40B4-BE49-F238E27FC236}">
                <a16:creationId xmlns:a16="http://schemas.microsoft.com/office/drawing/2014/main" id="{30D265CE-3517-F1A6-A5BC-65E4E00949EB}"/>
              </a:ext>
            </a:extLst>
          </p:cNvPr>
          <p:cNvCxnSpPr>
            <a:cxnSpLocks/>
            <a:stCxn id="41" idx="2"/>
          </p:cNvCxnSpPr>
          <p:nvPr/>
        </p:nvCxnSpPr>
        <p:spPr>
          <a:xfrm>
            <a:off x="1483557" y="3334493"/>
            <a:ext cx="3264238" cy="1647082"/>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195BAFF0-BF3B-4FC8-E40D-66950A416968}"/>
              </a:ext>
            </a:extLst>
          </p:cNvPr>
          <p:cNvCxnSpPr>
            <a:cxnSpLocks/>
          </p:cNvCxnSpPr>
          <p:nvPr/>
        </p:nvCxnSpPr>
        <p:spPr>
          <a:xfrm>
            <a:off x="3849863" y="3339138"/>
            <a:ext cx="865611" cy="654332"/>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F84470DC-25B8-221B-85B1-B392FE962899}"/>
              </a:ext>
            </a:extLst>
          </p:cNvPr>
          <p:cNvCxnSpPr>
            <a:cxnSpLocks/>
          </p:cNvCxnSpPr>
          <p:nvPr/>
        </p:nvCxnSpPr>
        <p:spPr>
          <a:xfrm>
            <a:off x="5860288" y="3384365"/>
            <a:ext cx="0" cy="196349"/>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4564BC17-7D42-9D9D-EEF7-1E1E68DE2F3B}"/>
              </a:ext>
            </a:extLst>
          </p:cNvPr>
          <p:cNvCxnSpPr>
            <a:cxnSpLocks/>
          </p:cNvCxnSpPr>
          <p:nvPr/>
        </p:nvCxnSpPr>
        <p:spPr>
          <a:xfrm flipH="1">
            <a:off x="7025568" y="3328882"/>
            <a:ext cx="956569" cy="1424093"/>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5268996E-F5D0-C8C0-81D0-C401563FD5E3}"/>
              </a:ext>
            </a:extLst>
          </p:cNvPr>
          <p:cNvCxnSpPr>
            <a:cxnSpLocks/>
          </p:cNvCxnSpPr>
          <p:nvPr/>
        </p:nvCxnSpPr>
        <p:spPr>
          <a:xfrm flipH="1">
            <a:off x="7362717" y="3670380"/>
            <a:ext cx="2745032" cy="1441236"/>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3" name="Content Placeholder 3">
            <a:extLst>
              <a:ext uri="{FF2B5EF4-FFF2-40B4-BE49-F238E27FC236}">
                <a16:creationId xmlns:a16="http://schemas.microsoft.com/office/drawing/2014/main" id="{24D4A31C-4E15-67F0-81D3-B60592B533EA}"/>
              </a:ext>
            </a:extLst>
          </p:cNvPr>
          <p:cNvSpPr>
            <a:spLocks noGrp="1"/>
          </p:cNvSpPr>
          <p:nvPr>
            <p:ph sz="quarter" idx="11"/>
          </p:nvPr>
        </p:nvSpPr>
        <p:spPr>
          <a:xfrm>
            <a:off x="314326" y="1046716"/>
            <a:ext cx="11764962" cy="715410"/>
          </a:xfrm>
        </p:spPr>
        <p:txBody>
          <a:bodyPr/>
          <a:lstStyle/>
          <a:p>
            <a:pPr marL="0" indent="0" algn="ctr">
              <a:buNone/>
            </a:pPr>
            <a:r>
              <a:rPr lang="en-US" sz="2400">
                <a:latin typeface="Arial" panose="020B0604020202020204" pitchFamily="34" charset="0"/>
                <a:cs typeface="Arial" panose="020B0604020202020204" pitchFamily="34" charset="0"/>
              </a:rPr>
              <a:t>Mobile immersive headsets allow for a “classroom in a box”</a:t>
            </a:r>
          </a:p>
        </p:txBody>
      </p:sp>
    </p:spTree>
    <p:extLst>
      <p:ext uri="{BB962C8B-B14F-4D97-AF65-F5344CB8AC3E}">
        <p14:creationId xmlns:p14="http://schemas.microsoft.com/office/powerpoint/2010/main" val="303414778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70B1E6D-35CC-034B-B6D1-B254B2218854}"/>
              </a:ext>
            </a:extLst>
          </p:cNvPr>
          <p:cNvSpPr>
            <a:spLocks noGrp="1"/>
          </p:cNvSpPr>
          <p:nvPr>
            <p:ph type="body" sz="quarter" idx="13"/>
          </p:nvPr>
        </p:nvSpPr>
        <p:spPr>
          <a:xfrm>
            <a:off x="6534150" y="1687513"/>
            <a:ext cx="5092700" cy="3658777"/>
          </a:xfrm>
          <a:noFill/>
          <a:ln w="9525">
            <a:noFill/>
            <a:miter lim="800000"/>
            <a:headEnd/>
            <a:tailEnd/>
          </a:ln>
          <a:effectLst/>
        </p:spPr>
        <p:txBody>
          <a:bodyPr vert="horz" wrap="square" lIns="91440" tIns="45720" rIns="91440" bIns="45720" numCol="1" anchor="t" anchorCtr="0" compatLnSpc="1">
            <a:prstTxWarp prst="textNoShape">
              <a:avLst/>
            </a:prstTxWarp>
          </a:bodyPr>
          <a:lstStyle/>
          <a:p>
            <a:pPr marL="0" indent="0">
              <a:spcAft>
                <a:spcPts val="1200"/>
              </a:spcAft>
              <a:buNone/>
            </a:pPr>
            <a:r>
              <a:rPr kumimoji="0" lang="en-US" sz="2800" b="1" i="0" u="none" strike="noStrike" kern="0" cap="none" spc="0" normalizeH="0" baseline="0" noProof="0">
                <a:ln>
                  <a:noFill/>
                </a:ln>
                <a:solidFill>
                  <a:srgbClr val="000000"/>
                </a:solidFill>
                <a:effectLst/>
                <a:uLnTx/>
                <a:uFillTx/>
                <a:ea typeface="Roboto Black" panose="020B0604020202020204" pitchFamily="2" charset="0"/>
                <a:cs typeface="Arial" panose="020B0604020202020204" pitchFamily="34" charset="0"/>
              </a:rPr>
              <a:t>Development</a:t>
            </a:r>
            <a:r>
              <a:rPr kumimoji="0" lang="en-US" sz="2400" b="1" i="0" u="none" strike="noStrike" kern="0" cap="none" spc="0" normalizeH="0" baseline="0" noProof="0">
                <a:ln>
                  <a:noFill/>
                </a:ln>
                <a:solidFill>
                  <a:srgbClr val="000000"/>
                </a:solidFill>
                <a:effectLst/>
                <a:uLnTx/>
                <a:uFillTx/>
                <a:ea typeface="Roboto Black" panose="020B0604020202020204" pitchFamily="2" charset="0"/>
                <a:cs typeface="Arial" panose="020B0604020202020204" pitchFamily="34" charset="0"/>
              </a:rPr>
              <a:t> </a:t>
            </a:r>
            <a:endParaRPr lang="en-US" sz="2400">
              <a:cs typeface="Arial" panose="020B0604020202020204" pitchFamily="34" charset="0"/>
            </a:endParaRPr>
          </a:p>
          <a:p>
            <a:pPr marL="456565" indent="-456565">
              <a:spcAft>
                <a:spcPts val="1200"/>
              </a:spcAft>
              <a:buFont typeface="Wingdings" panose="05000000000000000000" pitchFamily="2" charset="2"/>
            </a:pPr>
            <a:r>
              <a:rPr lang="en-US" sz="2400">
                <a:cs typeface="Arial" panose="020B0604020202020204" pitchFamily="34" charset="0"/>
              </a:rPr>
              <a:t>Draw inspiration from media</a:t>
            </a:r>
          </a:p>
          <a:p>
            <a:pPr marL="456565" indent="-456565">
              <a:spcAft>
                <a:spcPts val="1200"/>
              </a:spcAft>
              <a:buFont typeface="Wingdings" panose="05000000000000000000" pitchFamily="2" charset="2"/>
              <a:buChar char="Ø"/>
            </a:pPr>
            <a:r>
              <a:rPr lang="en-US" sz="2400">
                <a:cs typeface="Arial" panose="020B0604020202020204" pitchFamily="34" charset="0"/>
              </a:rPr>
              <a:t>Leverage real-world concepts</a:t>
            </a:r>
          </a:p>
          <a:p>
            <a:pPr marL="456565" indent="-456565">
              <a:spcAft>
                <a:spcPts val="1200"/>
              </a:spcAft>
              <a:buFont typeface="Wingdings" panose="05000000000000000000" pitchFamily="2" charset="2"/>
            </a:pPr>
            <a:r>
              <a:rPr lang="en-US" sz="2400">
                <a:cs typeface="Arial" panose="020B0604020202020204" pitchFamily="34" charset="0"/>
              </a:rPr>
              <a:t>Consider GPU parallelization</a:t>
            </a:r>
          </a:p>
          <a:p>
            <a:pPr marL="456565" indent="-456565">
              <a:spcAft>
                <a:spcPts val="1200"/>
              </a:spcAft>
              <a:buFont typeface="Wingdings" panose="05000000000000000000" pitchFamily="2" charset="2"/>
            </a:pPr>
            <a:r>
              <a:rPr lang="en-US" sz="2400">
                <a:cs typeface="Arial" panose="020B0604020202020204" pitchFamily="34" charset="0"/>
              </a:rPr>
              <a:t>Generate visuals procedurally</a:t>
            </a:r>
          </a:p>
          <a:p>
            <a:pPr marL="456565" indent="-456565">
              <a:spcAft>
                <a:spcPts val="1200"/>
              </a:spcAft>
              <a:buFont typeface="Wingdings" panose="05000000000000000000" pitchFamily="2" charset="2"/>
            </a:pPr>
            <a:r>
              <a:rPr lang="en-US" sz="2400">
                <a:cs typeface="Arial" panose="020B0604020202020204" pitchFamily="34" charset="0"/>
              </a:rPr>
              <a:t>Profile performance regularly</a:t>
            </a:r>
          </a:p>
        </p:txBody>
      </p:sp>
      <p:pic>
        <p:nvPicPr>
          <p:cNvPr id="8" name="Picture 2" descr="The Iron Man HUD is Terrible — Pearl River Flow">
            <a:extLst>
              <a:ext uri="{FF2B5EF4-FFF2-40B4-BE49-F238E27FC236}">
                <a16:creationId xmlns:a16="http://schemas.microsoft.com/office/drawing/2014/main" id="{48E4782C-6ECD-4B44-9A30-F8D01940CB42}"/>
              </a:ext>
            </a:extLst>
          </p:cNvPr>
          <p:cNvPicPr>
            <a:picLocks noGrp="1" noChangeAspect="1" noChangeArrowheads="1"/>
          </p:cNvPicPr>
          <p:nvPr>
            <p:ph type="pic" sz="quarter" idx="14"/>
          </p:nvPr>
        </p:nvPicPr>
        <p:blipFill>
          <a:blip r:embed="rId2">
            <a:extLst>
              <a:ext uri="{28A0092B-C50C-407E-A947-70E740481C1C}">
                <a14:useLocalDpi xmlns:a14="http://schemas.microsoft.com/office/drawing/2010/main" val="0"/>
              </a:ext>
            </a:extLst>
          </a:blip>
          <a:srcRect l="13257" r="13257"/>
          <a:stretch>
            <a:fillRect/>
          </a:stretch>
        </p:blipFill>
        <p:spPr bwMode="auto">
          <a:xfrm>
            <a:off x="946150" y="1687513"/>
            <a:ext cx="4981575" cy="3813175"/>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F3C5E6CC-4FBC-2CCD-21DC-9D5B29F7E79C}"/>
              </a:ext>
            </a:extLst>
          </p:cNvPr>
          <p:cNvSpPr txBox="1">
            <a:spLocks/>
          </p:cNvSpPr>
          <p:nvPr/>
        </p:nvSpPr>
        <p:spPr>
          <a:xfrm>
            <a:off x="2397039" y="0"/>
            <a:ext cx="7416800" cy="795130"/>
          </a:xfrm>
          <a:prstGeom prst="rect">
            <a:avLst/>
          </a:prstGeom>
        </p:spPr>
        <p:txBody>
          <a:bodyPr anchor="ctr"/>
          <a:lstStyle>
            <a:lvl1pPr algn="ctr" rtl="0" eaLnBrk="1" fontAlgn="base" hangingPunct="1">
              <a:spcBef>
                <a:spcPct val="0"/>
              </a:spcBef>
              <a:spcAft>
                <a:spcPct val="0"/>
              </a:spcAft>
              <a:defRPr sz="28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a:lstStyle>
          <a:p>
            <a:r>
              <a:rPr lang="en-US" kern="0"/>
              <a:t>Best Practices</a:t>
            </a:r>
          </a:p>
        </p:txBody>
      </p:sp>
    </p:spTree>
    <p:extLst>
      <p:ext uri="{BB962C8B-B14F-4D97-AF65-F5344CB8AC3E}">
        <p14:creationId xmlns:p14="http://schemas.microsoft.com/office/powerpoint/2010/main" val="315232186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70B1E6D-35CC-034B-B6D1-B254B2218854}"/>
              </a:ext>
            </a:extLst>
          </p:cNvPr>
          <p:cNvSpPr>
            <a:spLocks noGrp="1"/>
          </p:cNvSpPr>
          <p:nvPr>
            <p:ph type="body" sz="quarter" idx="13"/>
          </p:nvPr>
        </p:nvSpPr>
        <p:spPr>
          <a:xfrm>
            <a:off x="1228318" y="1688142"/>
            <a:ext cx="5264149" cy="3835832"/>
          </a:xfr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20000"/>
              </a:spcBef>
              <a:spcAft>
                <a:spcPts val="1200"/>
              </a:spcAft>
              <a:buClr>
                <a:srgbClr val="000000"/>
              </a:buClr>
              <a:buSzPct val="75000"/>
              <a:buFont typeface="Wingdings" charset="2"/>
              <a:buNone/>
              <a:tabLst/>
              <a:defRPr/>
            </a:pPr>
            <a:r>
              <a:rPr lang="en-US" sz="2800" b="1">
                <a:solidFill>
                  <a:srgbClr val="000000"/>
                </a:solidFill>
                <a:ea typeface="Roboto Black" panose="020B0604020202020204" pitchFamily="2" charset="0"/>
                <a:cs typeface="Arial" panose="020B0604020202020204" pitchFamily="34" charset="0"/>
              </a:rPr>
              <a:t>Usability</a:t>
            </a:r>
            <a:endParaRPr kumimoji="0" lang="en-US" sz="2800" b="1" i="0" u="none" strike="noStrike" kern="0" cap="none" spc="0" normalizeH="0" baseline="0" noProof="0">
              <a:ln>
                <a:noFill/>
              </a:ln>
              <a:solidFill>
                <a:srgbClr val="000000"/>
              </a:solidFill>
              <a:effectLst/>
              <a:uLnTx/>
              <a:uFillTx/>
              <a:ea typeface="Roboto Black" panose="020B0604020202020204" pitchFamily="2" charset="0"/>
              <a:cs typeface="Arial" panose="020B0604020202020204" pitchFamily="34" charset="0"/>
            </a:endParaRPr>
          </a:p>
          <a:p>
            <a:pPr marL="456565" indent="-456565">
              <a:spcAft>
                <a:spcPts val="1200"/>
              </a:spcAft>
              <a:buFont typeface="Wingdings" panose="05000000000000000000" pitchFamily="2" charset="2"/>
            </a:pPr>
            <a:r>
              <a:rPr lang="en-US" sz="2400">
                <a:cs typeface="Arial" panose="020B0604020202020204" pitchFamily="34" charset="0"/>
              </a:rPr>
              <a:t>Add visual/auditory feedback</a:t>
            </a:r>
          </a:p>
          <a:p>
            <a:pPr marL="456565" indent="-456565">
              <a:spcAft>
                <a:spcPts val="1200"/>
              </a:spcAft>
              <a:buFont typeface="Wingdings" panose="05000000000000000000" pitchFamily="2" charset="2"/>
              <a:buChar char="Ø"/>
            </a:pPr>
            <a:r>
              <a:rPr lang="en-US" sz="2400">
                <a:cs typeface="Arial" panose="020B0604020202020204" pitchFamily="34" charset="0"/>
              </a:rPr>
              <a:t>Embrace ergonomics</a:t>
            </a:r>
          </a:p>
          <a:p>
            <a:pPr marL="456565" indent="-456565">
              <a:spcAft>
                <a:spcPts val="1200"/>
              </a:spcAft>
              <a:buFont typeface="Wingdings" panose="05000000000000000000" pitchFamily="2" charset="2"/>
              <a:buChar char="Ø"/>
            </a:pPr>
            <a:r>
              <a:rPr lang="en-US" sz="2400">
                <a:cs typeface="Arial" panose="020B0604020202020204" pitchFamily="34" charset="0"/>
              </a:rPr>
              <a:t>Test early and often</a:t>
            </a:r>
          </a:p>
          <a:p>
            <a:pPr marL="456565" indent="-456565">
              <a:spcAft>
                <a:spcPts val="1200"/>
              </a:spcAft>
              <a:buFont typeface="Wingdings" panose="05000000000000000000" pitchFamily="2" charset="2"/>
            </a:pPr>
            <a:r>
              <a:rPr lang="en-US" sz="2400">
                <a:cs typeface="Arial" panose="020B0604020202020204" pitchFamily="34" charset="0"/>
              </a:rPr>
              <a:t>Minimize text</a:t>
            </a:r>
          </a:p>
          <a:p>
            <a:pPr marL="457189" marR="0" lvl="0" indent="-457189" algn="l" defTabSz="914400" rtl="0" eaLnBrk="1" fontAlgn="base" latinLnBrk="0" hangingPunct="1">
              <a:lnSpc>
                <a:spcPct val="100000"/>
              </a:lnSpc>
              <a:spcBef>
                <a:spcPct val="20000"/>
              </a:spcBef>
              <a:spcAft>
                <a:spcPts val="1200"/>
              </a:spcAft>
              <a:buClr>
                <a:srgbClr val="000000"/>
              </a:buClr>
              <a:buSzPct val="75000"/>
              <a:buFont typeface="Wingdings" panose="05000000000000000000" pitchFamily="2" charset="2"/>
              <a:buChar char="Ø"/>
              <a:tabLst/>
              <a:defRPr/>
            </a:pPr>
            <a:r>
              <a:rPr lang="en-US" sz="2400">
                <a:solidFill>
                  <a:srgbClr val="000000"/>
                </a:solidFill>
                <a:cs typeface="Arial" panose="020B0604020202020204" pitchFamily="34" charset="0"/>
              </a:rPr>
              <a:t>Co-create!</a:t>
            </a:r>
          </a:p>
        </p:txBody>
      </p:sp>
      <p:pic>
        <p:nvPicPr>
          <p:cNvPr id="9" name="Picture 8">
            <a:extLst>
              <a:ext uri="{FF2B5EF4-FFF2-40B4-BE49-F238E27FC236}">
                <a16:creationId xmlns:a16="http://schemas.microsoft.com/office/drawing/2014/main" id="{35335E25-4065-4A2B-95C2-B31E89FE77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72765" y="1688142"/>
            <a:ext cx="3100965" cy="4134620"/>
          </a:xfrm>
          <a:prstGeom prst="rect">
            <a:avLst/>
          </a:prstGeom>
        </p:spPr>
      </p:pic>
      <p:sp>
        <p:nvSpPr>
          <p:cNvPr id="4" name="Title 1">
            <a:extLst>
              <a:ext uri="{FF2B5EF4-FFF2-40B4-BE49-F238E27FC236}">
                <a16:creationId xmlns:a16="http://schemas.microsoft.com/office/drawing/2014/main" id="{C7364C44-D4AC-9000-BC98-02A06B9568B0}"/>
              </a:ext>
            </a:extLst>
          </p:cNvPr>
          <p:cNvSpPr txBox="1">
            <a:spLocks/>
          </p:cNvSpPr>
          <p:nvPr/>
        </p:nvSpPr>
        <p:spPr>
          <a:xfrm>
            <a:off x="2397039" y="0"/>
            <a:ext cx="7416800" cy="795130"/>
          </a:xfrm>
          <a:prstGeom prst="rect">
            <a:avLst/>
          </a:prstGeom>
        </p:spPr>
        <p:txBody>
          <a:bodyPr anchor="ctr"/>
          <a:lstStyle>
            <a:lvl1pPr algn="ctr" rtl="0" eaLnBrk="1" fontAlgn="base" hangingPunct="1">
              <a:spcBef>
                <a:spcPct val="0"/>
              </a:spcBef>
              <a:spcAft>
                <a:spcPct val="0"/>
              </a:spcAft>
              <a:defRPr sz="28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a:lstStyle>
          <a:p>
            <a:r>
              <a:rPr lang="en-US" kern="0"/>
              <a:t>Best Practices (Cont.)</a:t>
            </a:r>
          </a:p>
        </p:txBody>
      </p:sp>
    </p:spTree>
    <p:extLst>
      <p:ext uri="{BB962C8B-B14F-4D97-AF65-F5344CB8AC3E}">
        <p14:creationId xmlns:p14="http://schemas.microsoft.com/office/powerpoint/2010/main" val="97684913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20210-60C4-4BE4-E581-5D780806FDEA}"/>
              </a:ext>
            </a:extLst>
          </p:cNvPr>
          <p:cNvSpPr>
            <a:spLocks noGrp="1"/>
          </p:cNvSpPr>
          <p:nvPr>
            <p:ph type="title"/>
          </p:nvPr>
        </p:nvSpPr>
        <p:spPr>
          <a:xfrm>
            <a:off x="2397039" y="3031435"/>
            <a:ext cx="7416800" cy="795130"/>
          </a:xfrm>
        </p:spPr>
        <p:txBody>
          <a:bodyPr/>
          <a:lstStyle/>
          <a:p>
            <a:r>
              <a:rPr lang="en-US">
                <a:solidFill>
                  <a:schemeClr val="tx1"/>
                </a:solidFill>
              </a:rPr>
              <a:t>Summary and Conclusion</a:t>
            </a:r>
          </a:p>
        </p:txBody>
      </p:sp>
    </p:spTree>
    <p:extLst>
      <p:ext uri="{BB962C8B-B14F-4D97-AF65-F5344CB8AC3E}">
        <p14:creationId xmlns:p14="http://schemas.microsoft.com/office/powerpoint/2010/main" val="40348343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70B1E6D-35CC-034B-B6D1-B254B2218854}"/>
              </a:ext>
            </a:extLst>
          </p:cNvPr>
          <p:cNvSpPr>
            <a:spLocks noGrp="1"/>
          </p:cNvSpPr>
          <p:nvPr>
            <p:ph type="body" sz="quarter" idx="13"/>
          </p:nvPr>
        </p:nvSpPr>
        <p:spPr>
          <a:xfrm>
            <a:off x="576700" y="1063105"/>
            <a:ext cx="5490724" cy="2226633"/>
          </a:xfrm>
          <a:noFill/>
          <a:ln w="9525">
            <a:noFill/>
            <a:miter lim="800000"/>
            <a:headEnd/>
            <a:tailEnd/>
          </a:ln>
          <a:effectLst/>
        </p:spPr>
        <p:txBody>
          <a:bodyPr vert="horz" wrap="square" lIns="91440" tIns="45720" rIns="91440" bIns="45720" numCol="1" anchor="t" anchorCtr="0" compatLnSpc="1">
            <a:prstTxWarp prst="textNoShape">
              <a:avLst/>
            </a:prstTxWarp>
          </a:bodyPr>
          <a:lstStyle/>
          <a:p>
            <a:pPr>
              <a:spcBef>
                <a:spcPts val="0"/>
              </a:spcBef>
              <a:spcAft>
                <a:spcPts val="1600"/>
              </a:spcAft>
              <a:buFont typeface="Wingdings" panose="05000000000000000000" pitchFamily="2" charset="2"/>
            </a:pPr>
            <a:r>
              <a:rPr lang="en-US" sz="2000">
                <a:cs typeface="Arial" panose="020B0604020202020204" pitchFamily="34" charset="0"/>
              </a:rPr>
              <a:t>Wireless devices are a primary attack vector</a:t>
            </a:r>
          </a:p>
          <a:p>
            <a:pPr>
              <a:spcBef>
                <a:spcPts val="0"/>
              </a:spcBef>
              <a:spcAft>
                <a:spcPts val="1600"/>
              </a:spcAft>
              <a:buFont typeface="Wingdings" panose="05000000000000000000" pitchFamily="2" charset="2"/>
            </a:pPr>
            <a:r>
              <a:rPr lang="en-US" sz="2000">
                <a:cs typeface="Arial" panose="020B0604020202020204" pitchFamily="34" charset="0"/>
              </a:rPr>
              <a:t>Backdoors are hidden inside chip firmware</a:t>
            </a:r>
          </a:p>
          <a:p>
            <a:pPr>
              <a:spcBef>
                <a:spcPts val="0"/>
              </a:spcBef>
              <a:spcAft>
                <a:spcPts val="1600"/>
              </a:spcAft>
              <a:buFont typeface="Wingdings" panose="05000000000000000000" pitchFamily="2" charset="2"/>
            </a:pPr>
            <a:r>
              <a:rPr lang="en-US" sz="2000">
                <a:cs typeface="Arial" panose="020B0604020202020204" pitchFamily="34" charset="0"/>
              </a:rPr>
              <a:t>290 million people were affected by data breaches in 2021 alone</a:t>
            </a:r>
          </a:p>
        </p:txBody>
      </p:sp>
      <p:sp>
        <p:nvSpPr>
          <p:cNvPr id="7" name="Title 1">
            <a:extLst>
              <a:ext uri="{FF2B5EF4-FFF2-40B4-BE49-F238E27FC236}">
                <a16:creationId xmlns:a16="http://schemas.microsoft.com/office/drawing/2014/main" id="{37B41C14-A381-4B28-9418-BFD051232147}"/>
              </a:ext>
            </a:extLst>
          </p:cNvPr>
          <p:cNvSpPr txBox="1">
            <a:spLocks/>
          </p:cNvSpPr>
          <p:nvPr/>
        </p:nvSpPr>
        <p:spPr>
          <a:xfrm>
            <a:off x="2397039" y="128715"/>
            <a:ext cx="7416800" cy="795130"/>
          </a:xfrm>
          <a:prstGeom prst="rect">
            <a:avLst/>
          </a:prstGeom>
        </p:spPr>
        <p:txBody>
          <a:bodyPr/>
          <a:lstStyle>
            <a:lvl1pPr algn="ctr" rtl="0" eaLnBrk="1" fontAlgn="base" hangingPunct="1">
              <a:spcBef>
                <a:spcPct val="0"/>
              </a:spcBef>
              <a:spcAft>
                <a:spcPct val="0"/>
              </a:spcAft>
              <a:defRPr sz="28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a:lstStyle>
          <a:p>
            <a:r>
              <a:rPr lang="en-US"/>
              <a:t>Security Implications</a:t>
            </a:r>
            <a:endParaRPr lang="en-US" kern="0"/>
          </a:p>
        </p:txBody>
      </p:sp>
      <p:pic>
        <p:nvPicPr>
          <p:cNvPr id="14338" name="Picture 2" descr="SCIF Products and Services | Squadron Defense Group">
            <a:extLst>
              <a:ext uri="{FF2B5EF4-FFF2-40B4-BE49-F238E27FC236}">
                <a16:creationId xmlns:a16="http://schemas.microsoft.com/office/drawing/2014/main" id="{44FB3370-420E-AC7C-21D9-892C2034725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26962" y="3429000"/>
            <a:ext cx="6957687" cy="2699727"/>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1">
            <a:extLst>
              <a:ext uri="{FF2B5EF4-FFF2-40B4-BE49-F238E27FC236}">
                <a16:creationId xmlns:a16="http://schemas.microsoft.com/office/drawing/2014/main" id="{7C709871-063D-0FB7-D312-152BCC86EF02}"/>
              </a:ext>
            </a:extLst>
          </p:cNvPr>
          <p:cNvSpPr txBox="1">
            <a:spLocks/>
          </p:cNvSpPr>
          <p:nvPr/>
        </p:nvSpPr>
        <p:spPr bwMode="auto">
          <a:xfrm>
            <a:off x="6191252" y="1063105"/>
            <a:ext cx="5490724" cy="222663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457189" indent="-457189" algn="l" rtl="0" eaLnBrk="1" fontAlgn="base" hangingPunct="1">
              <a:spcBef>
                <a:spcPct val="20000"/>
              </a:spcBef>
              <a:spcAft>
                <a:spcPct val="0"/>
              </a:spcAft>
              <a:buClr>
                <a:schemeClr val="tx1"/>
              </a:buClr>
              <a:buSzPct val="75000"/>
              <a:buFont typeface="Wingdings" charset="2"/>
              <a:buChar char="Ø"/>
              <a:defRPr sz="2200" baseline="0">
                <a:solidFill>
                  <a:schemeClr val="tx1"/>
                </a:solidFill>
                <a:latin typeface="Arial" panose="020B0604020202020204" pitchFamily="34"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baseline="0">
                <a:solidFill>
                  <a:schemeClr val="bg2">
                    <a:lumMod val="50000"/>
                  </a:schemeClr>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folHlink"/>
              </a:buClr>
              <a:buSzPct val="50000"/>
              <a:buFont typeface="Wingdings" pitchFamily="2" charset="2"/>
              <a:buChar char="n"/>
              <a:defRPr sz="3200" baseline="0">
                <a:solidFill>
                  <a:schemeClr val="bg2">
                    <a:lumMod val="50000"/>
                  </a:schemeClr>
                </a:solidFill>
                <a:latin typeface="+mn-lt"/>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baseline="0">
                <a:solidFill>
                  <a:schemeClr val="bg2">
                    <a:lumMod val="50000"/>
                  </a:schemeClr>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baseline="0">
                <a:solidFill>
                  <a:schemeClr val="bg2">
                    <a:lumMod val="50000"/>
                  </a:schemeClr>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pPr>
              <a:spcBef>
                <a:spcPts val="0"/>
              </a:spcBef>
              <a:spcAft>
                <a:spcPts val="1600"/>
              </a:spcAft>
              <a:buFont typeface="Wingdings" panose="05000000000000000000" pitchFamily="2" charset="2"/>
            </a:pPr>
            <a:r>
              <a:rPr lang="en-US" sz="2000">
                <a:cs typeface="Arial" panose="020B0604020202020204" pitchFamily="34" charset="0"/>
              </a:rPr>
              <a:t>Defense industry spends billions each year for SIGINT and wireless security</a:t>
            </a:r>
          </a:p>
          <a:p>
            <a:pPr>
              <a:spcBef>
                <a:spcPts val="0"/>
              </a:spcBef>
              <a:spcAft>
                <a:spcPts val="1600"/>
              </a:spcAft>
              <a:buFont typeface="Wingdings" panose="05000000000000000000" pitchFamily="2" charset="2"/>
            </a:pPr>
            <a:r>
              <a:rPr lang="en-US" sz="2000">
                <a:cs typeface="Arial" panose="020B0604020202020204" pitchFamily="34" charset="0"/>
              </a:rPr>
              <a:t>Secure facilities do not allow most wireless devices, and are swept continuously</a:t>
            </a:r>
          </a:p>
          <a:p>
            <a:pPr>
              <a:spcBef>
                <a:spcPts val="0"/>
              </a:spcBef>
              <a:spcAft>
                <a:spcPts val="1600"/>
              </a:spcAft>
              <a:buFont typeface="Wingdings" panose="05000000000000000000" pitchFamily="2" charset="2"/>
            </a:pPr>
            <a:r>
              <a:rPr lang="en-US" sz="2000">
                <a:cs typeface="Arial" panose="020B0604020202020204" pitchFamily="34" charset="0"/>
              </a:rPr>
              <a:t>Meeting rooms are shielded</a:t>
            </a:r>
          </a:p>
        </p:txBody>
      </p:sp>
      <p:pic>
        <p:nvPicPr>
          <p:cNvPr id="14340" name="Picture 4">
            <a:extLst>
              <a:ext uri="{FF2B5EF4-FFF2-40B4-BE49-F238E27FC236}">
                <a16:creationId xmlns:a16="http://schemas.microsoft.com/office/drawing/2014/main" id="{0616A2DA-3D2B-31A9-8B22-F36531E3206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5462"/>
          <a:stretch/>
        </p:blipFill>
        <p:spPr bwMode="auto">
          <a:xfrm>
            <a:off x="607351" y="3428998"/>
            <a:ext cx="3901352" cy="26997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54504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745"/>
        <p:cNvGrpSpPr/>
        <p:nvPr/>
      </p:nvGrpSpPr>
      <p:grpSpPr>
        <a:xfrm>
          <a:off x="0" y="0"/>
          <a:ext cx="0" cy="0"/>
          <a:chOff x="0" y="0"/>
          <a:chExt cx="0" cy="0"/>
        </a:xfrm>
      </p:grpSpPr>
      <p:sp>
        <p:nvSpPr>
          <p:cNvPr id="750" name="Google Shape;750;p135"/>
          <p:cNvSpPr txBox="1"/>
          <p:nvPr/>
        </p:nvSpPr>
        <p:spPr>
          <a:xfrm>
            <a:off x="6988217" y="6423567"/>
            <a:ext cx="4000000" cy="364800"/>
          </a:xfrm>
          <a:prstGeom prst="rect">
            <a:avLst/>
          </a:prstGeom>
          <a:noFill/>
          <a:ln>
            <a:noFill/>
          </a:ln>
        </p:spPr>
        <p:txBody>
          <a:bodyPr spcFirstLastPara="1" wrap="square" lIns="121900" tIns="121900" rIns="121900" bIns="121900" anchor="t" anchorCtr="0">
            <a:noAutofit/>
          </a:bodyPr>
          <a:lstStyle/>
          <a:p>
            <a:pPr algn="ctr">
              <a:spcBef>
                <a:spcPts val="0"/>
              </a:spcBef>
              <a:spcAft>
                <a:spcPts val="0"/>
              </a:spcAft>
            </a:pPr>
            <a:r>
              <a:rPr lang="en-GB" sz="1333">
                <a:solidFill>
                  <a:srgbClr val="FFFFFF"/>
                </a:solidFill>
                <a:latin typeface="Proxima Nova"/>
                <a:ea typeface="Proxima Nova"/>
                <a:cs typeface="Proxima Nova"/>
                <a:sym typeface="Proxima Nova"/>
              </a:rPr>
              <a:t>(c) 2019 Magic Leap, Inc.</a:t>
            </a:r>
            <a:endParaRPr sz="1333">
              <a:solidFill>
                <a:srgbClr val="FFFFFF"/>
              </a:solidFill>
              <a:latin typeface="Proxima Nova"/>
              <a:ea typeface="Proxima Nova"/>
              <a:cs typeface="Proxima Nova"/>
              <a:sym typeface="Proxima Nova"/>
            </a:endParaRPr>
          </a:p>
        </p:txBody>
      </p:sp>
      <p:sp>
        <p:nvSpPr>
          <p:cNvPr id="6" name="Content Placeholder 3">
            <a:extLst>
              <a:ext uri="{FF2B5EF4-FFF2-40B4-BE49-F238E27FC236}">
                <a16:creationId xmlns:a16="http://schemas.microsoft.com/office/drawing/2014/main" id="{F1DC5BB5-041D-4575-827A-0D9A19699391}"/>
              </a:ext>
            </a:extLst>
          </p:cNvPr>
          <p:cNvSpPr txBox="1">
            <a:spLocks/>
          </p:cNvSpPr>
          <p:nvPr/>
        </p:nvSpPr>
        <p:spPr>
          <a:xfrm>
            <a:off x="480132" y="1046715"/>
            <a:ext cx="4110529" cy="2032387"/>
          </a:xfrm>
          <a:prstGeom prst="rect">
            <a:avLst/>
          </a:prstGeom>
        </p:spPr>
        <p:txBody>
          <a:bodyPr numCol="1"/>
          <a:lst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folHlink"/>
              </a:buClr>
              <a:buSzPct val="50000"/>
              <a:buFont typeface="Wingdings" pitchFamily="2" charset="2"/>
              <a:buChar char="n"/>
              <a:defRPr sz="3200">
                <a:solidFill>
                  <a:schemeClr val="tx1"/>
                </a:solidFill>
                <a:latin typeface="+mn-lt"/>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pPr marL="0" indent="0">
              <a:buFont typeface="Wingdings" charset="2"/>
              <a:buNone/>
            </a:pPr>
            <a:r>
              <a:rPr lang="en-US" sz="2400" b="1" kern="0">
                <a:latin typeface="Arial" panose="020B0604020202020204" pitchFamily="34" charset="0"/>
                <a:ea typeface="Roboto Black" panose="02000000000000000000" pitchFamily="2" charset="0"/>
                <a:cs typeface="Arial" panose="020B0604020202020204" pitchFamily="34" charset="0"/>
              </a:rPr>
              <a:t>Smart Cities</a:t>
            </a:r>
          </a:p>
          <a:p>
            <a:pPr>
              <a:buFont typeface="Wingdings" panose="05000000000000000000" pitchFamily="2" charset="2"/>
              <a:buChar char="Ø"/>
            </a:pPr>
            <a:r>
              <a:rPr lang="en-US" sz="2000" kern="0">
                <a:latin typeface="Arial" panose="020B0604020202020204" pitchFamily="34" charset="0"/>
                <a:cs typeface="Arial" panose="020B0604020202020204" pitchFamily="34" charset="0"/>
              </a:rPr>
              <a:t>IoT sensor networks</a:t>
            </a:r>
          </a:p>
          <a:p>
            <a:pPr>
              <a:buFont typeface="Wingdings" panose="05000000000000000000" pitchFamily="2" charset="2"/>
              <a:buChar char="Ø"/>
            </a:pPr>
            <a:r>
              <a:rPr lang="en-US" sz="2000" kern="0">
                <a:latin typeface="Arial" panose="020B0604020202020204" pitchFamily="34" charset="0"/>
                <a:cs typeface="Arial" panose="020B0604020202020204" pitchFamily="34" charset="0"/>
              </a:rPr>
              <a:t>5G, 6G, 7G, and beyond</a:t>
            </a:r>
          </a:p>
          <a:p>
            <a:pPr>
              <a:buFont typeface="Wingdings" panose="05000000000000000000" pitchFamily="2" charset="2"/>
              <a:buChar char="Ø"/>
            </a:pPr>
            <a:r>
              <a:rPr lang="en-US" sz="2000" kern="0">
                <a:latin typeface="Arial" panose="020B0604020202020204" pitchFamily="34" charset="0"/>
                <a:cs typeface="Arial" panose="020B0604020202020204" pitchFamily="34" charset="0"/>
              </a:rPr>
              <a:t>Construction preplanning</a:t>
            </a:r>
          </a:p>
        </p:txBody>
      </p:sp>
      <p:pic>
        <p:nvPicPr>
          <p:cNvPr id="7" name="Google Shape;650;p118">
            <a:extLst>
              <a:ext uri="{FF2B5EF4-FFF2-40B4-BE49-F238E27FC236}">
                <a16:creationId xmlns:a16="http://schemas.microsoft.com/office/drawing/2014/main" id="{CB2A9DE0-E86B-4338-9494-A489EC949A98}"/>
              </a:ext>
            </a:extLst>
          </p:cNvPr>
          <p:cNvPicPr preferRelativeResize="0"/>
          <p:nvPr/>
        </p:nvPicPr>
        <p:blipFill rotWithShape="1">
          <a:blip r:embed="rId3">
            <a:alphaModFix/>
          </a:blip>
          <a:srcRect t="-372" b="21074"/>
          <a:stretch/>
        </p:blipFill>
        <p:spPr>
          <a:xfrm>
            <a:off x="9439" y="2906291"/>
            <a:ext cx="12192000" cy="2992556"/>
          </a:xfrm>
          <a:prstGeom prst="rect">
            <a:avLst/>
          </a:prstGeom>
          <a:noFill/>
          <a:ln>
            <a:noFill/>
          </a:ln>
        </p:spPr>
      </p:pic>
      <p:sp>
        <p:nvSpPr>
          <p:cNvPr id="8" name="Content Placeholder 3">
            <a:extLst>
              <a:ext uri="{FF2B5EF4-FFF2-40B4-BE49-F238E27FC236}">
                <a16:creationId xmlns:a16="http://schemas.microsoft.com/office/drawing/2014/main" id="{22E5DE44-D43C-4A98-9D83-F6914DF9E355}"/>
              </a:ext>
            </a:extLst>
          </p:cNvPr>
          <p:cNvSpPr txBox="1">
            <a:spLocks/>
          </p:cNvSpPr>
          <p:nvPr/>
        </p:nvSpPr>
        <p:spPr>
          <a:xfrm>
            <a:off x="4490827" y="1046715"/>
            <a:ext cx="3867933" cy="2032387"/>
          </a:xfrm>
          <a:prstGeom prst="rect">
            <a:avLst/>
          </a:prstGeom>
        </p:spPr>
        <p:txBody>
          <a:bodyPr numCol="1"/>
          <a:lst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folHlink"/>
              </a:buClr>
              <a:buSzPct val="50000"/>
              <a:buFont typeface="Wingdings" pitchFamily="2" charset="2"/>
              <a:buChar char="n"/>
              <a:defRPr sz="3200">
                <a:solidFill>
                  <a:schemeClr val="tx1"/>
                </a:solidFill>
                <a:latin typeface="+mn-lt"/>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pPr marL="0" indent="0">
              <a:buFont typeface="Wingdings" charset="2"/>
              <a:buNone/>
            </a:pPr>
            <a:r>
              <a:rPr lang="en-US" sz="2400" b="1" kern="0">
                <a:latin typeface="Arial" panose="020B0604020202020204" pitchFamily="34" charset="0"/>
                <a:ea typeface="Roboto Black" panose="02000000000000000000" pitchFamily="2" charset="0"/>
                <a:cs typeface="Arial" panose="020B0604020202020204" pitchFamily="34" charset="0"/>
              </a:rPr>
              <a:t>Transportation</a:t>
            </a:r>
          </a:p>
          <a:p>
            <a:pPr>
              <a:buFont typeface="Wingdings" panose="05000000000000000000" pitchFamily="2" charset="2"/>
              <a:buChar char="Ø"/>
            </a:pPr>
            <a:r>
              <a:rPr lang="en-US" sz="2000" kern="0">
                <a:latin typeface="Arial" panose="020B0604020202020204" pitchFamily="34" charset="0"/>
                <a:cs typeface="Arial" panose="020B0604020202020204" pitchFamily="34" charset="0"/>
              </a:rPr>
              <a:t>Aviation systems</a:t>
            </a:r>
          </a:p>
          <a:p>
            <a:pPr>
              <a:buFont typeface="Wingdings" panose="05000000000000000000" pitchFamily="2" charset="2"/>
              <a:buChar char="Ø"/>
            </a:pPr>
            <a:r>
              <a:rPr lang="en-US" sz="2000" kern="0">
                <a:latin typeface="Arial" panose="020B0604020202020204" pitchFamily="34" charset="0"/>
                <a:cs typeface="Arial" panose="020B0604020202020204" pitchFamily="34" charset="0"/>
              </a:rPr>
              <a:t>Connected mobility</a:t>
            </a:r>
          </a:p>
          <a:p>
            <a:pPr>
              <a:buFont typeface="Wingdings" panose="05000000000000000000" pitchFamily="2" charset="2"/>
              <a:buChar char="Ø"/>
            </a:pPr>
            <a:r>
              <a:rPr lang="en-US" sz="2000" kern="0">
                <a:latin typeface="Arial" panose="020B0604020202020204" pitchFamily="34" charset="0"/>
                <a:cs typeface="Arial" panose="020B0604020202020204" pitchFamily="34" charset="0"/>
              </a:rPr>
              <a:t>Traffic smart metering </a:t>
            </a:r>
          </a:p>
        </p:txBody>
      </p:sp>
      <p:sp>
        <p:nvSpPr>
          <p:cNvPr id="9" name="Content Placeholder 3">
            <a:extLst>
              <a:ext uri="{FF2B5EF4-FFF2-40B4-BE49-F238E27FC236}">
                <a16:creationId xmlns:a16="http://schemas.microsoft.com/office/drawing/2014/main" id="{372B4282-E7E9-43C0-9C2D-78C1B23E41F9}"/>
              </a:ext>
            </a:extLst>
          </p:cNvPr>
          <p:cNvSpPr txBox="1">
            <a:spLocks/>
          </p:cNvSpPr>
          <p:nvPr/>
        </p:nvSpPr>
        <p:spPr>
          <a:xfrm>
            <a:off x="8111110" y="1046715"/>
            <a:ext cx="3873744" cy="2032387"/>
          </a:xfrm>
          <a:prstGeom prst="rect">
            <a:avLst/>
          </a:prstGeom>
        </p:spPr>
        <p:txBody>
          <a:bodyPr numCol="1"/>
          <a:lst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folHlink"/>
              </a:buClr>
              <a:buSzPct val="50000"/>
              <a:buFont typeface="Wingdings" pitchFamily="2" charset="2"/>
              <a:buChar char="n"/>
              <a:defRPr sz="3200">
                <a:solidFill>
                  <a:schemeClr val="tx1"/>
                </a:solidFill>
                <a:latin typeface="+mn-lt"/>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pPr marL="0" indent="0">
              <a:buFont typeface="Wingdings" charset="2"/>
              <a:buNone/>
            </a:pPr>
            <a:r>
              <a:rPr lang="en-US" sz="2400" b="1" kern="0">
                <a:latin typeface="Arial" panose="020B0604020202020204" pitchFamily="34" charset="0"/>
                <a:ea typeface="Roboto Black" panose="02000000000000000000" pitchFamily="2" charset="0"/>
                <a:cs typeface="Arial" panose="020B0604020202020204" pitchFamily="34" charset="0"/>
              </a:rPr>
              <a:t>Health</a:t>
            </a:r>
          </a:p>
          <a:p>
            <a:pPr>
              <a:buFont typeface="Wingdings" panose="05000000000000000000" pitchFamily="2" charset="2"/>
              <a:buChar char="Ø"/>
            </a:pPr>
            <a:r>
              <a:rPr lang="en-US" sz="2000" kern="0">
                <a:latin typeface="Arial" panose="020B0604020202020204" pitchFamily="34" charset="0"/>
                <a:cs typeface="Arial" panose="020B0604020202020204" pitchFamily="34" charset="0"/>
              </a:rPr>
              <a:t>Safe training</a:t>
            </a:r>
          </a:p>
          <a:p>
            <a:pPr>
              <a:buFont typeface="Wingdings" panose="05000000000000000000" pitchFamily="2" charset="2"/>
              <a:buChar char="Ø"/>
            </a:pPr>
            <a:r>
              <a:rPr lang="en-US" sz="2000" kern="0">
                <a:latin typeface="Arial" panose="020B0604020202020204" pitchFamily="34" charset="0"/>
                <a:cs typeface="Arial" panose="020B0604020202020204" pitchFamily="34" charset="0"/>
              </a:rPr>
              <a:t>Remote surgery</a:t>
            </a:r>
          </a:p>
          <a:p>
            <a:pPr>
              <a:buFont typeface="Wingdings" panose="05000000000000000000" pitchFamily="2" charset="2"/>
              <a:buChar char="Ø"/>
            </a:pPr>
            <a:r>
              <a:rPr lang="en-US" sz="2000" kern="0">
                <a:latin typeface="Arial" panose="020B0604020202020204" pitchFamily="34" charset="0"/>
                <a:cs typeface="Arial" panose="020B0604020202020204" pitchFamily="34" charset="0"/>
              </a:rPr>
              <a:t>Extrasensory perception</a:t>
            </a:r>
          </a:p>
          <a:p>
            <a:pPr>
              <a:buFont typeface="Wingdings" panose="05000000000000000000" pitchFamily="2" charset="2"/>
              <a:buChar char="Ø"/>
            </a:pPr>
            <a:endParaRPr lang="en-US" sz="2000" kern="0">
              <a:latin typeface="Arial" panose="020B0604020202020204" pitchFamily="34" charset="0"/>
              <a:cs typeface="Arial" panose="020B0604020202020204" pitchFamily="34" charset="0"/>
            </a:endParaRPr>
          </a:p>
          <a:p>
            <a:pPr>
              <a:buFont typeface="Wingdings" panose="05000000000000000000" pitchFamily="2" charset="2"/>
              <a:buChar char="Ø"/>
            </a:pPr>
            <a:endParaRPr lang="en-US" sz="2000" kern="0">
              <a:latin typeface="Arial" panose="020B0604020202020204" pitchFamily="34" charset="0"/>
              <a:cs typeface="Arial" panose="020B0604020202020204" pitchFamily="34" charset="0"/>
            </a:endParaRPr>
          </a:p>
          <a:p>
            <a:pPr>
              <a:buFont typeface="Wingdings" panose="05000000000000000000" pitchFamily="2" charset="2"/>
              <a:buChar char="Ø"/>
            </a:pPr>
            <a:endParaRPr lang="en-US" sz="2400" kern="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CADE60E0-276A-4880-BE40-20325F04B110}"/>
              </a:ext>
            </a:extLst>
          </p:cNvPr>
          <p:cNvSpPr txBox="1"/>
          <p:nvPr/>
        </p:nvSpPr>
        <p:spPr>
          <a:xfrm>
            <a:off x="587168" y="6177346"/>
            <a:ext cx="6105524" cy="246221"/>
          </a:xfrm>
          <a:prstGeom prst="rect">
            <a:avLst/>
          </a:prstGeom>
        </p:spPr>
        <p:txBody>
          <a:bodyPr wrap="square">
            <a:spAutoFit/>
          </a:bodyPr>
          <a:lstStyle>
            <a:defPPr>
              <a:defRPr lang="en-US"/>
            </a:defPPr>
            <a:lvl1pPr>
              <a:defRPr sz="1000" b="1">
                <a:solidFill>
                  <a:srgbClr val="22458A"/>
                </a:solidFill>
              </a:defRPr>
            </a:lvl1pPr>
          </a:lstStyle>
          <a:p>
            <a:r>
              <a:rPr lang="en-US"/>
              <a:t>Alharbi et Al. (2019) </a:t>
            </a:r>
          </a:p>
        </p:txBody>
      </p:sp>
      <p:sp>
        <p:nvSpPr>
          <p:cNvPr id="13" name="Title 1">
            <a:extLst>
              <a:ext uri="{FF2B5EF4-FFF2-40B4-BE49-F238E27FC236}">
                <a16:creationId xmlns:a16="http://schemas.microsoft.com/office/drawing/2014/main" id="{5F018CDD-43A1-4565-9270-05D127CF94F8}"/>
              </a:ext>
            </a:extLst>
          </p:cNvPr>
          <p:cNvSpPr txBox="1">
            <a:spLocks/>
          </p:cNvSpPr>
          <p:nvPr/>
        </p:nvSpPr>
        <p:spPr>
          <a:xfrm>
            <a:off x="2397039" y="135774"/>
            <a:ext cx="7416800" cy="795130"/>
          </a:xfrm>
          <a:prstGeom prst="rect">
            <a:avLst/>
          </a:prstGeom>
        </p:spPr>
        <p:txBody>
          <a:bodyPr/>
          <a:lstStyle>
            <a:lvl1pPr algn="ctr" rtl="0" eaLnBrk="1" fontAlgn="base" hangingPunct="1">
              <a:spcBef>
                <a:spcPct val="0"/>
              </a:spcBef>
              <a:spcAft>
                <a:spcPct val="0"/>
              </a:spcAft>
              <a:defRPr sz="28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a:lstStyle>
          <a:p>
            <a:r>
              <a:rPr lang="en-US" kern="0"/>
              <a:t>Future Work</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Additional Signals</a:t>
            </a:r>
          </a:p>
        </p:txBody>
      </p:sp>
      <p:sp>
        <p:nvSpPr>
          <p:cNvPr id="4" name="Content Placeholder 3"/>
          <p:cNvSpPr>
            <a:spLocks noGrp="1"/>
          </p:cNvSpPr>
          <p:nvPr>
            <p:ph sz="quarter" idx="11"/>
          </p:nvPr>
        </p:nvSpPr>
        <p:spPr>
          <a:xfrm>
            <a:off x="480133" y="2056366"/>
            <a:ext cx="4726350" cy="3287160"/>
          </a:xfrm>
        </p:spPr>
        <p:txBody>
          <a:bodyPr/>
          <a:lstStyle/>
          <a:p>
            <a:pPr>
              <a:spcBef>
                <a:spcPts val="0"/>
              </a:spcBef>
              <a:spcAft>
                <a:spcPts val="2400"/>
              </a:spcAft>
              <a:buFont typeface="Wingdings" panose="05000000000000000000" pitchFamily="2" charset="2"/>
              <a:buChar char="Ø"/>
            </a:pPr>
            <a:r>
              <a:rPr lang="en-US" sz="2000" kern="0">
                <a:latin typeface="Arial" panose="020B0604020202020204" pitchFamily="34" charset="0"/>
                <a:cs typeface="Arial" panose="020B0604020202020204" pitchFamily="34" charset="0"/>
              </a:rPr>
              <a:t>Chemical, biological, radiological and nuclear (CBRN) sensor data</a:t>
            </a:r>
          </a:p>
          <a:p>
            <a:pPr>
              <a:spcBef>
                <a:spcPts val="0"/>
              </a:spcBef>
              <a:spcAft>
                <a:spcPts val="2400"/>
              </a:spcAft>
              <a:buFont typeface="Wingdings" panose="05000000000000000000" pitchFamily="2" charset="2"/>
              <a:buChar char="Ø"/>
            </a:pPr>
            <a:r>
              <a:rPr lang="en-US" sz="2000">
                <a:latin typeface="Arial" panose="020B0604020202020204" pitchFamily="34" charset="0"/>
                <a:cs typeface="Arial" panose="020B0604020202020204" pitchFamily="34" charset="0"/>
              </a:rPr>
              <a:t>Software Defined Radios (SDR)</a:t>
            </a:r>
          </a:p>
          <a:p>
            <a:pPr>
              <a:spcBef>
                <a:spcPts val="0"/>
              </a:spcBef>
              <a:spcAft>
                <a:spcPts val="2400"/>
              </a:spcAft>
              <a:buFont typeface="Wingdings" panose="05000000000000000000" pitchFamily="2" charset="2"/>
              <a:buChar char="Ø"/>
            </a:pPr>
            <a:r>
              <a:rPr lang="en-US" sz="2000" err="1">
                <a:latin typeface="Arial" panose="020B0604020202020204" pitchFamily="34" charset="0"/>
                <a:cs typeface="Arial" panose="020B0604020202020204" pitchFamily="34" charset="0"/>
              </a:rPr>
              <a:t>Ubertooth</a:t>
            </a:r>
            <a:r>
              <a:rPr lang="en-US" sz="2000">
                <a:latin typeface="Arial" panose="020B0604020202020204" pitchFamily="34" charset="0"/>
                <a:cs typeface="Arial" panose="020B0604020202020204" pitchFamily="34" charset="0"/>
              </a:rPr>
              <a:t>/Bluetooth devices</a:t>
            </a:r>
          </a:p>
          <a:p>
            <a:pPr>
              <a:spcBef>
                <a:spcPts val="0"/>
              </a:spcBef>
              <a:spcAft>
                <a:spcPts val="2400"/>
              </a:spcAft>
              <a:buFont typeface="Wingdings" panose="05000000000000000000" pitchFamily="2" charset="2"/>
              <a:buChar char="Ø"/>
            </a:pPr>
            <a:r>
              <a:rPr lang="en-US" sz="2000">
                <a:latin typeface="Arial" panose="020B0604020202020204" pitchFamily="34" charset="0"/>
                <a:cs typeface="Arial" panose="020B0604020202020204" pitchFamily="34" charset="0"/>
              </a:rPr>
              <a:t>Medical devices</a:t>
            </a:r>
          </a:p>
          <a:p>
            <a:pPr>
              <a:spcBef>
                <a:spcPts val="0"/>
              </a:spcBef>
              <a:spcAft>
                <a:spcPts val="2400"/>
              </a:spcAft>
              <a:buFont typeface="Wingdings" panose="05000000000000000000" pitchFamily="2" charset="2"/>
              <a:buChar char="Ø"/>
            </a:pPr>
            <a:r>
              <a:rPr lang="en-US" sz="2000">
                <a:latin typeface="Arial" panose="020B0604020202020204" pitchFamily="34" charset="0"/>
                <a:cs typeface="Arial" panose="020B0604020202020204" pitchFamily="34" charset="0"/>
              </a:rPr>
              <a:t>Utilize AI/ML</a:t>
            </a:r>
          </a:p>
        </p:txBody>
      </p:sp>
      <p:pic>
        <p:nvPicPr>
          <p:cNvPr id="7" name="Picture 6">
            <a:extLst>
              <a:ext uri="{FF2B5EF4-FFF2-40B4-BE49-F238E27FC236}">
                <a16:creationId xmlns:a16="http://schemas.microsoft.com/office/drawing/2014/main" id="{EACC2D5E-F011-4568-8D50-396B537764AF}"/>
              </a:ext>
            </a:extLst>
          </p:cNvPr>
          <p:cNvPicPr>
            <a:picLocks noChangeAspect="1"/>
          </p:cNvPicPr>
          <p:nvPr/>
        </p:nvPicPr>
        <p:blipFill rotWithShape="1">
          <a:blip r:embed="rId2"/>
          <a:srcRect t="5359" b="10485"/>
          <a:stretch/>
        </p:blipFill>
        <p:spPr>
          <a:xfrm>
            <a:off x="9324412" y="1207808"/>
            <a:ext cx="2357893" cy="2645736"/>
          </a:xfrm>
          <a:prstGeom prst="rect">
            <a:avLst/>
          </a:prstGeom>
        </p:spPr>
      </p:pic>
      <p:pic>
        <p:nvPicPr>
          <p:cNvPr id="1026" name="Picture 2">
            <a:extLst>
              <a:ext uri="{FF2B5EF4-FFF2-40B4-BE49-F238E27FC236}">
                <a16:creationId xmlns:a16="http://schemas.microsoft.com/office/drawing/2014/main" id="{02456659-D55F-433A-AAE4-6FB59C064DA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8235"/>
          <a:stretch/>
        </p:blipFill>
        <p:spPr bwMode="auto">
          <a:xfrm>
            <a:off x="5385054" y="1207808"/>
            <a:ext cx="3760787" cy="264573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lectric &amp; Magnetic Fields">
            <a:extLst>
              <a:ext uri="{FF2B5EF4-FFF2-40B4-BE49-F238E27FC236}">
                <a16:creationId xmlns:a16="http://schemas.microsoft.com/office/drawing/2014/main" id="{57857CF2-F7E9-4809-97BE-28D17B95ACC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64039" y="3997660"/>
            <a:ext cx="6318266" cy="223196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B2C60BBE-49BF-458D-B23E-621CE25F9F0F}"/>
              </a:ext>
            </a:extLst>
          </p:cNvPr>
          <p:cNvSpPr txBox="1"/>
          <p:nvPr/>
        </p:nvSpPr>
        <p:spPr>
          <a:xfrm>
            <a:off x="587168" y="6177346"/>
            <a:ext cx="6105524" cy="246221"/>
          </a:xfrm>
          <a:prstGeom prst="rect">
            <a:avLst/>
          </a:prstGeom>
        </p:spPr>
        <p:txBody>
          <a:bodyPr wrap="square">
            <a:spAutoFit/>
          </a:bodyPr>
          <a:lstStyle>
            <a:defPPr>
              <a:defRPr lang="en-US"/>
            </a:defPPr>
            <a:lvl1pPr>
              <a:defRPr sz="1000" b="1">
                <a:solidFill>
                  <a:srgbClr val="22458A"/>
                </a:solidFill>
              </a:defRPr>
            </a:lvl1pPr>
          </a:lstStyle>
          <a:p>
            <a:r>
              <a:rPr lang="en-US"/>
              <a:t>NIH (2022) , Wikimedia (2005)</a:t>
            </a:r>
          </a:p>
        </p:txBody>
      </p:sp>
    </p:spTree>
    <p:extLst>
      <p:ext uri="{BB962C8B-B14F-4D97-AF65-F5344CB8AC3E}">
        <p14:creationId xmlns:p14="http://schemas.microsoft.com/office/powerpoint/2010/main" val="111895111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768008C-BE31-6340-8C39-08EA4DBEF722}"/>
              </a:ext>
            </a:extLst>
          </p:cNvPr>
          <p:cNvSpPr>
            <a:spLocks noGrp="1"/>
          </p:cNvSpPr>
          <p:nvPr>
            <p:ph type="body" sz="quarter" idx="13"/>
          </p:nvPr>
        </p:nvSpPr>
        <p:spPr>
          <a:xfrm>
            <a:off x="715964" y="1723675"/>
            <a:ext cx="5380035" cy="3812770"/>
          </a:xfrm>
          <a:noFill/>
          <a:ln w="9525">
            <a:noFill/>
            <a:miter lim="800000"/>
            <a:headEnd/>
            <a:tailEnd/>
          </a:ln>
          <a:effectLst/>
        </p:spPr>
        <p:txBody>
          <a:bodyPr vert="horz" wrap="square" lIns="91440" tIns="45720" rIns="91440" bIns="45720" numCol="1" anchor="t" anchorCtr="0" compatLnSpc="1">
            <a:prstTxWarp prst="textNoShape">
              <a:avLst/>
            </a:prstTxWarp>
          </a:bodyPr>
          <a:lstStyle/>
          <a:p>
            <a:pPr marL="0" indent="0">
              <a:spcAft>
                <a:spcPts val="1200"/>
              </a:spcAft>
              <a:buNone/>
            </a:pPr>
            <a:r>
              <a:rPr lang="en-US" sz="2800" b="1" kern="1200">
                <a:ea typeface="Roboto Black" panose="02000000000000000000" pitchFamily="2" charset="0"/>
                <a:cs typeface="Arial" panose="020B0604020202020204" pitchFamily="34" charset="0"/>
              </a:rPr>
              <a:t>Space Defense</a:t>
            </a:r>
          </a:p>
          <a:p>
            <a:pPr>
              <a:spcAft>
                <a:spcPts val="1200"/>
              </a:spcAft>
              <a:buFont typeface="Wingdings" panose="05000000000000000000" pitchFamily="2" charset="2"/>
              <a:buChar char="Ø"/>
            </a:pPr>
            <a:r>
              <a:rPr lang="en-US" sz="2000" kern="1200">
                <a:cs typeface="Arial" panose="020B0604020202020204" pitchFamily="34" charset="0"/>
              </a:rPr>
              <a:t>Improve modeling effectiveness</a:t>
            </a:r>
          </a:p>
          <a:p>
            <a:pPr>
              <a:spcAft>
                <a:spcPts val="1200"/>
              </a:spcAft>
              <a:buFont typeface="Wingdings" panose="05000000000000000000" pitchFamily="2" charset="2"/>
              <a:buChar char="Ø"/>
            </a:pPr>
            <a:r>
              <a:rPr lang="en-US" sz="2000" kern="1200">
                <a:cs typeface="Arial" panose="020B0604020202020204" pitchFamily="34" charset="0"/>
              </a:rPr>
              <a:t>Anti-Access/Area denial strategies target RF communications to inhibit movement </a:t>
            </a:r>
          </a:p>
          <a:p>
            <a:pPr>
              <a:spcAft>
                <a:spcPts val="1200"/>
              </a:spcAft>
              <a:buFont typeface="Wingdings" panose="05000000000000000000" pitchFamily="2" charset="2"/>
              <a:buChar char="Ø"/>
            </a:pPr>
            <a:r>
              <a:rPr lang="en-US" sz="2000" kern="1200">
                <a:cs typeface="Arial" panose="020B0604020202020204" pitchFamily="34" charset="0"/>
              </a:rPr>
              <a:t>Jamming of signals for low-power satellites, and counter-jamming</a:t>
            </a:r>
          </a:p>
          <a:p>
            <a:pPr>
              <a:spcAft>
                <a:spcPts val="1200"/>
              </a:spcAft>
              <a:buFont typeface="Wingdings" panose="05000000000000000000" pitchFamily="2" charset="2"/>
              <a:buChar char="Ø"/>
            </a:pPr>
            <a:r>
              <a:rPr lang="en-US" sz="2000" kern="1200">
                <a:cs typeface="Arial" panose="020B0604020202020204" pitchFamily="34" charset="0"/>
              </a:rPr>
              <a:t>Reduce freedom of action</a:t>
            </a:r>
          </a:p>
        </p:txBody>
      </p:sp>
      <p:sp>
        <p:nvSpPr>
          <p:cNvPr id="11" name="Title 1">
            <a:extLst>
              <a:ext uri="{FF2B5EF4-FFF2-40B4-BE49-F238E27FC236}">
                <a16:creationId xmlns:a16="http://schemas.microsoft.com/office/drawing/2014/main" id="{6D4346BC-3B9B-4455-AF54-2F455E7C6278}"/>
              </a:ext>
            </a:extLst>
          </p:cNvPr>
          <p:cNvSpPr>
            <a:spLocks noGrp="1"/>
          </p:cNvSpPr>
          <p:nvPr>
            <p:ph type="title"/>
          </p:nvPr>
        </p:nvSpPr>
        <p:spPr>
          <a:xfrm>
            <a:off x="2397039" y="0"/>
            <a:ext cx="7416800" cy="795130"/>
          </a:xfrm>
        </p:spPr>
        <p:txBody>
          <a:bodyPr/>
          <a:lstStyle/>
          <a:p>
            <a:r>
              <a:rPr lang="en-US">
                <a:solidFill>
                  <a:schemeClr val="bg1"/>
                </a:solidFill>
                <a:latin typeface="+mj-lt"/>
              </a:rPr>
              <a:t>Into Space</a:t>
            </a:r>
          </a:p>
        </p:txBody>
      </p:sp>
      <p:pic>
        <p:nvPicPr>
          <p:cNvPr id="7" name="Picture 2">
            <a:extLst>
              <a:ext uri="{FF2B5EF4-FFF2-40B4-BE49-F238E27FC236}">
                <a16:creationId xmlns:a16="http://schemas.microsoft.com/office/drawing/2014/main" id="{4B398595-9CC1-49AA-A17F-E739CE32258A}"/>
              </a:ext>
            </a:extLst>
          </p:cNvPr>
          <p:cNvPicPr>
            <a:picLocks noGrp="1" noChangeAspect="1" noChangeArrowheads="1"/>
          </p:cNvPicPr>
          <p:nvPr>
            <p:ph type="pic" sz="quarter" idx="14"/>
          </p:nvPr>
        </p:nvPicPr>
        <p:blipFill>
          <a:blip r:embed="rId3">
            <a:extLst>
              <a:ext uri="{28A0092B-C50C-407E-A947-70E740481C1C}">
                <a14:useLocalDpi xmlns:a14="http://schemas.microsoft.com/office/drawing/2010/main" val="0"/>
              </a:ext>
            </a:extLst>
          </a:blip>
          <a:srcRect t="5" b="5"/>
          <a:stretch>
            <a:fillRect/>
          </a:stretch>
        </p:blipFill>
        <p:spPr bwMode="auto">
          <a:xfrm>
            <a:off x="6391275" y="1724025"/>
            <a:ext cx="5084763" cy="381317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B14FEC6-3CC8-47D6-817D-86E74510C17F}"/>
              </a:ext>
            </a:extLst>
          </p:cNvPr>
          <p:cNvSpPr txBox="1"/>
          <p:nvPr/>
        </p:nvSpPr>
        <p:spPr>
          <a:xfrm>
            <a:off x="587168" y="6177346"/>
            <a:ext cx="6105524" cy="246221"/>
          </a:xfrm>
          <a:prstGeom prst="rect">
            <a:avLst/>
          </a:prstGeom>
        </p:spPr>
        <p:txBody>
          <a:bodyPr wrap="square">
            <a:spAutoFit/>
          </a:bodyPr>
          <a:lstStyle>
            <a:defPPr>
              <a:defRPr lang="en-US"/>
            </a:defPPr>
            <a:lvl1pPr>
              <a:defRPr sz="1000" b="1">
                <a:solidFill>
                  <a:srgbClr val="22458A"/>
                </a:solidFill>
              </a:defRPr>
            </a:lvl1pPr>
          </a:lstStyle>
          <a:p>
            <a:r>
              <a:rPr lang="en-US"/>
              <a:t>Airbus</a:t>
            </a:r>
          </a:p>
        </p:txBody>
      </p:sp>
    </p:spTree>
    <p:extLst>
      <p:ext uri="{BB962C8B-B14F-4D97-AF65-F5344CB8AC3E}">
        <p14:creationId xmlns:p14="http://schemas.microsoft.com/office/powerpoint/2010/main" val="297296730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Takeaway</a:t>
            </a:r>
          </a:p>
        </p:txBody>
      </p:sp>
      <p:sp>
        <p:nvSpPr>
          <p:cNvPr id="6" name="Content Placeholder 3">
            <a:extLst>
              <a:ext uri="{FF2B5EF4-FFF2-40B4-BE49-F238E27FC236}">
                <a16:creationId xmlns:a16="http://schemas.microsoft.com/office/drawing/2014/main" id="{2FCE9D22-9D82-4D87-B4A1-4BA6F9D4FB77}"/>
              </a:ext>
            </a:extLst>
          </p:cNvPr>
          <p:cNvSpPr txBox="1">
            <a:spLocks/>
          </p:cNvSpPr>
          <p:nvPr/>
        </p:nvSpPr>
        <p:spPr bwMode="auto">
          <a:xfrm>
            <a:off x="470693" y="1226539"/>
            <a:ext cx="11250613" cy="79513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tx1"/>
              </a:buClr>
              <a:buSzPct val="50000"/>
              <a:buFont typeface="Wingdings" charset="2"/>
              <a:buChar char="v"/>
              <a:defRPr sz="2000">
                <a:solidFill>
                  <a:schemeClr val="tx1"/>
                </a:solidFill>
                <a:latin typeface="Arial Narrow" charset="0"/>
                <a:ea typeface="Arial Narrow" charset="0"/>
                <a:cs typeface="Arial Narrow" charset="0"/>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pPr marL="0" indent="0" algn="ctr">
              <a:buNone/>
            </a:pPr>
            <a:r>
              <a:rPr lang="en-US" sz="2400">
                <a:latin typeface="Arial" panose="020B0604020202020204" pitchFamily="34" charset="0"/>
                <a:ea typeface="Roboto Light" panose="02000000000000000000" pitchFamily="2" charset="0"/>
                <a:cs typeface="Arial" panose="020B0604020202020204" pitchFamily="34" charset="0"/>
              </a:rPr>
              <a:t>Immersive technology will enhance modeling of signals in real world</a:t>
            </a:r>
          </a:p>
          <a:p>
            <a:pPr marL="0" indent="0">
              <a:buNone/>
            </a:pPr>
            <a:endParaRPr lang="en-US" sz="2400" kern="0">
              <a:latin typeface="Arial" panose="020B0604020202020204" pitchFamily="34" charset="0"/>
              <a:ea typeface="Roboto Light" panose="02000000000000000000" pitchFamily="2" charset="0"/>
              <a:cs typeface="Arial" panose="020B0604020202020204" pitchFamily="34" charset="0"/>
            </a:endParaRPr>
          </a:p>
        </p:txBody>
      </p:sp>
      <p:pic>
        <p:nvPicPr>
          <p:cNvPr id="3080" name="Picture 8" descr="R&amp;S®PR100 Portable Receiver">
            <a:extLst>
              <a:ext uri="{FF2B5EF4-FFF2-40B4-BE49-F238E27FC236}">
                <a16:creationId xmlns:a16="http://schemas.microsoft.com/office/drawing/2014/main" id="{91FFFAED-7A71-4134-A852-E3E6588A491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288"/>
          <a:stretch/>
        </p:blipFill>
        <p:spPr bwMode="auto">
          <a:xfrm>
            <a:off x="1293215" y="2085381"/>
            <a:ext cx="3992410" cy="3321754"/>
          </a:xfrm>
          <a:prstGeom prst="rect">
            <a:avLst/>
          </a:prstGeom>
          <a:noFill/>
          <a:extLst>
            <a:ext uri="{909E8E84-426E-40DD-AFC4-6F175D3DCCD1}">
              <a14:hiddenFill xmlns:a14="http://schemas.microsoft.com/office/drawing/2010/main">
                <a:solidFill>
                  <a:srgbClr val="FFFFFF"/>
                </a:solidFill>
              </a14:hiddenFill>
            </a:ext>
          </a:extLst>
        </p:spPr>
      </p:pic>
      <p:sp>
        <p:nvSpPr>
          <p:cNvPr id="8" name="Arrow: Right 7">
            <a:extLst>
              <a:ext uri="{FF2B5EF4-FFF2-40B4-BE49-F238E27FC236}">
                <a16:creationId xmlns:a16="http://schemas.microsoft.com/office/drawing/2014/main" id="{465368C9-C7FD-4F85-B5BA-EBED429925F6}"/>
              </a:ext>
            </a:extLst>
          </p:cNvPr>
          <p:cNvSpPr/>
          <p:nvPr/>
        </p:nvSpPr>
        <p:spPr bwMode="auto">
          <a:xfrm>
            <a:off x="5591416" y="3503942"/>
            <a:ext cx="978408" cy="484632"/>
          </a:xfrm>
          <a:prstGeom prst="rightArrow">
            <a:avLst/>
          </a:prstGeom>
          <a:solidFill>
            <a:schemeClr val="tx1"/>
          </a:solidFill>
          <a:ln w="9525" cap="flat" cmpd="sng" algn="ctr">
            <a:solidFill>
              <a:schemeClr val="bg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4" name="TextBox 13">
            <a:extLst>
              <a:ext uri="{FF2B5EF4-FFF2-40B4-BE49-F238E27FC236}">
                <a16:creationId xmlns:a16="http://schemas.microsoft.com/office/drawing/2014/main" id="{8C22A38E-2AE4-4EE4-97C7-2099E9F851CA}"/>
              </a:ext>
            </a:extLst>
          </p:cNvPr>
          <p:cNvSpPr txBox="1"/>
          <p:nvPr/>
        </p:nvSpPr>
        <p:spPr>
          <a:xfrm>
            <a:off x="1431126" y="5406632"/>
            <a:ext cx="3716588" cy="584775"/>
          </a:xfrm>
          <a:prstGeom prst="rect">
            <a:avLst/>
          </a:prstGeom>
          <a:noFill/>
        </p:spPr>
        <p:txBody>
          <a:bodyPr wrap="square" rtlCol="0">
            <a:spAutoFit/>
          </a:bodyPr>
          <a:lstStyle/>
          <a:p>
            <a:pPr algn="ctr"/>
            <a:r>
              <a:rPr lang="en-US" sz="1600">
                <a:latin typeface="Arial" panose="020B0604020202020204" pitchFamily="34" charset="0"/>
                <a:ea typeface="Roboto Light" panose="02000000000000000000" pitchFamily="2" charset="0"/>
                <a:cs typeface="Arial" panose="020B0604020202020204" pitchFamily="34" charset="0"/>
              </a:rPr>
              <a:t>Cumbersome, focused on screen instead of scene, 1D/2D</a:t>
            </a:r>
          </a:p>
        </p:txBody>
      </p:sp>
      <p:sp>
        <p:nvSpPr>
          <p:cNvPr id="15" name="TextBox 14">
            <a:extLst>
              <a:ext uri="{FF2B5EF4-FFF2-40B4-BE49-F238E27FC236}">
                <a16:creationId xmlns:a16="http://schemas.microsoft.com/office/drawing/2014/main" id="{CE4E655D-C966-4FAD-8277-6DE9188A4093}"/>
              </a:ext>
            </a:extLst>
          </p:cNvPr>
          <p:cNvSpPr txBox="1"/>
          <p:nvPr/>
        </p:nvSpPr>
        <p:spPr>
          <a:xfrm>
            <a:off x="6761317" y="5434522"/>
            <a:ext cx="4221008" cy="584775"/>
          </a:xfrm>
          <a:prstGeom prst="rect">
            <a:avLst/>
          </a:prstGeom>
          <a:noFill/>
        </p:spPr>
        <p:txBody>
          <a:bodyPr wrap="square" rtlCol="0">
            <a:spAutoFit/>
          </a:bodyPr>
          <a:lstStyle/>
          <a:p>
            <a:pPr algn="ctr"/>
            <a:r>
              <a:rPr lang="en-US" sz="1600">
                <a:latin typeface="Arial" panose="020B0604020202020204" pitchFamily="34" charset="0"/>
                <a:ea typeface="Roboto Light" panose="02000000000000000000" pitchFamily="2" charset="0"/>
                <a:cs typeface="Arial" panose="020B0604020202020204" pitchFamily="34" charset="0"/>
              </a:rPr>
              <a:t>Preserve use of hands, ​maintain situational awareness,​ expand comprehension in 3D</a:t>
            </a:r>
          </a:p>
        </p:txBody>
      </p:sp>
      <p:pic>
        <p:nvPicPr>
          <p:cNvPr id="3" name="Picture 3">
            <a:extLst>
              <a:ext uri="{FF2B5EF4-FFF2-40B4-BE49-F238E27FC236}">
                <a16:creationId xmlns:a16="http://schemas.microsoft.com/office/drawing/2014/main" id="{7638D91B-46F5-9759-74DF-3C3D9F74796D}"/>
              </a:ext>
            </a:extLst>
          </p:cNvPr>
          <p:cNvPicPr>
            <a:picLocks noChangeAspect="1"/>
          </p:cNvPicPr>
          <p:nvPr/>
        </p:nvPicPr>
        <p:blipFill>
          <a:blip r:embed="rId3"/>
          <a:stretch>
            <a:fillRect/>
          </a:stretch>
        </p:blipFill>
        <p:spPr>
          <a:xfrm>
            <a:off x="6875616" y="2085291"/>
            <a:ext cx="3992410" cy="3324338"/>
          </a:xfrm>
          <a:prstGeom prst="rect">
            <a:avLst/>
          </a:prstGeom>
        </p:spPr>
      </p:pic>
    </p:spTree>
    <p:extLst>
      <p:ext uri="{BB962C8B-B14F-4D97-AF65-F5344CB8AC3E}">
        <p14:creationId xmlns:p14="http://schemas.microsoft.com/office/powerpoint/2010/main" val="100866760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Leonard Cohen sound wave art Digital Art by Soundwave Art">
            <a:extLst>
              <a:ext uri="{FF2B5EF4-FFF2-40B4-BE49-F238E27FC236}">
                <a16:creationId xmlns:a16="http://schemas.microsoft.com/office/drawing/2014/main" id="{015D1AA5-3D59-99B0-27AE-C5F2A075A0E1}"/>
              </a:ext>
            </a:extLst>
          </p:cNvPr>
          <p:cNvPicPr>
            <a:picLocks noChangeAspect="1" noChangeArrowheads="1"/>
          </p:cNvPicPr>
          <p:nvPr/>
        </p:nvPicPr>
        <p:blipFill rotWithShape="1">
          <a:blip r:embed="rId3">
            <a:alphaModFix amt="35000"/>
            <a:extLst>
              <a:ext uri="{28A0092B-C50C-407E-A947-70E740481C1C}">
                <a14:useLocalDpi xmlns:a14="http://schemas.microsoft.com/office/drawing/2010/main" val="0"/>
              </a:ext>
            </a:extLst>
          </a:blip>
          <a:srcRect l="9814" t="9859" r="9942" b="59613"/>
          <a:stretch/>
        </p:blipFill>
        <p:spPr bwMode="auto">
          <a:xfrm>
            <a:off x="0" y="3928523"/>
            <a:ext cx="12201438" cy="292947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a:t>Revisit Goals</a:t>
            </a:r>
          </a:p>
        </p:txBody>
      </p:sp>
      <p:sp>
        <p:nvSpPr>
          <p:cNvPr id="20" name="Content Placeholder 3">
            <a:extLst>
              <a:ext uri="{FF2B5EF4-FFF2-40B4-BE49-F238E27FC236}">
                <a16:creationId xmlns:a16="http://schemas.microsoft.com/office/drawing/2014/main" id="{2320ECAE-9416-4AD4-A1E7-3554D54DDBCD}"/>
              </a:ext>
            </a:extLst>
          </p:cNvPr>
          <p:cNvSpPr>
            <a:spLocks noGrp="1"/>
          </p:cNvSpPr>
          <p:nvPr>
            <p:ph sz="quarter" idx="11"/>
          </p:nvPr>
        </p:nvSpPr>
        <p:spPr>
          <a:xfrm>
            <a:off x="480132" y="1083001"/>
            <a:ext cx="10681354" cy="3416428"/>
          </a:xfrm>
        </p:spPr>
        <p:txBody>
          <a:bodyPr/>
          <a:lstStyle/>
          <a:p>
            <a:pPr marL="0" indent="0">
              <a:lnSpc>
                <a:spcPct val="125000"/>
              </a:lnSpc>
              <a:spcBef>
                <a:spcPts val="0"/>
              </a:spcBef>
              <a:spcAft>
                <a:spcPts val="1600"/>
              </a:spcAft>
              <a:buNone/>
            </a:pPr>
            <a:r>
              <a:rPr lang="en-US" b="1">
                <a:latin typeface="Arial" panose="020B0604020202020204" pitchFamily="34" charset="0"/>
                <a:ea typeface="Roboto Black" panose="02000000000000000000" pitchFamily="2" charset="0"/>
                <a:cs typeface="Arial" panose="020B0604020202020204" pitchFamily="34" charset="0"/>
              </a:rPr>
              <a:t>Confirm Learning Objectives</a:t>
            </a:r>
          </a:p>
          <a:p>
            <a:pPr marL="457200" indent="-457200">
              <a:lnSpc>
                <a:spcPct val="125000"/>
              </a:lnSpc>
              <a:spcBef>
                <a:spcPts val="0"/>
              </a:spcBef>
              <a:spcAft>
                <a:spcPts val="1600"/>
              </a:spcAft>
              <a:buChar char="ü"/>
            </a:pPr>
            <a:r>
              <a:rPr lang="en-US" sz="2000">
                <a:latin typeface="Arial" panose="020B0604020202020204" pitchFamily="34" charset="0"/>
                <a:ea typeface="Roboto Light"/>
                <a:cs typeface="Arial" panose="020B0604020202020204" pitchFamily="34" charset="0"/>
              </a:rPr>
              <a:t>Understand challenges of existing tools for RF signal analysis</a:t>
            </a:r>
          </a:p>
          <a:p>
            <a:pPr marL="457200" indent="-457200">
              <a:lnSpc>
                <a:spcPct val="125000"/>
              </a:lnSpc>
              <a:spcBef>
                <a:spcPts val="0"/>
              </a:spcBef>
              <a:spcAft>
                <a:spcPts val="1600"/>
              </a:spcAft>
              <a:buFont typeface="Wingdings"/>
              <a:buChar char="ü"/>
            </a:pPr>
            <a:r>
              <a:rPr lang="en-US" sz="2000">
                <a:latin typeface="Arial" panose="020B0604020202020204" pitchFamily="34" charset="0"/>
                <a:ea typeface="Roboto Light" panose="02000000000000000000" pitchFamily="2" charset="0"/>
                <a:cs typeface="Arial" panose="020B0604020202020204" pitchFamily="34" charset="0"/>
              </a:rPr>
              <a:t>Differentiate between 1D, 2D, and 3D signal visualizations</a:t>
            </a:r>
          </a:p>
          <a:p>
            <a:pPr marL="457200" indent="-457200">
              <a:lnSpc>
                <a:spcPct val="125000"/>
              </a:lnSpc>
              <a:spcBef>
                <a:spcPts val="0"/>
              </a:spcBef>
              <a:spcAft>
                <a:spcPts val="1600"/>
              </a:spcAft>
              <a:buFont typeface="Wingdings"/>
              <a:buChar char="ü"/>
            </a:pPr>
            <a:r>
              <a:rPr lang="en-US" sz="2000">
                <a:latin typeface="Arial" panose="020B0604020202020204" pitchFamily="34" charset="0"/>
                <a:ea typeface="Roboto Light" panose="02000000000000000000" pitchFamily="2" charset="0"/>
                <a:cs typeface="Arial" panose="020B0604020202020204" pitchFamily="34" charset="0"/>
              </a:rPr>
              <a:t>Discover fundamentals of immersive technologies like AR/VR and potential applications for signal intelligence and visualization</a:t>
            </a:r>
          </a:p>
          <a:p>
            <a:pPr marL="457200" indent="-457200">
              <a:lnSpc>
                <a:spcPct val="125000"/>
              </a:lnSpc>
              <a:spcBef>
                <a:spcPts val="0"/>
              </a:spcBef>
              <a:spcAft>
                <a:spcPts val="1600"/>
              </a:spcAft>
              <a:buFont typeface="Wingdings"/>
              <a:buChar char="ü"/>
            </a:pPr>
            <a:r>
              <a:rPr lang="en-US" sz="2000">
                <a:latin typeface="Arial" panose="020B0604020202020204" pitchFamily="34" charset="0"/>
                <a:ea typeface="Roboto Light" panose="02000000000000000000" pitchFamily="2" charset="0"/>
                <a:cs typeface="Arial" panose="020B0604020202020204" pitchFamily="34" charset="0"/>
              </a:rPr>
              <a:t>Identify best practices and applied theory to the design of next-generation signal analysis user interfaces</a:t>
            </a:r>
          </a:p>
        </p:txBody>
      </p:sp>
    </p:spTree>
    <p:extLst>
      <p:ext uri="{BB962C8B-B14F-4D97-AF65-F5344CB8AC3E}">
        <p14:creationId xmlns:p14="http://schemas.microsoft.com/office/powerpoint/2010/main" val="18350600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20210-60C4-4BE4-E581-5D780806FDEA}"/>
              </a:ext>
            </a:extLst>
          </p:cNvPr>
          <p:cNvSpPr>
            <a:spLocks noGrp="1"/>
          </p:cNvSpPr>
          <p:nvPr>
            <p:ph type="title"/>
          </p:nvPr>
        </p:nvSpPr>
        <p:spPr>
          <a:xfrm>
            <a:off x="2397039" y="3031435"/>
            <a:ext cx="7416800" cy="795130"/>
          </a:xfrm>
        </p:spPr>
        <p:txBody>
          <a:bodyPr/>
          <a:lstStyle/>
          <a:p>
            <a:r>
              <a:rPr lang="en-US">
                <a:solidFill>
                  <a:schemeClr val="tx1"/>
                </a:solidFill>
              </a:rPr>
              <a:t>Acknowledgements</a:t>
            </a:r>
          </a:p>
        </p:txBody>
      </p:sp>
    </p:spTree>
    <p:extLst>
      <p:ext uri="{BB962C8B-B14F-4D97-AF65-F5344CB8AC3E}">
        <p14:creationId xmlns:p14="http://schemas.microsoft.com/office/powerpoint/2010/main" val="357281387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Bibliography</a:t>
            </a:r>
          </a:p>
        </p:txBody>
      </p:sp>
      <p:sp>
        <p:nvSpPr>
          <p:cNvPr id="4" name="Content Placeholder 3"/>
          <p:cNvSpPr>
            <a:spLocks noGrp="1"/>
          </p:cNvSpPr>
          <p:nvPr>
            <p:ph sz="quarter" idx="11"/>
          </p:nvPr>
        </p:nvSpPr>
        <p:spPr/>
        <p:txBody>
          <a:bodyPr/>
          <a:lstStyle/>
          <a:p>
            <a:pPr marL="456565" indent="-456565">
              <a:buFont typeface="Wingdings" panose="05000000000000000000" pitchFamily="2" charset="2"/>
              <a:buChar char="Ø"/>
            </a:pPr>
            <a:r>
              <a:rPr lang="en-US" sz="1600" b="1">
                <a:latin typeface="Arial" panose="020B0604020202020204" pitchFamily="34" charset="0"/>
                <a:cs typeface="Arial" panose="020B0604020202020204" pitchFamily="34" charset="0"/>
              </a:rPr>
              <a:t>Airbus. </a:t>
            </a:r>
            <a:r>
              <a:rPr lang="en-US" sz="1600">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https://airbusus.com/laser-communication/</a:t>
            </a:r>
            <a:endParaRPr lang="en-US" sz="1600">
              <a:latin typeface="Arial" panose="020B0604020202020204" pitchFamily="34" charset="0"/>
              <a:cs typeface="Arial" panose="020B0604020202020204" pitchFamily="34" charset="0"/>
            </a:endParaRPr>
          </a:p>
          <a:p>
            <a:pPr marL="456565" indent="-456565">
              <a:buFont typeface="Wingdings" panose="05000000000000000000" pitchFamily="2" charset="2"/>
              <a:buChar char="Ø"/>
            </a:pPr>
            <a:r>
              <a:rPr lang="en-US" sz="1600" b="1">
                <a:latin typeface="Arial" panose="020B0604020202020204" pitchFamily="34" charset="0"/>
                <a:cs typeface="Arial" panose="020B0604020202020204" pitchFamily="34" charset="0"/>
              </a:rPr>
              <a:t>Anderson (2017). </a:t>
            </a:r>
            <a:r>
              <a:rPr lang="en-US" sz="1600">
                <a:latin typeface="Arial" panose="020B0604020202020204" pitchFamily="34" charset="0"/>
                <a:cs typeface="Arial" panose="020B0604020202020204" pitchFamily="34" charset="0"/>
              </a:rPr>
              <a:t>“Reduce EMI to Improve Radio Range”. </a:t>
            </a:r>
            <a:r>
              <a:rPr lang="en-US" sz="1600">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https://medium.com/tempo-automation/improve-radio-range-by-lowering-emi-dac7135f77f9</a:t>
            </a:r>
            <a:endParaRPr lang="en-US" sz="1600" b="1">
              <a:latin typeface="Arial" panose="020B0604020202020204" pitchFamily="34" charset="0"/>
              <a:cs typeface="Arial" panose="020B0604020202020204" pitchFamily="34" charset="0"/>
            </a:endParaRPr>
          </a:p>
          <a:p>
            <a:pPr marL="456565" indent="-456565">
              <a:buFont typeface="Wingdings" panose="05000000000000000000" pitchFamily="2" charset="2"/>
              <a:buChar char="Ø"/>
            </a:pPr>
            <a:r>
              <a:rPr lang="en-US" sz="1600" b="1">
                <a:latin typeface="Arial" panose="020B0604020202020204" pitchFamily="34" charset="0"/>
                <a:cs typeface="Arial" panose="020B0604020202020204" pitchFamily="34" charset="0"/>
              </a:rPr>
              <a:t>Alharbi et Al. (2019).</a:t>
            </a:r>
            <a:r>
              <a:rPr lang="en-US" sz="1600">
                <a:latin typeface="Arial" panose="020B0604020202020204" pitchFamily="34" charset="0"/>
                <a:cs typeface="Arial" panose="020B0604020202020204" pitchFamily="34" charset="0"/>
              </a:rPr>
              <a:t> “Roles and Challenges of Network Sensors in Smart Cities”. </a:t>
            </a:r>
            <a:r>
              <a:rPr lang="en-US" sz="1600">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https://iopscience.iop.org/article/10.1088/1755-1315/322/1/012002/pdf</a:t>
            </a:r>
            <a:endParaRPr lang="en-US" sz="1600" b="1">
              <a:latin typeface="Arial" panose="020B0604020202020204" pitchFamily="34" charset="0"/>
              <a:cs typeface="Arial" panose="020B0604020202020204" pitchFamily="34" charset="0"/>
            </a:endParaRPr>
          </a:p>
          <a:p>
            <a:pPr marL="456565" indent="-456565">
              <a:buFont typeface="Wingdings" panose="05000000000000000000" pitchFamily="2" charset="2"/>
              <a:buChar char="Ø"/>
            </a:pPr>
            <a:r>
              <a:rPr lang="en-US" sz="1600" b="1">
                <a:latin typeface="Arial" panose="020B0604020202020204" pitchFamily="34" charset="0"/>
                <a:cs typeface="Arial" panose="020B0604020202020204" pitchFamily="34" charset="0"/>
              </a:rPr>
              <a:t>Altium (2017). </a:t>
            </a:r>
            <a:r>
              <a:rPr lang="en-US" sz="1600">
                <a:latin typeface="Arial" panose="020B0604020202020204" pitchFamily="34" charset="0"/>
                <a:cs typeface="Arial" panose="020B0604020202020204" pitchFamily="34" charset="0"/>
              </a:rPr>
              <a:t>“How to Choose a Test Lab for FCC Certification of IoT Products”. </a:t>
            </a:r>
            <a:r>
              <a:rPr lang="en-US" sz="1600">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https://www.altium.com/subscription</a:t>
            </a:r>
            <a:endParaRPr lang="en-US" sz="1600">
              <a:latin typeface="Arial" panose="020B0604020202020204" pitchFamily="34" charset="0"/>
              <a:cs typeface="Arial" panose="020B0604020202020204" pitchFamily="34" charset="0"/>
            </a:endParaRPr>
          </a:p>
          <a:p>
            <a:pPr marL="456565" indent="-456565">
              <a:buFont typeface="Wingdings" panose="05000000000000000000" pitchFamily="2" charset="2"/>
              <a:buChar char="Ø"/>
            </a:pPr>
            <a:r>
              <a:rPr lang="en-US" sz="1600" b="1">
                <a:latin typeface="Arial" panose="020B0604020202020204" pitchFamily="34" charset="0"/>
                <a:cs typeface="Arial" panose="020B0604020202020204" pitchFamily="34" charset="0"/>
              </a:rPr>
              <a:t>Antenna Test Lab. </a:t>
            </a:r>
            <a:r>
              <a:rPr lang="en-US" sz="1600">
                <a:latin typeface="Arial" panose="020B0604020202020204" pitchFamily="34" charset="0"/>
                <a:cs typeface="Arial" panose="020B0604020202020204" pitchFamily="34" charset="0"/>
              </a:rPr>
              <a:t>“What is an Anechoic Chamber?”. </a:t>
            </a:r>
            <a:r>
              <a:rPr lang="en-US" sz="1600">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https://antennatestlab.com/antenna-education-tutorials/what-is-an-anechoic-chamber</a:t>
            </a:r>
            <a:endParaRPr lang="en-US" sz="1600">
              <a:latin typeface="Arial" panose="020B0604020202020204" pitchFamily="34" charset="0"/>
              <a:cs typeface="Arial" panose="020B0604020202020204" pitchFamily="34" charset="0"/>
            </a:endParaRPr>
          </a:p>
          <a:p>
            <a:pPr marL="456565" indent="-456565">
              <a:buFont typeface="Wingdings" panose="05000000000000000000" pitchFamily="2" charset="2"/>
              <a:buChar char="Ø"/>
            </a:pPr>
            <a:r>
              <a:rPr lang="en-US" sz="1600" b="1" err="1">
                <a:latin typeface="Arial" panose="020B0604020202020204" pitchFamily="34" charset="0"/>
                <a:cs typeface="Arial" panose="020B0604020202020204" pitchFamily="34" charset="0"/>
              </a:rPr>
              <a:t>ARSensor</a:t>
            </a:r>
            <a:r>
              <a:rPr lang="en-US" sz="1600" b="1">
                <a:latin typeface="Arial" panose="020B0604020202020204" pitchFamily="34" charset="0"/>
                <a:cs typeface="Arial" panose="020B0604020202020204" pitchFamily="34" charset="0"/>
              </a:rPr>
              <a:t>. </a:t>
            </a:r>
            <a:r>
              <a:rPr lang="en-US" sz="1600">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https://play.google.com/store/apps/details?id=com.ken.arsensor&amp;hl=en_US&amp;gl=US</a:t>
            </a:r>
            <a:endParaRPr lang="en-US" sz="1600">
              <a:latin typeface="Arial" panose="020B0604020202020204" pitchFamily="34" charset="0"/>
              <a:cs typeface="Arial" panose="020B0604020202020204" pitchFamily="34" charset="0"/>
            </a:endParaRPr>
          </a:p>
          <a:p>
            <a:pPr marL="456565" indent="-456565">
              <a:buFont typeface="Wingdings" panose="05000000000000000000" pitchFamily="2" charset="2"/>
              <a:buChar char="Ø"/>
            </a:pPr>
            <a:r>
              <a:rPr lang="en-US" sz="1600" b="1" err="1">
                <a:latin typeface="Arial" panose="020B0604020202020204" pitchFamily="34" charset="0"/>
                <a:cs typeface="Arial" panose="020B0604020202020204" pitchFamily="34" charset="0"/>
              </a:rPr>
              <a:t>ARwave</a:t>
            </a:r>
            <a:r>
              <a:rPr lang="en-US" sz="1600" b="1">
                <a:latin typeface="Arial" panose="020B0604020202020204" pitchFamily="34" charset="0"/>
                <a:cs typeface="Arial" panose="020B0604020202020204" pitchFamily="34" charset="0"/>
              </a:rPr>
              <a:t>. </a:t>
            </a:r>
            <a:r>
              <a:rPr lang="en-US" sz="1600">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https://apps.apple.com/us/app/ar-wave-visualization-of-wifi/id1470866212</a:t>
            </a:r>
            <a:endParaRPr lang="en-US" sz="1600">
              <a:latin typeface="Arial" panose="020B0604020202020204" pitchFamily="34" charset="0"/>
              <a:cs typeface="Arial" panose="020B0604020202020204" pitchFamily="34" charset="0"/>
            </a:endParaRPr>
          </a:p>
          <a:p>
            <a:pPr marL="456565" indent="-456565">
              <a:buFont typeface="Wingdings" panose="05000000000000000000" pitchFamily="2" charset="2"/>
              <a:buChar char="Ø"/>
            </a:pPr>
            <a:r>
              <a:rPr lang="en-US" sz="1600" b="1">
                <a:latin typeface="Arial" panose="020B0604020202020204" pitchFamily="34" charset="0"/>
                <a:cs typeface="Arial" panose="020B0604020202020204" pitchFamily="34" charset="0"/>
              </a:rPr>
              <a:t>Army Futures Command (2022). </a:t>
            </a:r>
            <a:r>
              <a:rPr lang="en-US" sz="1600">
                <a:latin typeface="Arial" panose="020B0604020202020204" pitchFamily="34" charset="0"/>
                <a:cs typeface="Arial" panose="020B0604020202020204" pitchFamily="34" charset="0"/>
              </a:rPr>
              <a:t>“Synthetic Training Environment offers multi-dimensional combat preparation”. </a:t>
            </a:r>
            <a:r>
              <a:rPr lang="en-US" sz="1600">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https://www.army.mil/article/254005/synthetic_training_environment_offers_multi_dimensional_combat_preparation</a:t>
            </a:r>
            <a:endParaRPr lang="en-US" sz="1600">
              <a:latin typeface="Arial" panose="020B0604020202020204" pitchFamily="34" charset="0"/>
              <a:cs typeface="Arial" panose="020B0604020202020204" pitchFamily="34" charset="0"/>
            </a:endParaRPr>
          </a:p>
          <a:p>
            <a:pPr marL="456565" indent="-456565">
              <a:buFont typeface="Wingdings" panose="05000000000000000000" pitchFamily="2" charset="2"/>
              <a:buChar char="Ø"/>
            </a:pPr>
            <a:r>
              <a:rPr lang="en-US" sz="1600" b="1">
                <a:latin typeface="Arial" panose="020B0604020202020204" pitchFamily="34" charset="0"/>
                <a:cs typeface="Arial" panose="020B0604020202020204" pitchFamily="34" charset="0"/>
              </a:rPr>
              <a:t>Ball et Al. (2021). </a:t>
            </a:r>
            <a:r>
              <a:rPr lang="en-US" sz="1600">
                <a:latin typeface="Arial" panose="020B0604020202020204" pitchFamily="34" charset="0"/>
                <a:cs typeface="Arial" panose="020B0604020202020204" pitchFamily="34" charset="0"/>
              </a:rPr>
              <a:t>“Virtual reality adoption during the COVID-19 pandemic: A uses and gratifications perspective”.  </a:t>
            </a:r>
            <a:r>
              <a:rPr lang="en-US" sz="1600">
                <a:latin typeface="Arial" panose="020B0604020202020204" pitchFamily="34" charset="0"/>
                <a:cs typeface="Arial" panose="020B0604020202020204" pitchFamily="34" charset="0"/>
                <a:hlinkClick r:id="rId10">
                  <a:extLst>
                    <a:ext uri="{A12FA001-AC4F-418D-AE19-62706E023703}">
                      <ahyp:hlinkClr xmlns:ahyp="http://schemas.microsoft.com/office/drawing/2018/hyperlinkcolor" val="tx"/>
                    </a:ext>
                  </a:extLst>
                </a:hlinkClick>
              </a:rPr>
              <a:t>https://www.sciencedirect.com/science/article/pii/S0736585321001672</a:t>
            </a:r>
            <a:endParaRPr lang="en-US" sz="1600">
              <a:latin typeface="Arial" panose="020B0604020202020204" pitchFamily="34" charset="0"/>
              <a:cs typeface="Arial" panose="020B0604020202020204" pitchFamily="34" charset="0"/>
            </a:endParaRPr>
          </a:p>
          <a:p>
            <a:pPr marL="456565" indent="-456565">
              <a:buFont typeface="Wingdings" panose="05000000000000000000" pitchFamily="2" charset="2"/>
              <a:buChar char="Ø"/>
            </a:pPr>
            <a:r>
              <a:rPr lang="en-US" sz="1600" b="1">
                <a:latin typeface="Arial" panose="020B0604020202020204" pitchFamily="34" charset="0"/>
                <a:cs typeface="Arial" panose="020B0604020202020204" pitchFamily="34" charset="0"/>
              </a:rPr>
              <a:t>BAE. </a:t>
            </a:r>
            <a:r>
              <a:rPr lang="en-US" sz="1600">
                <a:latin typeface="Arial" panose="020B0604020202020204" pitchFamily="34" charset="0"/>
                <a:cs typeface="Arial" panose="020B0604020202020204" pitchFamily="34" charset="0"/>
              </a:rPr>
              <a:t>"Unmanned SIGINT/Electronic Warfare". </a:t>
            </a:r>
            <a:r>
              <a:rPr lang="en-US" sz="1600">
                <a:latin typeface="Arial" panose="020B0604020202020204" pitchFamily="34" charset="0"/>
                <a:cs typeface="Arial" panose="020B0604020202020204" pitchFamily="34" charset="0"/>
                <a:hlinkClick r:id="rId11">
                  <a:extLst>
                    <a:ext uri="{A12FA001-AC4F-418D-AE19-62706E023703}">
                      <ahyp:hlinkClr xmlns:ahyp="http://schemas.microsoft.com/office/drawing/2018/hyperlinkcolor" val="tx"/>
                    </a:ext>
                  </a:extLst>
                </a:hlinkClick>
              </a:rPr>
              <a:t>https://www.baesystems.com/en/product/unmanned-sigint-electronic-warfare</a:t>
            </a:r>
            <a:endParaRPr lang="en-US" sz="1600">
              <a:latin typeface="Arial" panose="020B0604020202020204" pitchFamily="34" charset="0"/>
              <a:cs typeface="Arial" panose="020B0604020202020204" pitchFamily="34" charset="0"/>
            </a:endParaRPr>
          </a:p>
          <a:p>
            <a:pPr marL="456565" indent="-456565">
              <a:buFont typeface="Wingdings" panose="05000000000000000000" pitchFamily="2" charset="2"/>
              <a:buChar char="Ø"/>
            </a:pPr>
            <a:r>
              <a:rPr lang="en-US" sz="1600" b="1">
                <a:latin typeface="Arial" panose="020B0604020202020204" pitchFamily="34" charset="0"/>
                <a:cs typeface="Arial" panose="020B0604020202020204" pitchFamily="34" charset="0"/>
              </a:rPr>
              <a:t>Bloom (2001). </a:t>
            </a:r>
            <a:r>
              <a:rPr lang="en-US" sz="1600">
                <a:latin typeface="Arial" panose="020B0604020202020204" pitchFamily="34" charset="0"/>
                <a:cs typeface="Arial" panose="020B0604020202020204" pitchFamily="34" charset="0"/>
              </a:rPr>
              <a:t>“What is Bloom’s Taxonomy”. </a:t>
            </a:r>
            <a:r>
              <a:rPr lang="en-US" sz="1600">
                <a:latin typeface="Arial" panose="020B0604020202020204" pitchFamily="34" charset="0"/>
                <a:cs typeface="Arial" panose="020B0604020202020204" pitchFamily="34" charset="0"/>
                <a:hlinkClick r:id="rId12">
                  <a:extLst>
                    <a:ext uri="{A12FA001-AC4F-418D-AE19-62706E023703}">
                      <ahyp:hlinkClr xmlns:ahyp="http://schemas.microsoft.com/office/drawing/2018/hyperlinkcolor" val="tx"/>
                    </a:ext>
                  </a:extLst>
                </a:hlinkClick>
              </a:rPr>
              <a:t>https://bloomstaxonomy.net/</a:t>
            </a:r>
            <a:endParaRPr lang="en-US" sz="1600">
              <a:latin typeface="Arial" panose="020B0604020202020204" pitchFamily="34" charset="0"/>
              <a:cs typeface="Arial" panose="020B0604020202020204" pitchFamily="34" charset="0"/>
            </a:endParaRPr>
          </a:p>
          <a:p>
            <a:pPr marL="456565" indent="-456565">
              <a:buFont typeface="Wingdings" panose="05000000000000000000" pitchFamily="2" charset="2"/>
              <a:buChar char="Ø"/>
            </a:pPr>
            <a:r>
              <a:rPr lang="en-US" sz="1600" b="1" err="1">
                <a:latin typeface="Arial" panose="020B0604020202020204" pitchFamily="34" charset="0"/>
                <a:cs typeface="Arial" panose="020B0604020202020204" pitchFamily="34" charset="0"/>
              </a:rPr>
              <a:t>FrontierUS</a:t>
            </a:r>
            <a:r>
              <a:rPr lang="en-US" sz="1600" b="1">
                <a:latin typeface="Arial" panose="020B0604020202020204" pitchFamily="34" charset="0"/>
                <a:cs typeface="Arial" panose="020B0604020202020204" pitchFamily="34" charset="0"/>
              </a:rPr>
              <a:t>. </a:t>
            </a:r>
            <a:r>
              <a:rPr lang="en-US" sz="1600">
                <a:latin typeface="Arial" panose="020B0604020202020204" pitchFamily="34" charset="0"/>
                <a:cs typeface="Arial" panose="020B0604020202020204" pitchFamily="34" charset="0"/>
                <a:hlinkClick r:id="rId13">
                  <a:extLst>
                    <a:ext uri="{A12FA001-AC4F-418D-AE19-62706E023703}">
                      <ahyp:hlinkClr xmlns:ahyp="http://schemas.microsoft.com/office/drawing/2018/hyperlinkcolor" val="tx"/>
                    </a:ext>
                  </a:extLst>
                </a:hlinkClick>
              </a:rPr>
              <a:t>https://frontiercomputercorp.com/specifying-the-right-antenna/</a:t>
            </a:r>
            <a:endParaRPr lang="en-US" sz="1600">
              <a:latin typeface="Arial" panose="020B0604020202020204" pitchFamily="34" charset="0"/>
              <a:cs typeface="Arial" panose="020B0604020202020204" pitchFamily="34" charset="0"/>
            </a:endParaRPr>
          </a:p>
          <a:p>
            <a:pPr marL="456565" indent="-456565">
              <a:buFont typeface="Wingdings" panose="05000000000000000000" pitchFamily="2" charset="2"/>
              <a:buChar char="Ø"/>
            </a:pPr>
            <a:endParaRPr lang="en-US" sz="1600" b="1">
              <a:latin typeface="Arial" panose="020B0604020202020204" pitchFamily="34" charset="0"/>
              <a:cs typeface="Arial" panose="020B0604020202020204" pitchFamily="34" charset="0"/>
            </a:endParaRPr>
          </a:p>
          <a:p>
            <a:pPr marL="456565" indent="-456565">
              <a:buFont typeface="Wingdings" panose="05000000000000000000" pitchFamily="2" charset="2"/>
              <a:buChar char="Ø"/>
            </a:pPr>
            <a:endParaRPr lang="en-US" sz="1600">
              <a:latin typeface="Arial" panose="020B0604020202020204" pitchFamily="34" charset="0"/>
              <a:cs typeface="Arial" panose="020B0604020202020204" pitchFamily="34" charset="0"/>
            </a:endParaRPr>
          </a:p>
          <a:p>
            <a:pPr marL="456565" indent="-456565">
              <a:buFont typeface="Wingdings" panose="05000000000000000000" pitchFamily="2" charset="2"/>
              <a:buChar char="Ø"/>
            </a:pPr>
            <a:endParaRPr lang="en-US" sz="16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2540551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66892-5895-90E2-9EE0-8927C018ED27}"/>
              </a:ext>
            </a:extLst>
          </p:cNvPr>
          <p:cNvSpPr>
            <a:spLocks noGrp="1"/>
          </p:cNvSpPr>
          <p:nvPr>
            <p:ph type="title"/>
          </p:nvPr>
        </p:nvSpPr>
        <p:spPr/>
        <p:txBody>
          <a:bodyPr/>
          <a:lstStyle/>
          <a:p>
            <a:r>
              <a:rPr lang="en-US"/>
              <a:t>Bibliography</a:t>
            </a:r>
          </a:p>
        </p:txBody>
      </p:sp>
      <p:sp>
        <p:nvSpPr>
          <p:cNvPr id="3" name="Content Placeholder 2">
            <a:extLst>
              <a:ext uri="{FF2B5EF4-FFF2-40B4-BE49-F238E27FC236}">
                <a16:creationId xmlns:a16="http://schemas.microsoft.com/office/drawing/2014/main" id="{AF983B12-F429-8550-CD16-93F74402C302}"/>
              </a:ext>
            </a:extLst>
          </p:cNvPr>
          <p:cNvSpPr>
            <a:spLocks noGrp="1"/>
          </p:cNvSpPr>
          <p:nvPr>
            <p:ph sz="quarter" idx="11"/>
          </p:nvPr>
        </p:nvSpPr>
        <p:spPr>
          <a:xfrm>
            <a:off x="480132" y="1046715"/>
            <a:ext cx="11250613" cy="5075237"/>
          </a:xfrm>
        </p:spPr>
        <p:txBody>
          <a:bodyPr/>
          <a:lstStyle/>
          <a:p>
            <a:pPr marL="456565" indent="-456565">
              <a:buFont typeface="Wingdings" panose="05000000000000000000" pitchFamily="2" charset="2"/>
              <a:buChar char="Ø"/>
            </a:pPr>
            <a:r>
              <a:rPr lang="en-US" sz="1600" b="1">
                <a:latin typeface="Arial" panose="020B0604020202020204" pitchFamily="34" charset="0"/>
                <a:cs typeface="Arial" panose="020B0604020202020204" pitchFamily="34" charset="0"/>
              </a:rPr>
              <a:t>Haneda et Al. (2021). </a:t>
            </a:r>
            <a:r>
              <a:rPr lang="en-US" sz="1600">
                <a:latin typeface="Arial" panose="020B0604020202020204" pitchFamily="34" charset="0"/>
                <a:cs typeface="Arial" panose="020B0604020202020204" pitchFamily="34" charset="0"/>
              </a:rPr>
              <a:t>“Inclusive Radio Communications for 5G and Beyond”. </a:t>
            </a:r>
            <a:r>
              <a:rPr lang="en-US" sz="1600">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https://www.sciencedirect.com/science/article/pii/B9780128205815000080</a:t>
            </a:r>
            <a:endParaRPr lang="en-US" sz="1600">
              <a:latin typeface="Arial" panose="020B0604020202020204" pitchFamily="34" charset="0"/>
              <a:cs typeface="Arial" panose="020B0604020202020204" pitchFamily="34" charset="0"/>
            </a:endParaRPr>
          </a:p>
          <a:p>
            <a:pPr marL="456565" indent="-456565">
              <a:buFont typeface="Wingdings" panose="05000000000000000000" pitchFamily="2" charset="2"/>
              <a:buChar char="Ø"/>
            </a:pPr>
            <a:r>
              <a:rPr lang="en-US" sz="1600" b="1" err="1">
                <a:latin typeface="Arial" panose="020B0604020202020204" pitchFamily="34" charset="0"/>
                <a:cs typeface="Arial" panose="020B0604020202020204" pitchFamily="34" charset="0"/>
              </a:rPr>
              <a:t>HouseTechLab</a:t>
            </a:r>
            <a:r>
              <a:rPr lang="en-US" sz="1600" b="1">
                <a:latin typeface="Arial" panose="020B0604020202020204" pitchFamily="34" charset="0"/>
                <a:cs typeface="Arial" panose="020B0604020202020204" pitchFamily="34" charset="0"/>
              </a:rPr>
              <a:t>. </a:t>
            </a:r>
            <a:r>
              <a:rPr lang="en-US" sz="1600">
                <a:latin typeface="Arial" panose="020B0604020202020204" pitchFamily="34" charset="0"/>
                <a:cs typeface="Arial" panose="020B0604020202020204" pitchFamily="34" charset="0"/>
              </a:rPr>
              <a:t>“Difference between spectrum analyzer and oscilloscope” </a:t>
            </a:r>
            <a:r>
              <a:rPr lang="en-US" sz="1600">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https://housetechlab.com/difference-between-spectrum-analyzer-and-oscilloscope/</a:t>
            </a:r>
            <a:endParaRPr lang="en-US" sz="1600">
              <a:latin typeface="Arial" panose="020B0604020202020204" pitchFamily="34" charset="0"/>
              <a:cs typeface="Arial" panose="020B0604020202020204" pitchFamily="34" charset="0"/>
            </a:endParaRPr>
          </a:p>
          <a:p>
            <a:pPr marL="456565" indent="-456565">
              <a:buFont typeface="Wingdings" panose="05000000000000000000" pitchFamily="2" charset="2"/>
              <a:buChar char="Ø"/>
            </a:pPr>
            <a:r>
              <a:rPr lang="en-US" sz="1600" b="1" err="1">
                <a:latin typeface="Arial" panose="020B0604020202020204" pitchFamily="34" charset="0"/>
                <a:cs typeface="Arial" panose="020B0604020202020204" pitchFamily="34" charset="0"/>
              </a:rPr>
              <a:t>iBWave</a:t>
            </a:r>
            <a:r>
              <a:rPr lang="en-US" sz="1600" b="1">
                <a:latin typeface="Arial" panose="020B0604020202020204" pitchFamily="34" charset="0"/>
                <a:cs typeface="Arial" panose="020B0604020202020204" pitchFamily="34" charset="0"/>
              </a:rPr>
              <a:t>. </a:t>
            </a:r>
            <a:r>
              <a:rPr lang="en-US" sz="1600">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https://info.ibwave.com/augmented-reality/</a:t>
            </a:r>
            <a:endParaRPr lang="en-US" sz="1600">
              <a:latin typeface="Arial" panose="020B0604020202020204" pitchFamily="34" charset="0"/>
              <a:cs typeface="Arial" panose="020B0604020202020204" pitchFamily="34" charset="0"/>
            </a:endParaRPr>
          </a:p>
          <a:p>
            <a:pPr marL="456565" indent="-456565">
              <a:buFont typeface="Wingdings" panose="05000000000000000000" pitchFamily="2" charset="2"/>
              <a:buChar char="Ø"/>
            </a:pPr>
            <a:r>
              <a:rPr lang="en-US" sz="1600" b="1" err="1">
                <a:latin typeface="Arial" panose="020B0604020202020204" pitchFamily="34" charset="0"/>
                <a:cs typeface="Arial" panose="020B0604020202020204" pitchFamily="34" charset="0"/>
              </a:rPr>
              <a:t>Koutitas</a:t>
            </a:r>
            <a:r>
              <a:rPr lang="en-US" sz="1600" b="1">
                <a:latin typeface="Arial" panose="020B0604020202020204" pitchFamily="34" charset="0"/>
                <a:cs typeface="Arial" panose="020B0604020202020204" pitchFamily="34" charset="0"/>
              </a:rPr>
              <a:t> et Al. (2020).</a:t>
            </a:r>
            <a:r>
              <a:rPr lang="en-US" sz="1600">
                <a:latin typeface="Arial" panose="020B0604020202020204" pitchFamily="34" charset="0"/>
                <a:cs typeface="Arial" panose="020B0604020202020204" pitchFamily="34" charset="0"/>
              </a:rPr>
              <a:t> “In Situ Wireless Channel Visualization Using Augmented Reality and Ray Tracing”. </a:t>
            </a:r>
            <a:r>
              <a:rPr lang="en-US" sz="1600">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https://www.mdpi.com/1424-8220/20/3/690/htm</a:t>
            </a:r>
            <a:endParaRPr lang="en-US" sz="1600" b="1">
              <a:latin typeface="Arial" panose="020B0604020202020204" pitchFamily="34" charset="0"/>
              <a:cs typeface="Arial" panose="020B0604020202020204" pitchFamily="34" charset="0"/>
            </a:endParaRPr>
          </a:p>
          <a:p>
            <a:pPr marL="456565" indent="-456565">
              <a:buFont typeface="Wingdings" panose="05000000000000000000" pitchFamily="2" charset="2"/>
              <a:buChar char="Ø"/>
            </a:pPr>
            <a:r>
              <a:rPr lang="en-US" sz="1600" b="1">
                <a:latin typeface="Arial" panose="020B0604020202020204" pitchFamily="34" charset="0"/>
                <a:cs typeface="Arial" panose="020B0604020202020204" pitchFamily="34" charset="0"/>
              </a:rPr>
              <a:t>McKinsey (2018). “</a:t>
            </a:r>
            <a:r>
              <a:rPr lang="en-US" sz="1600">
                <a:latin typeface="Arial" panose="020B0604020202020204" pitchFamily="34" charset="0"/>
                <a:cs typeface="Arial" panose="020B0604020202020204" pitchFamily="34" charset="0"/>
              </a:rPr>
              <a:t>The road to 5G: The inevitable growth of infrastructure cost”. </a:t>
            </a:r>
            <a:r>
              <a:rPr lang="en-US" sz="1600">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https://www.mckinsey.com/industries/technology-media-and-telecommunications/our-insights/the-road-to-5g-the-inevitable-growth-of-infrastructure-cost</a:t>
            </a:r>
            <a:endParaRPr lang="en-US" sz="1600">
              <a:latin typeface="Arial" panose="020B0604020202020204" pitchFamily="34" charset="0"/>
              <a:cs typeface="Arial" panose="020B0604020202020204" pitchFamily="34" charset="0"/>
            </a:endParaRPr>
          </a:p>
          <a:p>
            <a:pPr marL="456565" indent="-456565">
              <a:buFont typeface="Wingdings" panose="05000000000000000000" pitchFamily="2" charset="2"/>
              <a:buChar char="Ø"/>
            </a:pPr>
            <a:r>
              <a:rPr lang="en-US" sz="1600" b="1">
                <a:latin typeface="Arial" panose="020B0604020202020204" pitchFamily="34" charset="0"/>
                <a:cs typeface="Arial" panose="020B0604020202020204" pitchFamily="34" charset="0"/>
              </a:rPr>
              <a:t>NBC (2015). </a:t>
            </a:r>
            <a:r>
              <a:rPr lang="en-US" sz="1600">
                <a:latin typeface="Arial" panose="020B0604020202020204" pitchFamily="34" charset="0"/>
                <a:cs typeface="Arial" panose="020B0604020202020204" pitchFamily="34" charset="0"/>
              </a:rPr>
              <a:t>“App Visualizes Radio Waves From Cell Towers, Satellites Around You”.</a:t>
            </a:r>
            <a:r>
              <a:rPr lang="en-US" sz="1600" b="1">
                <a:latin typeface="Arial" panose="020B0604020202020204" pitchFamily="34" charset="0"/>
                <a:cs typeface="Arial" panose="020B0604020202020204" pitchFamily="34" charset="0"/>
              </a:rPr>
              <a:t> </a:t>
            </a:r>
            <a:r>
              <a:rPr lang="en-US" sz="1600">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https://www.nbcnews.com/tech/innovation/app-visualizes-radio-waves-cell-towers-satellites-around-you-n469781</a:t>
            </a:r>
            <a:endParaRPr lang="en-US" sz="1600">
              <a:latin typeface="Arial" panose="020B0604020202020204" pitchFamily="34" charset="0"/>
              <a:cs typeface="Arial" panose="020B0604020202020204" pitchFamily="34" charset="0"/>
            </a:endParaRPr>
          </a:p>
          <a:p>
            <a:pPr marL="456565" indent="-456565">
              <a:buFont typeface="Wingdings" panose="05000000000000000000" pitchFamily="2" charset="2"/>
              <a:buChar char="Ø"/>
            </a:pPr>
            <a:r>
              <a:rPr lang="en-US" sz="1600" b="1">
                <a:latin typeface="Arial" panose="020B0604020202020204" pitchFamily="34" charset="0"/>
                <a:cs typeface="Arial" panose="020B0604020202020204" pitchFamily="34" charset="0"/>
              </a:rPr>
              <a:t>NIH (2022). </a:t>
            </a:r>
            <a:r>
              <a:rPr lang="en-US" sz="1600">
                <a:latin typeface="Arial" panose="020B0604020202020204" pitchFamily="34" charset="0"/>
                <a:cs typeface="Arial" panose="020B0604020202020204" pitchFamily="34" charset="0"/>
              </a:rPr>
              <a:t>“Electric &amp; Magnetic Fields”. </a:t>
            </a:r>
            <a:r>
              <a:rPr lang="en-US" sz="1600">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https://www.niehs.nih.gov/health/topics/agents/emf/index.cfm</a:t>
            </a:r>
            <a:endParaRPr lang="en-US" sz="1600">
              <a:latin typeface="Arial" panose="020B0604020202020204" pitchFamily="34" charset="0"/>
              <a:cs typeface="Arial" panose="020B0604020202020204" pitchFamily="34" charset="0"/>
            </a:endParaRPr>
          </a:p>
          <a:p>
            <a:pPr marL="456565" indent="-456565">
              <a:buFont typeface="Wingdings" panose="05000000000000000000" pitchFamily="2" charset="2"/>
              <a:buChar char="Ø"/>
            </a:pPr>
            <a:r>
              <a:rPr lang="en-US" sz="1600" b="1">
                <a:latin typeface="Arial" panose="020B0604020202020204" pitchFamily="34" charset="0"/>
                <a:cs typeface="Arial" panose="020B0604020202020204" pitchFamily="34" charset="0"/>
              </a:rPr>
              <a:t>NTIA (2016). </a:t>
            </a:r>
            <a:r>
              <a:rPr lang="en-US" sz="1600">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https://www.ntia.doc.gov/files/ntia/publications/january_2016_spectrum_wall_chart.pdf</a:t>
            </a:r>
            <a:endParaRPr lang="en-US" sz="1600">
              <a:latin typeface="Arial" panose="020B0604020202020204" pitchFamily="34" charset="0"/>
              <a:cs typeface="Arial" panose="020B0604020202020204" pitchFamily="34" charset="0"/>
            </a:endParaRPr>
          </a:p>
          <a:p>
            <a:pPr marL="456565" indent="-456565">
              <a:buFont typeface="Wingdings" panose="05000000000000000000" pitchFamily="2" charset="2"/>
              <a:buChar char="Ø"/>
            </a:pPr>
            <a:r>
              <a:rPr lang="en-US" sz="1600" b="1">
                <a:latin typeface="Arial" panose="020B0604020202020204" pitchFamily="34" charset="0"/>
                <a:cs typeface="Arial" panose="020B0604020202020204" pitchFamily="34" charset="0"/>
              </a:rPr>
              <a:t>Pieper (2018). </a:t>
            </a:r>
            <a:r>
              <a:rPr lang="en-US" sz="1600">
                <a:latin typeface="Arial" panose="020B0604020202020204" pitchFamily="34" charset="0"/>
                <a:cs typeface="Arial" panose="020B0604020202020204" pitchFamily="34" charset="0"/>
                <a:hlinkClick r:id="rId10">
                  <a:extLst>
                    <a:ext uri="{A12FA001-AC4F-418D-AE19-62706E023703}">
                      <ahyp:hlinkClr xmlns:ahyp="http://schemas.microsoft.com/office/drawing/2018/hyperlinkcolor" val="tx"/>
                    </a:ext>
                  </a:extLst>
                </a:hlinkClick>
              </a:rPr>
              <a:t>“Introducing </a:t>
            </a:r>
            <a:r>
              <a:rPr lang="en-US" sz="1600" err="1">
                <a:latin typeface="Arial" panose="020B0604020202020204" pitchFamily="34" charset="0"/>
                <a:cs typeface="Arial" panose="020B0604020202020204" pitchFamily="34" charset="0"/>
                <a:hlinkClick r:id="rId10">
                  <a:extLst>
                    <a:ext uri="{A12FA001-AC4F-418D-AE19-62706E023703}">
                      <ahyp:hlinkClr xmlns:ahyp="http://schemas.microsoft.com/office/drawing/2018/hyperlinkcolor" val="tx"/>
                    </a:ext>
                  </a:extLst>
                </a:hlinkClick>
              </a:rPr>
              <a:t>WiFiman</a:t>
            </a:r>
            <a:r>
              <a:rPr lang="en-US" sz="1600">
                <a:latin typeface="Arial" panose="020B0604020202020204" pitchFamily="34" charset="0"/>
                <a:cs typeface="Arial" panose="020B0604020202020204" pitchFamily="34" charset="0"/>
                <a:hlinkClick r:id="rId10">
                  <a:extLst>
                    <a:ext uri="{A12FA001-AC4F-418D-AE19-62706E023703}">
                      <ahyp:hlinkClr xmlns:ahyp="http://schemas.microsoft.com/office/drawing/2018/hyperlinkcolor" val="tx"/>
                    </a:ext>
                  </a:extLst>
                </a:hlinkClick>
              </a:rPr>
              <a:t>”. https://blog.ui.com/2018/12/11/introducing-wifiman/</a:t>
            </a:r>
            <a:endParaRPr lang="en-US" sz="1600">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endParaRPr>
          </a:p>
          <a:p>
            <a:pPr marL="456565" indent="-456565"/>
            <a:r>
              <a:rPr lang="en-US" sz="1600" b="1">
                <a:latin typeface="Arial" panose="020B0604020202020204" pitchFamily="34" charset="0"/>
                <a:cs typeface="Arial" panose="020B0604020202020204" pitchFamily="34" charset="0"/>
              </a:rPr>
              <a:t>RF Page (2021). </a:t>
            </a:r>
            <a:r>
              <a:rPr lang="en-US" sz="1600">
                <a:latin typeface="Arial" panose="020B0604020202020204" pitchFamily="34" charset="0"/>
                <a:cs typeface="Arial" panose="020B0604020202020204" pitchFamily="34" charset="0"/>
              </a:rPr>
              <a:t>“What are Radio Frequency bands and its uses?”. </a:t>
            </a:r>
            <a:r>
              <a:rPr lang="en-US" sz="1600">
                <a:latin typeface="Arial" panose="020B0604020202020204" pitchFamily="34" charset="0"/>
                <a:cs typeface="Arial" panose="020B0604020202020204" pitchFamily="34" charset="0"/>
                <a:hlinkClick r:id="rId11">
                  <a:extLst>
                    <a:ext uri="{A12FA001-AC4F-418D-AE19-62706E023703}">
                      <ahyp:hlinkClr xmlns:ahyp="http://schemas.microsoft.com/office/drawing/2018/hyperlinkcolor" val="tx"/>
                    </a:ext>
                  </a:extLst>
                </a:hlinkClick>
              </a:rPr>
              <a:t>https://www.rfpage.com/what-are-radio-frequency-bands-and-its-uses/</a:t>
            </a:r>
            <a:endParaRPr lang="en-US" sz="1600">
              <a:latin typeface="Arial" panose="020B0604020202020204" pitchFamily="34" charset="0"/>
              <a:cs typeface="Arial" panose="020B0604020202020204" pitchFamily="34" charset="0"/>
            </a:endParaRPr>
          </a:p>
          <a:p>
            <a:pPr marL="456565" indent="-456565"/>
            <a:r>
              <a:rPr lang="en-US" sz="1600" b="1">
                <a:latin typeface="Arial" panose="020B0604020202020204" pitchFamily="34" charset="0"/>
                <a:cs typeface="Arial" panose="020B0604020202020204" pitchFamily="34" charset="0"/>
              </a:rPr>
              <a:t>Rockwell Collins (2016). </a:t>
            </a:r>
            <a:r>
              <a:rPr lang="en-US" sz="1600">
                <a:latin typeface="Arial" panose="020B0604020202020204" pitchFamily="34" charset="0"/>
                <a:cs typeface="Arial" panose="020B0604020202020204" pitchFamily="34" charset="0"/>
              </a:rPr>
              <a:t>"LVC demonstration completed by Rockwell Collins in France, U.K., and U.S." </a:t>
            </a:r>
            <a:r>
              <a:rPr lang="en-US" sz="1600">
                <a:latin typeface="Arial" panose="020B0604020202020204" pitchFamily="34" charset="0"/>
                <a:cs typeface="Arial" panose="020B0604020202020204" pitchFamily="34" charset="0"/>
                <a:hlinkClick r:id="rId12">
                  <a:extLst>
                    <a:ext uri="{A12FA001-AC4F-418D-AE19-62706E023703}">
                      <ahyp:hlinkClr xmlns:ahyp="http://schemas.microsoft.com/office/drawing/2018/hyperlinkcolor" val="tx"/>
                    </a:ext>
                  </a:extLst>
                </a:hlinkClick>
              </a:rPr>
              <a:t>https://militaryembedded.com/radar-ew/test/lvc-demonstration-completed-by-rockwell-collins-in-france-u-k-and-u-s</a:t>
            </a:r>
            <a:endParaRPr lang="en-US" sz="16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4488864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66892-5895-90E2-9EE0-8927C018ED27}"/>
              </a:ext>
            </a:extLst>
          </p:cNvPr>
          <p:cNvSpPr>
            <a:spLocks noGrp="1"/>
          </p:cNvSpPr>
          <p:nvPr>
            <p:ph type="title"/>
          </p:nvPr>
        </p:nvSpPr>
        <p:spPr/>
        <p:txBody>
          <a:bodyPr/>
          <a:lstStyle/>
          <a:p>
            <a:r>
              <a:rPr lang="en-US"/>
              <a:t>Bibliography</a:t>
            </a:r>
          </a:p>
        </p:txBody>
      </p:sp>
      <p:sp>
        <p:nvSpPr>
          <p:cNvPr id="3" name="Content Placeholder 2">
            <a:extLst>
              <a:ext uri="{FF2B5EF4-FFF2-40B4-BE49-F238E27FC236}">
                <a16:creationId xmlns:a16="http://schemas.microsoft.com/office/drawing/2014/main" id="{AF983B12-F429-8550-CD16-93F74402C302}"/>
              </a:ext>
            </a:extLst>
          </p:cNvPr>
          <p:cNvSpPr>
            <a:spLocks noGrp="1"/>
          </p:cNvSpPr>
          <p:nvPr>
            <p:ph sz="quarter" idx="11"/>
          </p:nvPr>
        </p:nvSpPr>
        <p:spPr/>
        <p:txBody>
          <a:bodyPr/>
          <a:lstStyle/>
          <a:p>
            <a:pPr marL="456565" indent="-456565">
              <a:buFont typeface="Wingdings" panose="05000000000000000000" pitchFamily="2" charset="2"/>
              <a:buChar char="Ø"/>
            </a:pPr>
            <a:r>
              <a:rPr lang="en-US" sz="1600" b="1" err="1">
                <a:latin typeface="Arial" panose="020B0604020202020204" pitchFamily="34" charset="0"/>
                <a:cs typeface="Arial" panose="020B0604020202020204" pitchFamily="34" charset="0"/>
              </a:rPr>
              <a:t>TeraSense</a:t>
            </a:r>
            <a:r>
              <a:rPr lang="en-US" sz="1600" b="1">
                <a:latin typeface="Arial" panose="020B0604020202020204" pitchFamily="34" charset="0"/>
                <a:cs typeface="Arial" panose="020B0604020202020204" pitchFamily="34" charset="0"/>
              </a:rPr>
              <a:t>. </a:t>
            </a:r>
            <a:r>
              <a:rPr lang="en-US" sz="1600">
                <a:latin typeface="Arial" panose="020B0604020202020204" pitchFamily="34" charset="0"/>
                <a:cs typeface="Arial" panose="020B0604020202020204" pitchFamily="34" charset="0"/>
              </a:rPr>
              <a:t>“Radio Frequency Bands”. </a:t>
            </a:r>
            <a:r>
              <a:rPr lang="en-US" sz="1600">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https://terasense.com/terahertz-technology/radio-frequency-bands/</a:t>
            </a:r>
            <a:endParaRPr lang="en-US" sz="1600">
              <a:latin typeface="Arial" panose="020B0604020202020204" pitchFamily="34" charset="0"/>
              <a:cs typeface="Arial" panose="020B0604020202020204" pitchFamily="34" charset="0"/>
            </a:endParaRPr>
          </a:p>
          <a:p>
            <a:pPr marL="456565" indent="-456565">
              <a:buFont typeface="Wingdings" panose="05000000000000000000" pitchFamily="2" charset="2"/>
              <a:buChar char="Ø"/>
            </a:pPr>
            <a:r>
              <a:rPr lang="en-US" sz="1600" b="1">
                <a:latin typeface="Arial" panose="020B0604020202020204" pitchFamily="34" charset="0"/>
                <a:ea typeface="Roboto Light" panose="02000000000000000000"/>
                <a:cs typeface="Arial" panose="020B0604020202020204" pitchFamily="34" charset="0"/>
              </a:rPr>
              <a:t>Wikimedia (2005). </a:t>
            </a:r>
            <a:r>
              <a:rPr lang="en-US" sz="1600">
                <a:latin typeface="Arial" panose="020B0604020202020204" pitchFamily="34" charset="0"/>
                <a:ea typeface="Roboto Light" panose="02000000000000000000"/>
                <a:cs typeface="Arial" panose="020B0604020202020204" pitchFamily="34" charset="0"/>
                <a:hlinkClick r:id="rId3">
                  <a:extLst>
                    <a:ext uri="{A12FA001-AC4F-418D-AE19-62706E023703}">
                      <ahyp:hlinkClr xmlns:ahyp="http://schemas.microsoft.com/office/drawing/2018/hyperlinkcolor" val="tx"/>
                    </a:ext>
                  </a:extLst>
                </a:hlinkClick>
              </a:rPr>
              <a:t>https://commons.wikimedia.org/wiki/File:An_instructor_at_the_Defence_NBC_Centre_operates_the_Manportable_Chemical_Agent_Detector_MOD_45148143.jpg</a:t>
            </a:r>
            <a:endParaRPr lang="en-US" sz="1600">
              <a:latin typeface="Arial" panose="020B0604020202020204" pitchFamily="34" charset="0"/>
              <a:ea typeface="Roboto Light" panose="02000000000000000000"/>
              <a:cs typeface="Arial" panose="020B0604020202020204" pitchFamily="34" charset="0"/>
            </a:endParaRPr>
          </a:p>
          <a:p>
            <a:pPr marL="456565" indent="-456565">
              <a:buFont typeface="Wingdings" panose="05000000000000000000" pitchFamily="2" charset="2"/>
              <a:buChar char="Ø"/>
            </a:pPr>
            <a:r>
              <a:rPr lang="en-US" sz="1600" b="1" err="1">
                <a:latin typeface="Arial" panose="020B0604020202020204" pitchFamily="34" charset="0"/>
                <a:ea typeface="Roboto Light" panose="02000000000000000000"/>
                <a:cs typeface="Arial" panose="020B0604020202020204" pitchFamily="34" charset="0"/>
              </a:rPr>
              <a:t>Wikitude</a:t>
            </a:r>
            <a:r>
              <a:rPr lang="en-US" sz="1600" b="1">
                <a:latin typeface="Arial" panose="020B0604020202020204" pitchFamily="34" charset="0"/>
                <a:ea typeface="Roboto Light" panose="02000000000000000000"/>
                <a:cs typeface="Arial" panose="020B0604020202020204" pitchFamily="34" charset="0"/>
              </a:rPr>
              <a:t> (2021). </a:t>
            </a:r>
            <a:r>
              <a:rPr lang="en-US" sz="1600">
                <a:latin typeface="Arial" panose="020B0604020202020204" pitchFamily="34" charset="0"/>
                <a:ea typeface="Roboto Light" panose="02000000000000000000"/>
                <a:cs typeface="Arial" panose="020B0604020202020204" pitchFamily="34" charset="0"/>
              </a:rPr>
              <a:t>“How to Apply UX Design Principles in Augmented Reality”. https://www.wikitude.com/blog-ux-design-for-augmented-reality/</a:t>
            </a:r>
            <a:endParaRPr lang="en-US" sz="1600" b="1">
              <a:latin typeface="Arial" panose="020B0604020202020204" pitchFamily="34" charset="0"/>
              <a:ea typeface="Roboto Light" panose="02000000000000000000"/>
              <a:cs typeface="Arial" panose="020B0604020202020204" pitchFamily="34" charset="0"/>
            </a:endParaRPr>
          </a:p>
          <a:p>
            <a:pPr marL="456565" indent="-456565">
              <a:buFont typeface="Wingdings" panose="05000000000000000000" pitchFamily="2" charset="2"/>
              <a:buChar char="Ø"/>
            </a:pPr>
            <a:r>
              <a:rPr lang="en-US" sz="1600" b="1">
                <a:latin typeface="Arial" panose="020B0604020202020204" pitchFamily="34" charset="0"/>
                <a:ea typeface="Roboto Light" panose="02000000000000000000"/>
                <a:cs typeface="Arial" panose="020B0604020202020204" pitchFamily="34" charset="0"/>
              </a:rPr>
              <a:t>World Economic Forum (2022). </a:t>
            </a:r>
            <a:r>
              <a:rPr lang="en-US" sz="1600">
                <a:latin typeface="Arial" panose="020B0604020202020204" pitchFamily="34" charset="0"/>
                <a:ea typeface="Roboto Light" panose="02000000000000000000"/>
                <a:cs typeface="Arial" panose="020B0604020202020204" pitchFamily="34" charset="0"/>
              </a:rPr>
              <a:t>“Immersive Media Technologies: The Acceleration of Augmented and Virtual Reality in the Wake of COVID-19”. </a:t>
            </a:r>
            <a:r>
              <a:rPr lang="en-US" sz="1600">
                <a:latin typeface="Arial" panose="020B0604020202020204" pitchFamily="34" charset="0"/>
                <a:ea typeface="Roboto Light" panose="02000000000000000000"/>
                <a:cs typeface="Arial" panose="020B0604020202020204" pitchFamily="34" charset="0"/>
                <a:hlinkClick r:id="rId4">
                  <a:extLst>
                    <a:ext uri="{A12FA001-AC4F-418D-AE19-62706E023703}">
                      <ahyp:hlinkClr xmlns:ahyp="http://schemas.microsoft.com/office/drawing/2018/hyperlinkcolor" val="tx"/>
                    </a:ext>
                  </a:extLst>
                </a:hlinkClick>
              </a:rPr>
              <a:t>https://www3.weforum.org/docs/WEF_Immersive_Media_Technologies_2022.pdf</a:t>
            </a:r>
            <a:endParaRPr lang="en-US" sz="16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2383523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Contact Info</a:t>
            </a:r>
          </a:p>
        </p:txBody>
      </p:sp>
      <p:sp>
        <p:nvSpPr>
          <p:cNvPr id="4" name="Content Placeholder 3"/>
          <p:cNvSpPr>
            <a:spLocks noGrp="1"/>
          </p:cNvSpPr>
          <p:nvPr>
            <p:ph sz="quarter" idx="11"/>
          </p:nvPr>
        </p:nvSpPr>
        <p:spPr>
          <a:xfrm>
            <a:off x="480132" y="3060441"/>
            <a:ext cx="11250613" cy="3061511"/>
          </a:xfrm>
        </p:spPr>
        <p:txBody>
          <a:bodyPr/>
          <a:lstStyle/>
          <a:p>
            <a:pPr marL="0" indent="0" algn="ctr" rtl="0" fontAlgn="base">
              <a:buNone/>
            </a:pPr>
            <a:r>
              <a:rPr lang="en-US" sz="2400" kern="1200">
                <a:latin typeface="Arial" panose="020B0604020202020204" pitchFamily="34" charset="0"/>
                <a:ea typeface="Roboto Light"/>
                <a:cs typeface="Arial" panose="020B0604020202020204" pitchFamily="34" charset="0"/>
              </a:rPr>
              <a:t>Jad</a:t>
            </a:r>
            <a:r>
              <a:rPr lang="en-US">
                <a:latin typeface="Arial" panose="020B0604020202020204" pitchFamily="34" charset="0"/>
                <a:cs typeface="Arial" panose="020B0604020202020204" pitchFamily="34" charset="0"/>
              </a:rPr>
              <a:t> </a:t>
            </a:r>
            <a:r>
              <a:rPr lang="en-US" sz="2400" kern="1200" err="1">
                <a:latin typeface="Arial" panose="020B0604020202020204" pitchFamily="34" charset="0"/>
                <a:ea typeface="Roboto Light"/>
                <a:cs typeface="Arial" panose="020B0604020202020204" pitchFamily="34" charset="0"/>
              </a:rPr>
              <a:t>Meouchy</a:t>
            </a:r>
            <a:r>
              <a:rPr lang="en-US" sz="2400" kern="1200">
                <a:latin typeface="Arial" panose="020B0604020202020204" pitchFamily="34" charset="0"/>
                <a:ea typeface="Roboto Light"/>
                <a:cs typeface="Arial" panose="020B0604020202020204" pitchFamily="34" charset="0"/>
              </a:rPr>
              <a:t>, CTO​</a:t>
            </a:r>
          </a:p>
          <a:p>
            <a:pPr marL="0" indent="0" algn="ctr" rtl="0" fontAlgn="base">
              <a:buNone/>
            </a:pPr>
            <a:r>
              <a:rPr lang="en-US" sz="2400" kern="1200">
                <a:latin typeface="Arial" panose="020B0604020202020204" pitchFamily="34" charset="0"/>
                <a:ea typeface="Roboto Light"/>
                <a:cs typeface="Arial" panose="020B0604020202020204" pitchFamily="34" charset="0"/>
                <a:hlinkClick r:id="rId2">
                  <a:extLst>
                    <a:ext uri="{A12FA001-AC4F-418D-AE19-62706E023703}">
                      <ahyp:hlinkClr xmlns:ahyp="http://schemas.microsoft.com/office/drawing/2018/hyperlinkcolor" val="tx"/>
                    </a:ext>
                  </a:extLst>
                </a:hlinkClick>
              </a:rPr>
              <a:t>jad@badvr.com</a:t>
            </a:r>
            <a:r>
              <a:rPr lang="en-US" sz="2400" kern="1200">
                <a:latin typeface="Arial" panose="020B0604020202020204" pitchFamily="34" charset="0"/>
                <a:ea typeface="Roboto Light"/>
                <a:cs typeface="Arial" panose="020B0604020202020204" pitchFamily="34" charset="0"/>
              </a:rPr>
              <a:t>​</a:t>
            </a:r>
          </a:p>
          <a:p>
            <a:pPr marL="0" indent="0" algn="ctr" rtl="0" fontAlgn="base">
              <a:buNone/>
            </a:pPr>
            <a:r>
              <a:rPr lang="en-US" sz="2400" kern="1200">
                <a:latin typeface="Arial" panose="020B0604020202020204" pitchFamily="34" charset="0"/>
                <a:ea typeface="Roboto Light"/>
                <a:cs typeface="Arial" panose="020B0604020202020204" pitchFamily="34" charset="0"/>
              </a:rPr>
              <a:t>(833) 600-DATA</a:t>
            </a:r>
          </a:p>
          <a:p>
            <a:pPr marL="0" indent="0" algn="ctr" rtl="0" fontAlgn="base">
              <a:buNone/>
            </a:pPr>
            <a:endParaRPr lang="en-US" sz="2400" kern="1200">
              <a:latin typeface="Arial" panose="020B0604020202020204" pitchFamily="34" charset="0"/>
              <a:ea typeface="Roboto Light" panose="02000000000000000000" pitchFamily="2" charset="0"/>
              <a:cs typeface="Arial" panose="020B0604020202020204" pitchFamily="34" charset="0"/>
            </a:endParaRPr>
          </a:p>
          <a:p>
            <a:pPr marL="0" indent="0" algn="ctr" rtl="0" fontAlgn="base">
              <a:buNone/>
            </a:pPr>
            <a:r>
              <a:rPr lang="en-US" sz="2400" kern="1200">
                <a:latin typeface="Arial" panose="020B0604020202020204" pitchFamily="34" charset="0"/>
                <a:ea typeface="Roboto Light"/>
                <a:cs typeface="Arial" panose="020B0604020202020204" pitchFamily="34" charset="0"/>
              </a:rPr>
              <a:t>10312 Norris Ave. Ste. D​</a:t>
            </a:r>
          </a:p>
          <a:p>
            <a:pPr marL="0" indent="0" algn="ctr" rtl="0" fontAlgn="base">
              <a:buNone/>
            </a:pPr>
            <a:r>
              <a:rPr lang="en-US" sz="2400" kern="1200">
                <a:latin typeface="Arial" panose="020B0604020202020204" pitchFamily="34" charset="0"/>
                <a:ea typeface="Roboto Light"/>
                <a:cs typeface="Arial" panose="020B0604020202020204" pitchFamily="34" charset="0"/>
              </a:rPr>
              <a:t>Pacoima, CA 91331</a:t>
            </a:r>
          </a:p>
          <a:p>
            <a:pPr marL="0" indent="0">
              <a:buNone/>
            </a:pPr>
            <a:endParaRPr lang="en-US" sz="2800">
              <a:latin typeface="Arial" panose="020B0604020202020204" pitchFamily="34" charset="0"/>
              <a:cs typeface="Arial" panose="020B0604020202020204" pitchFamily="34" charset="0"/>
            </a:endParaRPr>
          </a:p>
        </p:txBody>
      </p:sp>
      <p:pic>
        <p:nvPicPr>
          <p:cNvPr id="10242" name="Picture 2">
            <a:extLst>
              <a:ext uri="{FF2B5EF4-FFF2-40B4-BE49-F238E27FC236}">
                <a16:creationId xmlns:a16="http://schemas.microsoft.com/office/drawing/2014/main" id="{A3088EBB-8BA4-49EC-8247-F03D9D6A50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3375" y="1193874"/>
            <a:ext cx="3905250" cy="1514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45003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768008C-BE31-6340-8C39-08EA4DBEF722}"/>
              </a:ext>
            </a:extLst>
          </p:cNvPr>
          <p:cNvSpPr>
            <a:spLocks noGrp="1"/>
          </p:cNvSpPr>
          <p:nvPr>
            <p:ph type="body" sz="quarter" idx="13"/>
          </p:nvPr>
        </p:nvSpPr>
        <p:spPr>
          <a:xfrm>
            <a:off x="390525" y="1514663"/>
            <a:ext cx="5791200" cy="4314825"/>
          </a:xfrm>
          <a:noFill/>
          <a:ln w="9525">
            <a:noFill/>
            <a:miter lim="800000"/>
            <a:headEnd/>
            <a:tailEnd/>
          </a:ln>
          <a:effectLst/>
        </p:spPr>
        <p:txBody>
          <a:bodyPr vert="horz" wrap="square" lIns="91440" tIns="45720" rIns="91440" bIns="45720" numCol="1" anchor="t" anchorCtr="0" compatLnSpc="1">
            <a:prstTxWarp prst="textNoShape">
              <a:avLst/>
            </a:prstTxWarp>
          </a:bodyPr>
          <a:lstStyle/>
          <a:p>
            <a:pPr marL="0" indent="0">
              <a:spcBef>
                <a:spcPts val="0"/>
              </a:spcBef>
              <a:spcAft>
                <a:spcPts val="1200"/>
              </a:spcAft>
              <a:buNone/>
            </a:pPr>
            <a:r>
              <a:rPr lang="en-US" sz="2400" b="1">
                <a:ea typeface="Roboto Black" panose="02000000000000000000" pitchFamily="2" charset="0"/>
                <a:cs typeface="Arial" panose="020B0604020202020204" pitchFamily="34" charset="0"/>
              </a:rPr>
              <a:t>Training</a:t>
            </a:r>
          </a:p>
          <a:p>
            <a:pPr>
              <a:spcBef>
                <a:spcPts val="0"/>
              </a:spcBef>
              <a:spcAft>
                <a:spcPts val="1200"/>
              </a:spcAft>
              <a:buFont typeface="Wingdings" panose="05000000000000000000" pitchFamily="2" charset="2"/>
              <a:buChar char="Ø"/>
            </a:pPr>
            <a:r>
              <a:rPr lang="en-US" sz="2000">
                <a:cs typeface="Arial" panose="020B0604020202020204" pitchFamily="34" charset="0"/>
              </a:rPr>
              <a:t>Experiential learning</a:t>
            </a:r>
          </a:p>
          <a:p>
            <a:pPr>
              <a:spcBef>
                <a:spcPts val="0"/>
              </a:spcBef>
              <a:spcAft>
                <a:spcPts val="1200"/>
              </a:spcAft>
              <a:buFont typeface="Wingdings" panose="05000000000000000000" pitchFamily="2" charset="2"/>
              <a:buChar char="Ø"/>
            </a:pPr>
            <a:r>
              <a:rPr lang="en-US" sz="2000">
                <a:cs typeface="Arial" panose="020B0604020202020204" pitchFamily="34" charset="0"/>
              </a:rPr>
              <a:t>Signal propagation display</a:t>
            </a:r>
          </a:p>
          <a:p>
            <a:pPr marL="0" indent="0">
              <a:spcBef>
                <a:spcPts val="0"/>
              </a:spcBef>
              <a:spcAft>
                <a:spcPts val="1200"/>
              </a:spcAft>
              <a:buFont typeface="Wingdings" charset="2"/>
              <a:buNone/>
            </a:pPr>
            <a:r>
              <a:rPr lang="en-US" sz="2400" b="1" kern="0">
                <a:ea typeface="Roboto Black" panose="02000000000000000000" pitchFamily="2" charset="0"/>
                <a:cs typeface="Arial" panose="020B0604020202020204" pitchFamily="34" charset="0"/>
              </a:rPr>
              <a:t>Modeling</a:t>
            </a:r>
          </a:p>
          <a:p>
            <a:pPr>
              <a:spcBef>
                <a:spcPts val="0"/>
              </a:spcBef>
              <a:spcAft>
                <a:spcPts val="1200"/>
              </a:spcAft>
              <a:buFont typeface="Wingdings" panose="05000000000000000000" pitchFamily="2" charset="2"/>
              <a:buChar char="Ø"/>
            </a:pPr>
            <a:r>
              <a:rPr lang="en-US" sz="2000">
                <a:cs typeface="Arial" panose="020B0604020202020204" pitchFamily="34" charset="0"/>
              </a:rPr>
              <a:t>M</a:t>
            </a:r>
            <a:r>
              <a:rPr lang="en-US" sz="2000" kern="0">
                <a:cs typeface="Arial" panose="020B0604020202020204" pitchFamily="34" charset="0"/>
              </a:rPr>
              <a:t>athematical model visualization incl. AI/ML</a:t>
            </a:r>
          </a:p>
          <a:p>
            <a:pPr>
              <a:spcBef>
                <a:spcPts val="0"/>
              </a:spcBef>
              <a:spcAft>
                <a:spcPts val="1200"/>
              </a:spcAft>
              <a:buFont typeface="Wingdings" panose="05000000000000000000" pitchFamily="2" charset="2"/>
              <a:buChar char="Ø"/>
            </a:pPr>
            <a:r>
              <a:rPr lang="en-US" sz="2000" kern="0">
                <a:cs typeface="Arial" panose="020B0604020202020204" pitchFamily="34" charset="0"/>
              </a:rPr>
              <a:t>Ideation and predictive analytics</a:t>
            </a:r>
          </a:p>
          <a:p>
            <a:pPr marL="0" indent="0">
              <a:spcBef>
                <a:spcPts val="0"/>
              </a:spcBef>
              <a:spcAft>
                <a:spcPts val="1200"/>
              </a:spcAft>
              <a:buFont typeface="Wingdings" charset="2"/>
              <a:buNone/>
            </a:pPr>
            <a:r>
              <a:rPr lang="en-US" sz="2400" b="1" kern="0">
                <a:ea typeface="Roboto Black" panose="02000000000000000000" pitchFamily="2" charset="0"/>
                <a:cs typeface="Arial" panose="020B0604020202020204" pitchFamily="34" charset="0"/>
              </a:rPr>
              <a:t>Simulation</a:t>
            </a:r>
          </a:p>
          <a:p>
            <a:pPr>
              <a:spcBef>
                <a:spcPts val="0"/>
              </a:spcBef>
              <a:spcAft>
                <a:spcPts val="1200"/>
              </a:spcAft>
              <a:buFont typeface="Wingdings" panose="05000000000000000000" pitchFamily="2" charset="2"/>
              <a:buChar char="Ø"/>
            </a:pPr>
            <a:r>
              <a:rPr lang="en-US" sz="2000" kern="0">
                <a:cs typeface="Arial" panose="020B0604020202020204" pitchFamily="34" charset="0"/>
              </a:rPr>
              <a:t>Reproduction of complex signal fields</a:t>
            </a:r>
          </a:p>
          <a:p>
            <a:pPr>
              <a:spcBef>
                <a:spcPts val="0"/>
              </a:spcBef>
              <a:spcAft>
                <a:spcPts val="1200"/>
              </a:spcAft>
              <a:buFont typeface="Wingdings" panose="05000000000000000000" pitchFamily="2" charset="2"/>
              <a:buChar char="Ø"/>
            </a:pPr>
            <a:r>
              <a:rPr lang="en-US" sz="2000" kern="0">
                <a:cs typeface="Arial" panose="020B0604020202020204" pitchFamily="34" charset="0"/>
              </a:rPr>
              <a:t>Comms systems planning and testing</a:t>
            </a:r>
          </a:p>
        </p:txBody>
      </p:sp>
      <p:sp>
        <p:nvSpPr>
          <p:cNvPr id="11" name="Title 1">
            <a:extLst>
              <a:ext uri="{FF2B5EF4-FFF2-40B4-BE49-F238E27FC236}">
                <a16:creationId xmlns:a16="http://schemas.microsoft.com/office/drawing/2014/main" id="{6D4346BC-3B9B-4455-AF54-2F455E7C6278}"/>
              </a:ext>
            </a:extLst>
          </p:cNvPr>
          <p:cNvSpPr>
            <a:spLocks noGrp="1"/>
          </p:cNvSpPr>
          <p:nvPr>
            <p:ph type="title"/>
          </p:nvPr>
        </p:nvSpPr>
        <p:spPr>
          <a:xfrm>
            <a:off x="2397039" y="0"/>
            <a:ext cx="7416800" cy="795130"/>
          </a:xfrm>
        </p:spPr>
        <p:txBody>
          <a:bodyPr/>
          <a:lstStyle/>
          <a:p>
            <a:r>
              <a:rPr lang="en-US">
                <a:solidFill>
                  <a:schemeClr val="bg1"/>
                </a:solidFill>
                <a:latin typeface="+mj-lt"/>
              </a:rPr>
              <a:t>I/ITSEC Relevance</a:t>
            </a:r>
          </a:p>
        </p:txBody>
      </p:sp>
      <p:pic>
        <p:nvPicPr>
          <p:cNvPr id="6" name="Google Shape;528;p96">
            <a:extLst>
              <a:ext uri="{FF2B5EF4-FFF2-40B4-BE49-F238E27FC236}">
                <a16:creationId xmlns:a16="http://schemas.microsoft.com/office/drawing/2014/main" id="{169D340D-4108-4D01-BFED-D4BD757FCA72}"/>
              </a:ext>
            </a:extLst>
          </p:cNvPr>
          <p:cNvPicPr preferRelativeResize="0">
            <a:picLocks noGrp="1"/>
          </p:cNvPicPr>
          <p:nvPr>
            <p:ph type="pic" sz="quarter" idx="14"/>
          </p:nvPr>
        </p:nvPicPr>
        <p:blipFill rotWithShape="1">
          <a:blip r:embed="rId3">
            <a:alphaModFix/>
          </a:blip>
          <a:srcRect l="9161" t="7275" r="19567" b="11541"/>
          <a:stretch/>
        </p:blipFill>
        <p:spPr>
          <a:xfrm>
            <a:off x="6446837" y="1609725"/>
            <a:ext cx="5354638" cy="4086602"/>
          </a:xfrm>
          <a:prstGeom prst="rect">
            <a:avLst/>
          </a:prstGeom>
          <a:noFill/>
          <a:ln>
            <a:noFill/>
          </a:ln>
        </p:spPr>
      </p:pic>
    </p:spTree>
    <p:extLst>
      <p:ext uri="{BB962C8B-B14F-4D97-AF65-F5344CB8AC3E}">
        <p14:creationId xmlns:p14="http://schemas.microsoft.com/office/powerpoint/2010/main" val="40897924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wearing a virtual reality headset&#10;&#10;Description automatically generated with medium confidence">
            <a:extLst>
              <a:ext uri="{FF2B5EF4-FFF2-40B4-BE49-F238E27FC236}">
                <a16:creationId xmlns:a16="http://schemas.microsoft.com/office/drawing/2014/main" id="{9034AC99-3D44-F12A-20F5-8CAEBB3D0668}"/>
              </a:ext>
            </a:extLst>
          </p:cNvPr>
          <p:cNvPicPr>
            <a:picLocks noChangeAspect="1"/>
          </p:cNvPicPr>
          <p:nvPr/>
        </p:nvPicPr>
        <p:blipFill rotWithShape="1">
          <a:blip r:embed="rId2">
            <a:extLst>
              <a:ext uri="{28A0092B-C50C-407E-A947-70E740481C1C}">
                <a14:useLocalDpi xmlns:a14="http://schemas.microsoft.com/office/drawing/2010/main" val="0"/>
              </a:ext>
            </a:extLst>
          </a:blip>
          <a:srcRect t="10630" b="10222"/>
          <a:stretch/>
        </p:blipFill>
        <p:spPr>
          <a:xfrm>
            <a:off x="0" y="782264"/>
            <a:ext cx="12192000" cy="5428036"/>
          </a:xfrm>
          <a:prstGeom prst="rect">
            <a:avLst/>
          </a:prstGeom>
        </p:spPr>
      </p:pic>
      <p:sp>
        <p:nvSpPr>
          <p:cNvPr id="2" name="Title 1">
            <a:extLst>
              <a:ext uri="{FF2B5EF4-FFF2-40B4-BE49-F238E27FC236}">
                <a16:creationId xmlns:a16="http://schemas.microsoft.com/office/drawing/2014/main" id="{FF27262D-6611-0E75-6C7C-4301F05A998C}"/>
              </a:ext>
            </a:extLst>
          </p:cNvPr>
          <p:cNvSpPr>
            <a:spLocks noGrp="1"/>
          </p:cNvSpPr>
          <p:nvPr>
            <p:ph type="title"/>
          </p:nvPr>
        </p:nvSpPr>
        <p:spPr/>
        <p:txBody>
          <a:bodyPr/>
          <a:lstStyle/>
          <a:p>
            <a:r>
              <a:rPr lang="en-US"/>
              <a:t>Immersive Signal Visualization</a:t>
            </a:r>
          </a:p>
        </p:txBody>
      </p:sp>
    </p:spTree>
    <p:extLst>
      <p:ext uri="{BB962C8B-B14F-4D97-AF65-F5344CB8AC3E}">
        <p14:creationId xmlns:p14="http://schemas.microsoft.com/office/powerpoint/2010/main" val="30114329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20210-60C4-4BE4-E581-5D780806FDEA}"/>
              </a:ext>
            </a:extLst>
          </p:cNvPr>
          <p:cNvSpPr>
            <a:spLocks noGrp="1"/>
          </p:cNvSpPr>
          <p:nvPr>
            <p:ph type="title"/>
          </p:nvPr>
        </p:nvSpPr>
        <p:spPr>
          <a:xfrm>
            <a:off x="2397039" y="3031435"/>
            <a:ext cx="7416800" cy="795130"/>
          </a:xfrm>
        </p:spPr>
        <p:txBody>
          <a:bodyPr/>
          <a:lstStyle/>
          <a:p>
            <a:r>
              <a:rPr lang="en-US">
                <a:solidFill>
                  <a:schemeClr val="tx1"/>
                </a:solidFill>
              </a:rPr>
              <a:t>Background on Radio Frequencies</a:t>
            </a:r>
          </a:p>
        </p:txBody>
      </p:sp>
    </p:spTree>
    <p:extLst>
      <p:ext uri="{BB962C8B-B14F-4D97-AF65-F5344CB8AC3E}">
        <p14:creationId xmlns:p14="http://schemas.microsoft.com/office/powerpoint/2010/main" val="1780411703"/>
      </p:ext>
    </p:extLst>
  </p:cSld>
  <p:clrMapOvr>
    <a:masterClrMapping/>
  </p:clrMapOvr>
</p:sld>
</file>

<file path=ppt/theme/theme1.xml><?xml version="1.0" encoding="utf-8"?>
<a:theme xmlns:a="http://schemas.openxmlformats.org/drawingml/2006/main" name="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6PresentationTemplate_Tutorials.potx" id="{703545D4-36F8-4318-AC29-1855C3CD0935}" vid="{711C829B-536F-4794-9833-7F96502517E7}"/>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E6A3EF78D21CC44AD1761467E8BDEBE" ma:contentTypeVersion="16" ma:contentTypeDescription="Create a new document." ma:contentTypeScope="" ma:versionID="cce677460644efeb011f6568c65335f3">
  <xsd:schema xmlns:xsd="http://www.w3.org/2001/XMLSchema" xmlns:xs="http://www.w3.org/2001/XMLSchema" xmlns:p="http://schemas.microsoft.com/office/2006/metadata/properties" xmlns:ns2="43c88861-a11f-4b89-b771-d0f62fd8ed3f" xmlns:ns3="a2877c07-af0b-4189-80b6-6c22a0c9a89c" targetNamespace="http://schemas.microsoft.com/office/2006/metadata/properties" ma:root="true" ma:fieldsID="980041860985de6c6b63e112e5cc98ba" ns2:_="" ns3:_="">
    <xsd:import namespace="43c88861-a11f-4b89-b771-d0f62fd8ed3f"/>
    <xsd:import namespace="a2877c07-af0b-4189-80b6-6c22a0c9a89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3c88861-a11f-4b89-b771-d0f62fd8ed3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9c67b0f0-5e06-4c92-a4cd-0e0ced18682c"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a2877c07-af0b-4189-80b6-6c22a0c9a89c"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f0a9df80-b354-4b2b-a555-c747071f73ed}" ma:internalName="TaxCatchAll" ma:showField="CatchAllData" ma:web="a2877c07-af0b-4189-80b6-6c22a0c9a89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documentManagement>
    <lcf76f155ced4ddcb4097134ff3c332f xmlns="43c88861-a11f-4b89-b771-d0f62fd8ed3f">
      <Terms xmlns="http://schemas.microsoft.com/office/infopath/2007/PartnerControls"/>
    </lcf76f155ced4ddcb4097134ff3c332f>
    <TaxCatchAll xmlns="a2877c07-af0b-4189-80b6-6c22a0c9a89c"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812CB1F-DE66-47CE-8A13-A438D3E43AE1}">
  <ds:schemaRefs>
    <ds:schemaRef ds:uri="43c88861-a11f-4b89-b771-d0f62fd8ed3f"/>
    <ds:schemaRef ds:uri="a2877c07-af0b-4189-80b6-6c22a0c9a89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8C709B06-5FA7-40B8-A752-7128AA94FE0C}">
  <ds:schemaRefs>
    <ds:schemaRef ds:uri="43c88861-a11f-4b89-b771-d0f62fd8ed3f"/>
    <ds:schemaRef ds:uri="a2877c07-af0b-4189-80b6-6c22a0c9a89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2F04B76F-4E2B-4E86-86C5-9CCB38AF7D9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2915</Words>
  <Application>Microsoft Office PowerPoint</Application>
  <PresentationFormat>Widescreen</PresentationFormat>
  <Paragraphs>422</Paragraphs>
  <Slides>69</Slides>
  <Notes>29</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69</vt:i4>
      </vt:variant>
    </vt:vector>
  </HeadingPairs>
  <TitlesOfParts>
    <vt:vector size="79" baseType="lpstr">
      <vt:lpstr>Arial</vt:lpstr>
      <vt:lpstr>Arial Narrow</vt:lpstr>
      <vt:lpstr>Calibri Light</vt:lpstr>
      <vt:lpstr>Lato</vt:lpstr>
      <vt:lpstr>Proxima Nova</vt:lpstr>
      <vt:lpstr>Roboto</vt:lpstr>
      <vt:lpstr>Roboto Light</vt:lpstr>
      <vt:lpstr>Tahoma</vt:lpstr>
      <vt:lpstr>Wingdings</vt:lpstr>
      <vt:lpstr>Blends</vt:lpstr>
      <vt:lpstr>PowerPoint Presentation</vt:lpstr>
      <vt:lpstr>Tutorial Overview</vt:lpstr>
      <vt:lpstr>Learning Objectives</vt:lpstr>
      <vt:lpstr>Terminology and Concepts</vt:lpstr>
      <vt:lpstr>Challenge</vt:lpstr>
      <vt:lpstr>PowerPoint Presentation</vt:lpstr>
      <vt:lpstr>I/ITSEC Relevance</vt:lpstr>
      <vt:lpstr>Immersive Signal Visualization</vt:lpstr>
      <vt:lpstr>Background on Radio Frequencies</vt:lpstr>
      <vt:lpstr>Introducing the Spectrum</vt:lpstr>
      <vt:lpstr>Radio Frequencies</vt:lpstr>
      <vt:lpstr>Notable Moments in RF History</vt:lpstr>
      <vt:lpstr>Regulating the Spectrum</vt:lpstr>
      <vt:lpstr>Anechoic Chambers</vt:lpstr>
      <vt:lpstr>Examples of Lab Testing Reports</vt:lpstr>
      <vt:lpstr>Common Laboratory Equipment</vt:lpstr>
      <vt:lpstr>Portable Analysis Tools</vt:lpstr>
      <vt:lpstr>Traditional Signal Visualization</vt:lpstr>
      <vt:lpstr>1D Signal Visualization</vt:lpstr>
      <vt:lpstr>2D Signal Visualization</vt:lpstr>
      <vt:lpstr>3D Signal Visualization</vt:lpstr>
      <vt:lpstr>Antenna Radiation Patterns</vt:lpstr>
      <vt:lpstr>Real World Behavior</vt:lpstr>
      <vt:lpstr>PowerPoint Presentation</vt:lpstr>
      <vt:lpstr>Predicting Propagation</vt:lpstr>
      <vt:lpstr>PowerPoint Presentation</vt:lpstr>
      <vt:lpstr>Signals Intelligence (SIGINT)</vt:lpstr>
      <vt:lpstr>PowerPoint Presentation</vt:lpstr>
      <vt:lpstr>Immersive Signal Visualization</vt:lpstr>
      <vt:lpstr>Immersive / AR / VR / Metaverse</vt:lpstr>
      <vt:lpstr>Augmented Reality (AR)</vt:lpstr>
      <vt:lpstr>Examples</vt:lpstr>
      <vt:lpstr>PowerPoint Presentation</vt:lpstr>
      <vt:lpstr>Equipment</vt:lpstr>
      <vt:lpstr>Pros and Cons</vt:lpstr>
      <vt:lpstr>Methodology</vt:lpstr>
      <vt:lpstr>AR Signal Visualization</vt:lpstr>
      <vt:lpstr>DoD Adoption</vt:lpstr>
      <vt:lpstr>Industry Impact</vt:lpstr>
      <vt:lpstr>Immersive Signal Visualization</vt:lpstr>
      <vt:lpstr>PowerPoint Presentation</vt:lpstr>
      <vt:lpstr>PowerPoint Presentation</vt:lpstr>
      <vt:lpstr>Example of 3D Spatial Signals</vt:lpstr>
      <vt:lpstr>Data Sources</vt:lpstr>
      <vt:lpstr>Interaction Methods</vt:lpstr>
      <vt:lpstr>Holograms</vt:lpstr>
      <vt:lpstr>Example: Direction Finding</vt:lpstr>
      <vt:lpstr>PowerPoint Presentation</vt:lpstr>
      <vt:lpstr>Relative Positioning</vt:lpstr>
      <vt:lpstr>User Engagement</vt:lpstr>
      <vt:lpstr>Bridging 2D to AR</vt:lpstr>
      <vt:lpstr>Spatial Signal Simulation</vt:lpstr>
      <vt:lpstr>Model Validation</vt:lpstr>
      <vt:lpstr>Affiliation with AI/ML</vt:lpstr>
      <vt:lpstr>Testing and Tuning</vt:lpstr>
      <vt:lpstr>Lightweight Deployment</vt:lpstr>
      <vt:lpstr>PowerPoint Presentation</vt:lpstr>
      <vt:lpstr>PowerPoint Presentation</vt:lpstr>
      <vt:lpstr>Summary and Conclusion</vt:lpstr>
      <vt:lpstr>PowerPoint Presentation</vt:lpstr>
      <vt:lpstr>Additional Signals</vt:lpstr>
      <vt:lpstr>Into Space</vt:lpstr>
      <vt:lpstr>Takeaway</vt:lpstr>
      <vt:lpstr>Revisit Goals</vt:lpstr>
      <vt:lpstr>Acknowledgements</vt:lpstr>
      <vt:lpstr>Bibliography</vt:lpstr>
      <vt:lpstr>Bibliography</vt:lpstr>
      <vt:lpstr>Bibliography</vt:lpstr>
      <vt:lpstr>Contact Info</vt:lpstr>
    </vt:vector>
  </TitlesOfParts>
  <Company>The Boeing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Hamilton, Christopher A</dc:creator>
  <cp:lastModifiedBy>Jad Meouchy</cp:lastModifiedBy>
  <cp:revision>1</cp:revision>
  <cp:lastPrinted>1601-01-01T00:00:00Z</cp:lastPrinted>
  <dcterms:created xsi:type="dcterms:W3CDTF">2016-03-29T15:29:36Z</dcterms:created>
  <dcterms:modified xsi:type="dcterms:W3CDTF">2022-08-26T06:06:54Z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0x0101001E6A3EF78D21CC44AD1761467E8BDEBE</vt:lpwstr>
  </property>
  <property fmtid="{D5CDD505-2E9C-101B-9397-08002B2CF9AE}" pid="3" name="DocumentDescription">
    <vt:lpwstr>&lt;div class=ExternalClass9DF5FD6F97034AAA9FF0AABB8157F05A&gt; &lt;/div&gt;</vt:lpwstr>
  </property>
  <property fmtid="{D5CDD505-2E9C-101B-9397-08002B2CF9AE}" pid="4" name="MediaServiceImageTags">
    <vt:lpwstr/>
  </property>
</Properties>
</file>