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7" r:id="rId4"/>
  </p:sldMasterIdLst>
  <p:notesMasterIdLst>
    <p:notesMasterId r:id="rId114"/>
  </p:notesMasterIdLst>
  <p:handoutMasterIdLst>
    <p:handoutMasterId r:id="rId115"/>
  </p:handoutMasterIdLst>
  <p:sldIdLst>
    <p:sldId id="543" r:id="rId5"/>
    <p:sldId id="536" r:id="rId6"/>
    <p:sldId id="293" r:id="rId7"/>
    <p:sldId id="556" r:id="rId8"/>
    <p:sldId id="557"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5" r:id="rId37"/>
    <p:sldId id="586" r:id="rId38"/>
    <p:sldId id="587" r:id="rId39"/>
    <p:sldId id="588" r:id="rId40"/>
    <p:sldId id="589" r:id="rId41"/>
    <p:sldId id="590" r:id="rId42"/>
    <p:sldId id="591" r:id="rId43"/>
    <p:sldId id="592" r:id="rId44"/>
    <p:sldId id="593" r:id="rId45"/>
    <p:sldId id="594" r:id="rId46"/>
    <p:sldId id="595" r:id="rId47"/>
    <p:sldId id="596" r:id="rId48"/>
    <p:sldId id="597" r:id="rId49"/>
    <p:sldId id="598" r:id="rId50"/>
    <p:sldId id="599" r:id="rId51"/>
    <p:sldId id="600" r:id="rId52"/>
    <p:sldId id="601" r:id="rId53"/>
    <p:sldId id="602" r:id="rId54"/>
    <p:sldId id="603" r:id="rId55"/>
    <p:sldId id="604" r:id="rId56"/>
    <p:sldId id="605" r:id="rId57"/>
    <p:sldId id="606" r:id="rId58"/>
    <p:sldId id="607" r:id="rId59"/>
    <p:sldId id="608" r:id="rId60"/>
    <p:sldId id="609" r:id="rId61"/>
    <p:sldId id="610" r:id="rId62"/>
    <p:sldId id="611" r:id="rId63"/>
    <p:sldId id="612" r:id="rId64"/>
    <p:sldId id="613" r:id="rId65"/>
    <p:sldId id="614" r:id="rId66"/>
    <p:sldId id="615" r:id="rId67"/>
    <p:sldId id="616" r:id="rId68"/>
    <p:sldId id="617" r:id="rId69"/>
    <p:sldId id="618" r:id="rId70"/>
    <p:sldId id="619" r:id="rId71"/>
    <p:sldId id="620" r:id="rId72"/>
    <p:sldId id="621" r:id="rId73"/>
    <p:sldId id="622" r:id="rId74"/>
    <p:sldId id="623" r:id="rId75"/>
    <p:sldId id="624" r:id="rId76"/>
    <p:sldId id="625" r:id="rId77"/>
    <p:sldId id="626" r:id="rId78"/>
    <p:sldId id="627" r:id="rId79"/>
    <p:sldId id="628" r:id="rId80"/>
    <p:sldId id="629" r:id="rId81"/>
    <p:sldId id="630" r:id="rId82"/>
    <p:sldId id="631" r:id="rId83"/>
    <p:sldId id="632" r:id="rId84"/>
    <p:sldId id="633" r:id="rId85"/>
    <p:sldId id="634" r:id="rId86"/>
    <p:sldId id="635" r:id="rId87"/>
    <p:sldId id="636" r:id="rId88"/>
    <p:sldId id="637" r:id="rId89"/>
    <p:sldId id="638" r:id="rId90"/>
    <p:sldId id="639" r:id="rId91"/>
    <p:sldId id="640" r:id="rId92"/>
    <p:sldId id="641" r:id="rId93"/>
    <p:sldId id="642" r:id="rId94"/>
    <p:sldId id="643" r:id="rId95"/>
    <p:sldId id="644" r:id="rId96"/>
    <p:sldId id="645" r:id="rId97"/>
    <p:sldId id="646" r:id="rId98"/>
    <p:sldId id="647" r:id="rId99"/>
    <p:sldId id="648" r:id="rId100"/>
    <p:sldId id="649" r:id="rId101"/>
    <p:sldId id="650" r:id="rId102"/>
    <p:sldId id="651" r:id="rId103"/>
    <p:sldId id="652" r:id="rId104"/>
    <p:sldId id="653" r:id="rId105"/>
    <p:sldId id="654" r:id="rId106"/>
    <p:sldId id="655" r:id="rId107"/>
    <p:sldId id="656" r:id="rId108"/>
    <p:sldId id="657" r:id="rId109"/>
    <p:sldId id="361" r:id="rId110"/>
    <p:sldId id="658" r:id="rId111"/>
    <p:sldId id="659" r:id="rId112"/>
    <p:sldId id="660" r:id="rId113"/>
  </p:sldIdLst>
  <p:sldSz cx="12192000" cy="6858000"/>
  <p:notesSz cx="7104063" cy="10234613"/>
  <p:embeddedFontLst>
    <p:embeddedFont>
      <p:font typeface="Arial Narrow" panose="020B0606020202030204" pitchFamily="34" charset="0"/>
      <p:regular r:id="rId116"/>
      <p:bold r:id="rId117"/>
      <p:italic r:id="rId118"/>
      <p:boldItalic r:id="rId119"/>
    </p:embeddedFont>
    <p:embeddedFont>
      <p:font typeface="Calibri" panose="020F0502020204030204" pitchFamily="34" charset="0"/>
      <p:regular r:id="rId120"/>
      <p:bold r:id="rId121"/>
      <p:italic r:id="rId122"/>
      <p:boldItalic r:id="rId123"/>
    </p:embeddedFont>
    <p:embeddedFont>
      <p:font typeface="Calibri Light" panose="020F0302020204030204" pitchFamily="34" charset="0"/>
      <p:regular r:id="rId124"/>
      <p:italic r:id="rId125"/>
    </p:embeddedFont>
    <p:embeddedFont>
      <p:font typeface="Tahoma" panose="020B0604030504040204" pitchFamily="34" charset="0"/>
      <p:regular r:id="rId126"/>
      <p:bold r:id="rId1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68" userDrawn="1">
          <p15:clr>
            <a:srgbClr val="A4A3A4"/>
          </p15:clr>
        </p15:guide>
        <p15:guide id="4" orient="horz" pos="4080" userDrawn="1">
          <p15:clr>
            <a:srgbClr val="A4A3A4"/>
          </p15:clr>
        </p15:guide>
        <p15:guide id="6" pos="7680" userDrawn="1">
          <p15:clr>
            <a:srgbClr val="A4A3A4"/>
          </p15:clr>
        </p15:guide>
        <p15:guide id="7" orient="horz" pos="4296" userDrawn="1">
          <p15:clr>
            <a:srgbClr val="A4A3A4"/>
          </p15:clr>
        </p15:guide>
        <p15:guide id="8" orient="horz" pos="816" userDrawn="1">
          <p15:clr>
            <a:srgbClr val="A4A3A4"/>
          </p15:clr>
        </p15:guide>
        <p15:guide id="9" pos="7464" userDrawn="1">
          <p15:clr>
            <a:srgbClr val="A4A3A4"/>
          </p15:clr>
        </p15:guide>
        <p15:guide id="10" pos="216" userDrawn="1">
          <p15:clr>
            <a:srgbClr val="A4A3A4"/>
          </p15:clr>
        </p15:guide>
        <p15:guide id="11" orient="horz" pos="60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C3300"/>
    <a:srgbClr val="A9D18E"/>
    <a:srgbClr val="D6DCE5"/>
    <a:srgbClr val="7F7F7F"/>
    <a:srgbClr val="5B9BD5"/>
    <a:srgbClr val="DEEBF7"/>
    <a:srgbClr val="2E75B6"/>
    <a:srgbClr val="F77B0B"/>
    <a:srgbClr val="88E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95794-6D62-4C29-8768-C60A09D5D71E}" v="1" dt="2022-09-14T17:43:53.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83454" autoAdjust="0"/>
  </p:normalViewPr>
  <p:slideViewPr>
    <p:cSldViewPr snapToGrid="0">
      <p:cViewPr varScale="1">
        <p:scale>
          <a:sx n="135" d="100"/>
          <a:sy n="135" d="100"/>
        </p:scale>
        <p:origin x="1180" y="104"/>
      </p:cViewPr>
      <p:guideLst>
        <p:guide pos="6768"/>
        <p:guide orient="horz" pos="4080"/>
        <p:guide pos="7680"/>
        <p:guide orient="horz" pos="4296"/>
        <p:guide orient="horz" pos="816"/>
        <p:guide pos="7464"/>
        <p:guide pos="216"/>
        <p:guide orient="horz" pos="600"/>
      </p:guideLst>
    </p:cSldViewPr>
  </p:slideViewPr>
  <p:notesTextViewPr>
    <p:cViewPr>
      <p:scale>
        <a:sx n="125" d="100"/>
        <a:sy n="125" d="100"/>
      </p:scale>
      <p:origin x="0" y="0"/>
    </p:cViewPr>
  </p:notesTextViewPr>
  <p:sorterViewPr>
    <p:cViewPr varScale="1">
      <p:scale>
        <a:sx n="1" d="1"/>
        <a:sy n="1" d="1"/>
      </p:scale>
      <p:origin x="0" y="-15304"/>
    </p:cViewPr>
  </p:sorter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8.fntdata"/><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font" Target="fonts/font3.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9.fntdata"/><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font" Target="fonts/font4.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5.fntdata"/><Relationship Id="rId125"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handoutMaster" Target="handoutMasters/handoutMaster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6.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8547" name="Rectangle 3"/>
          <p:cNvSpPr>
            <a:spLocks noGrp="1" noChangeArrowheads="1"/>
          </p:cNvSpPr>
          <p:nvPr>
            <p:ph type="dt" sz="quarter"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8548" name="Rectangle 4"/>
          <p:cNvSpPr>
            <a:spLocks noGrp="1" noChangeArrowheads="1"/>
          </p:cNvSpPr>
          <p:nvPr>
            <p:ph type="ftr" sz="quarter" idx="2"/>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8549" name="Rectangle 5"/>
          <p:cNvSpPr>
            <a:spLocks noGrp="1" noChangeArrowheads="1"/>
          </p:cNvSpPr>
          <p:nvPr>
            <p:ph type="sldNum" sz="quarter" idx="3"/>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5475" name="Rectangle 3"/>
          <p:cNvSpPr>
            <a:spLocks noGrp="1" noChangeArrowheads="1"/>
          </p:cNvSpPr>
          <p:nvPr>
            <p:ph type="dt"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5476"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47210" y="4861803"/>
            <a:ext cx="5209646" cy="4606295"/>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5479" name="Rectangle 7"/>
          <p:cNvSpPr>
            <a:spLocks noGrp="1" noChangeArrowheads="1"/>
          </p:cNvSpPr>
          <p:nvPr>
            <p:ph type="sldNum" sz="quarter" idx="5"/>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141288" y="766763"/>
            <a:ext cx="6821487" cy="3838575"/>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255046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instantiated 9 Steps, 28 Activities, and Multiple Inputs, Tasks, and Outputs per Activity</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Even though it appears linear ,and generally runs from left-to-right in sequence; many Steps &amp; Activities are iterated throughout the process as products mature</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overall goal is to address the entire process – Tailoring to the Scale &amp; Scope of the event are very important.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executed this process in the course of a couple of very focused weeks to a full year.  </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56057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purpose of Step 1: Project Initiation; is to formally define the objectives and to initiate planning for the Event.  Support and participation from the System Owner is critical throughout this step to provide guidance and scope the Event</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31839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Step 2: Conceptual Analysis: The purpose of this step is to define an appropriate environment for the event.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provides the relevant context for operations.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conceptual model provides the detailed knowledge of the systems or assets that are the focus for the event.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Conceptual Model, and the event objectives enable the development of a set of highly specific environment requirements for use in following Steps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427655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is focused on building an understanding of the conceptual model and the scenario.</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Conducting a Wargame helps identify insights, issues, or problems early before they begin to build the event environment.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If the event includes significant cyber operations or is a focused cyber testing event, the team should utilize the specialized Cyber Table Top (CTT) in lieu or in addition to a scenario wargame.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CTT is a widely adopted form of Mission Based Cyber Risk Assessment that produces prioritized, mission-focused cyber Event objectives.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slides gives a bit more of an overview of wargames for those unfamiliar with the concept</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01391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creates a digital twin of the prime item or items for the event</a:t>
            </a:r>
          </a:p>
          <a:p>
            <a:pPr marL="0" indent="0" algn="l" defTabSz="914364" rtl="0" eaLnBrk="0" fontAlgn="base" hangingPunct="0">
              <a:spcBef>
                <a:spcPts val="600"/>
              </a:spcBef>
              <a:spcAft>
                <a:spcPct val="0"/>
              </a:spcAft>
              <a:buFont typeface="Arial" panose="020B0604020202020204" pitchFamily="34" charset="0"/>
              <a:buChar char="•"/>
              <a:defRP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We’ll define how we use the term Digital Twin on the next slide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27813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“Digital Twin” encompasses all systems of the Live component of the Live-Virtual-Constructive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process uses the Digital Twin term to describe the systems used by role players or that are the focus of testing or evaluation event analysis.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“Digital Twin” may include a virtual representation that servs as the real-time digital counterpart of a physical object.</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 example of this is a software models of active-duty aircraft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This process also includes other live components in the Digital Twin term including: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hardware-in-the-loop system components</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vehicle or aircraft platforms,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mission command information systems,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other physical or virtual systems under test.  Examples of these include: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establishing a replicated command post with CPCE, TAIS, AMDWS, and AFATDS;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aircraft cockpit simulators; actual Stryker C2 vehicles;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even an actual AH-64 aircraft in a hanger connected to virtual and constructive simulations that directly stimulate the aircraft’s sensors and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All these components are grouped under the term “Digital Twin”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Graphics Source: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https://mwi.usma.edu/90s-america-online-dial-internet-fixing-armys-horribly-outdated-digital-information-systems/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https://www.dvidshub.net/search/?filter[type]=image&amp;filter[tags][]=project-convergence&amp;filter[date]=19691231-20220214&amp;sort=date</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https://www.ge.com/research/technology-domains/software-analytics/physical-digital-analytics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34127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purpose of this step of the Distributed LVC Event Process is to design the operational wrap-around components for the event.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“Operational Wrap-Around” or just “Warp-Around” is the term used to describe the Live-Virtual-Constructive (LVC) simulations, cyber tools, management tools, and data collection tools required to envelop the “Digital Twin” in an operationally correct and relevant wrap-around.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digital twin and the operational wrap-around provide the full Event Environment.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Simulations, software, systems, datasets, and other tools that fill a defined role in the environment are known as “member applications”.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main activities in this step include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identifying existing or requirements for new member applications,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infrastructure architectures,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and systems architectures that connects the SUT digital twin and member applications together.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404772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Once all digital twin (if required) and wrap-around software and hardware have been identified, the next major activity is to design the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includes design of the infrastructure and system architectures.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Identifying the infrastructure architecture includes documenting and diagraming the design for all physical components of the Event Environment build and configure the Event Environment including:</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facilities,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physical locations (server room, network closet, lab spaces, event rooms, etc.),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network components,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and hardware (servers, workstations, routers, switches, etc.).</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system architecture includes documenting and diagraming the logical and physical: hardware, networks, software, and member applications that connect all systems in the Event Environment. The team should document the ports and protocols used by all member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the underpinnings of the environment: how the different applications, tools, and systems will communicate.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From hardware to software to network protocols; the technical design happens in this Activity.</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Many teams create elaborate “Horse Blankets” and Systems Engineering diagrams to visualize the event architecture.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some Infrastructure Architecture typical diagrams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192832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Infrastructure Architecture diagrams often include facility footprints, network diagrams, and server room diagrams.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Facility footprints typically diagram the layout of event spaces or rooms with computer systems, live vehicles, tactical headquarters equipment, and even desks, chairs, and briefing equipment.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Network diagrams depict how devices like computers and network components work together, how the physical and virtual networks function and they allow the teams to build, troubleshoot, and ensure security and compliance.  The network diagrams often show details for physical connections, virtual network and VLANS, subnets and IP addresses.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 architecture diagrams often depict the physical layout of servers and network gear with the wiring connections between them.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Most organizations use Visio or similar diagraming software, or systems engineering software tools like Cameo or Enterprise Architect to create their architecture diagrams.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the System Architecture Diagram that we typically use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112076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LVC Events are complex and difficult to plan and execute.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requirement for highly technical SMEs and detailed Project Management is a very high hurdle to cross.  </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Getting it wrong means failed expectations, wasted money, and time.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11994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System Architecture diagrams often include member applications grouped by physical location with logical network connections between systems.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These connectivity diagrams are a framework that shows the application system names, the logical networks, protocols, and message types.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RTC uses a format known as the “Guitar String” that is created in Visio and is designed to facilitate briefing and use during technical working groups.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a more detailed view of the connectivity diagram</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2166829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should include member applications grouped by physical location with logical network connections between systems and details about the message types, formats, PDUs, etc. between systems.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793442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purpose of this step of the Distributed LVC Event Process is to define the information that will exchange between applications during runtime, modify or acquire member applications, and prepare the physical environment for integration and execution.</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117710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expanding the event design to document the specific message interfaces between applications.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key output is the System Interface Model or Matrix.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For the Event Environment to operate properly, the Digital Twin, wrap-around simulation, and supporting member applications must interact.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applications and supporting infrastructure must support specific protocols required for the unique Event Environment.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Most applications use common and industry standard protocols and messaging formats (e.g. TCP, UDP, HTML, SNMP,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Model and Simulation applications may require unique protocols and messaging formats (e.g. DIS, HLA, TENA, etc.) particular to the M&amp;S domain.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Unique Digital Twin Mission Command Information Systems applications likely also require domain specific protocols and messaging formats (e.g. DDS, PASS, JVMF, Link16,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Cyber defense and threat systems may also utilize common or unique protocols or messaging support (e.g. EIGRP,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team may require Interface Control Documents (ICD) or data flow or interface diagrams for all Digital Twin, M&amp;S, Cyber, Analysis, and other applications.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can be represented several ways based on the event.  The next few slides will discuss more details and show samples for the Interface Matrix.</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System Interface Model must document the interfaces, interactions, protocols, and message transmissions sent and received between all applications in the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At a minimum, a table is needed that lists the sending system, receiving system, message, and transport details.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created in Activity 5.2 (Design the Event Environment) and the environment agreements on interoperability or interconnectivity from Activity 6.2 help identify the details required to fully document the complete message sets.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matrix should include one row for each data message by source and target, with columns for all information required to configure and test the correct system interactions.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Developing a comprehensive System Interface Model ensures that the Event Environment fully supports all required capabilities and interactions between the various member applications and hardware and is essential to successfully integrating the environment in the next step of the LVC Event Process.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next slides show a sample and specific instructions for creating and using the System Interface Matrix.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4794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103968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31696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1542994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step of the Distributed LVC Event Process is to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plan,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integrate,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verify,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and validate </a:t>
            </a:r>
          </a:p>
          <a:p>
            <a:pPr defTabSz="914364">
              <a:defRPr/>
            </a:pPr>
            <a:r>
              <a:rPr lang="en-US" sz="1800" dirty="0">
                <a:latin typeface="Times New Roman" panose="02020603050405020304" pitchFamily="18" charset="0"/>
                <a:ea typeface="Times New Roman" panose="02020603050405020304" pitchFamily="18" charset="0"/>
              </a:rPr>
              <a:t>the systems, hardware, databases, and applications of the network, Digital Twin, and M&amp;S wrap around for the event environment prior to execution.</a:t>
            </a:r>
          </a:p>
          <a:p>
            <a:endParaRPr lang="en-US" dirty="0"/>
          </a:p>
          <a:p>
            <a:r>
              <a:rPr lang="en-US" dirty="0"/>
              <a:t>A key part of the integration is the execution of the 7 integration blocks (defined in the following slides)</a:t>
            </a:r>
          </a:p>
          <a:p>
            <a:r>
              <a:rPr lang="en-US" dirty="0"/>
              <a:t>The plan is created in activity 7.1</a:t>
            </a:r>
          </a:p>
          <a:p>
            <a:r>
              <a:rPr lang="en-US" dirty="0"/>
              <a:t>Integration Blocks 1 through 6 are performed in activity 7.2</a:t>
            </a:r>
          </a:p>
          <a:p>
            <a:r>
              <a:rPr lang="en-US" dirty="0"/>
              <a:t>Block 7 is performed in activity 7.3</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1757323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This Activity develops the detailed plan for integration testing.  </a:t>
            </a:r>
          </a:p>
          <a:p>
            <a:pPr defTabSz="914364">
              <a:defRPr/>
            </a:pPr>
            <a:r>
              <a:rPr lang="en-US" sz="1800" dirty="0">
                <a:latin typeface="Times New Roman" panose="02020603050405020304" pitchFamily="18" charset="0"/>
                <a:ea typeface="Times New Roman" panose="02020603050405020304" pitchFamily="18" charset="0"/>
              </a:rPr>
              <a:t>The Integration Plan should fully describe the tasks to check and confirm the technical implementation, verification, and validation of the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8910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1" dirty="0">
                <a:latin typeface="Arial"/>
                <a:cs typeface="Arial"/>
              </a:rPr>
              <a:t>We're going to show you a process and event life cycle structure that helps teams successfully complete complex distributed LVC events.</a:t>
            </a:r>
            <a:endParaRPr lang="en-US" b="1" i="1" dirty="0">
              <a:cs typeface="Arial"/>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082225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478463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during the life cycle discussion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2132805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Covered during the life cycle discussion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2692193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Covered during the life cycle discussion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802811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Covered during the life cycle discussion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261189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It’s common for most organizations to start with the Joint Staff Joint Exercise Life Cycle, the JELC as the framework for their own event process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JELC defines the sequence of stages and activities for high level Training Exercises</a:t>
            </a:r>
          </a:p>
          <a:p>
            <a:pPr marL="285750" indent="-285750" algn="l" defTabSz="914364" rtl="0" eaLnBrk="0" fontAlgn="base" hangingPunct="0">
              <a:spcBef>
                <a:spcPct val="300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However, the Training Communities' M&amp;S tools, Data, Terrain, etc. are much more “Turn-key” than other communities, therefore the JELC overlooks the more detailed technical requirements faced by other communities of practice.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So, while the Experimentation, T&amp;E, Acquisition, &amp; Analysis events often borrow some of the JECL Structures and stages, they have unique LVC challenges that require additional process steps.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Experience has led most communities to develop or implement localized event processes to accomplish their respective tasks; but personnel turnover and high OPTEMPO make codifying a defined set of activities difficult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Distributed LVC Event Process provides a framework for every event.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process supports a full event life cycle through Design, Plan, Prepare, Execute, and Assess stages, with milestones across the life cycle to provide ongoing guidance, monitor progress, identify challenges, establish tasking, and provide a breakpoint between each stage.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Event Life Cycle is intended to guide event planners in a methodical application of the Event Process that ensures that milestones are accomplished prior to the record runs.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What’s needed is a detailed process that provides guidance on how to progress thru the life cycle, that is comprehensive, but easy to tailor, and repeatable.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a:pPr/>
              <a:t>5</a:t>
            </a:fld>
            <a:endParaRPr lang="en-US" dirty="0"/>
          </a:p>
        </p:txBody>
      </p:sp>
    </p:spTree>
    <p:extLst>
      <p:ext uri="{BB962C8B-B14F-4D97-AF65-F5344CB8AC3E}">
        <p14:creationId xmlns:p14="http://schemas.microsoft.com/office/powerpoint/2010/main" val="1871747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activity is to bring the Digital Twin, M&amp;S wrap-around applications, data collection tools, and any Event management tools into an integrated Event Environment. </a:t>
            </a:r>
          </a:p>
          <a:p>
            <a:pPr defTabSz="914364">
              <a:defRPr/>
            </a:pPr>
            <a:r>
              <a:rPr lang="en-US" sz="1800" dirty="0">
                <a:latin typeface="Times New Roman" panose="02020603050405020304" pitchFamily="18" charset="0"/>
                <a:ea typeface="Times New Roman" panose="02020603050405020304" pitchFamily="18" charset="0"/>
              </a:rPr>
              <a:t>This requires that all hardware and software assets are properly installed and interconnected in a configuration that can support the System Interface Model and Event Environment agreements.  </a:t>
            </a:r>
          </a:p>
          <a:p>
            <a:pPr defTabSz="914364">
              <a:defRPr/>
            </a:pPr>
            <a:r>
              <a:rPr lang="en-US" sz="1800" dirty="0">
                <a:latin typeface="Times New Roman" panose="02020603050405020304" pitchFamily="18" charset="0"/>
                <a:ea typeface="Times New Roman" panose="02020603050405020304" pitchFamily="18" charset="0"/>
              </a:rPr>
              <a:t>The Technical Workgroup team and Analysis Workgroup teams should execute Spiral Integration Blocks 1 – 6 during this Activity in accordance with the Spiral Integration plan developed in the previous activity.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1723124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completes the Verification of the models and the Federation Environment.</a:t>
            </a:r>
          </a:p>
          <a:p>
            <a:endParaRPr lang="en-US" dirty="0"/>
          </a:p>
          <a:p>
            <a:r>
              <a:rPr lang="en-US" dirty="0"/>
              <a:t>The early blocks gives the Technical Working Group, EXCON, and Analysts the opportunity to determine the extent the </a:t>
            </a:r>
            <a:r>
              <a:rPr lang="en-US" sz="1600" b="0" i="0" u="none" strike="noStrike" baseline="0" dirty="0">
                <a:latin typeface="Times New Roman" panose="02020603050405020304" pitchFamily="18" charset="0"/>
              </a:rPr>
              <a:t>model and environment/federation, input data, and simulation output data </a:t>
            </a:r>
            <a:r>
              <a:rPr lang="en-US" dirty="0"/>
              <a:t>represent the intended functions as defined in the application and environment design products.</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The block testing is focused on testing for completeness, correctness, and consistency.</a:t>
            </a:r>
            <a:endParaRPr lang="en-US" dirty="0"/>
          </a:p>
          <a:p>
            <a:pPr algn="l"/>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91049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activity is to validate that the Event digital twin and wrap-around applications can interoperate to the degree required for the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This activity completes the last task of technical preparation, Block 7: Dry Runs of the scenario/vignettes.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desired output from this activity is an integrated, verified, validated, and approved Event Environment.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If early integration and verification uncover obstacles to successful validation and accreditation, the Technical Working Group must take corrective actions.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Conducting a full rehearsal, often called a MINIEX or Dry Run, of the Event scenarios ensures that the Event Environment is fully functional and correctly represents the Digital Twin and the operational wrap-around.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Corrective actions may require additional Event-fix-Event iterations.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An Execution Readiness Review (ERR) is the final programmatic meeting prior to the start of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 this meeting, the Event Conductor briefs the status of the technical preparation, reviews any gaps or issues that remain, describes any significant deviations from the Digital Twin or Wrap-Around plan, and makes a recommendation to proceed or not proceed with Event execution.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52166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 completes the Validation and Accreditation of the Federation or Event Environment.</a:t>
            </a:r>
          </a:p>
          <a:p>
            <a:endParaRPr lang="en-US" dirty="0"/>
          </a:p>
          <a:p>
            <a:r>
              <a:rPr lang="en-US" dirty="0"/>
              <a:t>The full Scenario rehearsals or Dry Runs gives the EXCON, Role Players, and Analysts the opportunity to determine the extent the models and federation environment represents the desired effects and ability to achieve the event objectives.</a:t>
            </a:r>
          </a:p>
          <a:p>
            <a:endParaRPr lang="en-US" dirty="0"/>
          </a:p>
          <a:p>
            <a:r>
              <a:rPr lang="en-US" dirty="0"/>
              <a:t>This assessment is provided to the Event Director during the Execution Readiness Review for official determination of the acceptability of the models and federation environment for the purpose of this event.</a:t>
            </a:r>
          </a:p>
          <a:p>
            <a:endParaRPr lang="en-US" dirty="0"/>
          </a:p>
          <a:p>
            <a:r>
              <a:rPr lang="en-US" dirty="0"/>
              <a:t>Formal VV&amp;A requirements will include detailed documentation and defined accreditation authorities.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2897978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step of the RTC LVC Event Process is to finalize detailed planning, execute record runs to meet the event objectives, and prepare any collected data for analysis in subsequent steps.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Initial planning documents created in Activity 1.2 are refined and finalized.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These documents provide the guidance and control measures needed to successfully execute record runs.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Record Runs see the event team and role players working through the scenarios and vignettes to generate data needed to meet the event objectives.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Finally, all collected data is prepared and passed to the analysis team for evaluation.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760323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The purpose of this step of the is to analyze and evaluate the collected event data to meet the event goals and to report the results back to the Event Customer or System Owner.</a:t>
            </a:r>
          </a:p>
          <a:p>
            <a:pPr marL="285738" indent="-285738" defTabSz="914364">
              <a:buFont typeface="Arial" panose="020B0604020202020204" pitchFamily="34" charset="0"/>
              <a:buChar char="•"/>
              <a:defRPr/>
            </a:pPr>
            <a:r>
              <a:rPr lang="en-US" dirty="0"/>
              <a:t>An After-Action Review should be conducted to review lessons learned from the event and recommended additions to the process</a:t>
            </a:r>
          </a:p>
          <a:p>
            <a:pPr marL="285738" indent="-285738" defTabSz="914364">
              <a:buFont typeface="Arial" panose="020B0604020202020204" pitchFamily="34" charset="0"/>
              <a:buChar char="•"/>
              <a:defRPr/>
            </a:pPr>
            <a:r>
              <a:rPr lang="en-US" dirty="0"/>
              <a:t>And any event retirement actions are completed to wrap up the event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2288682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reviewed the 9 Steps and the 28 Activities of the Distributed Event Process</a:t>
            </a:r>
            <a:r>
              <a:rPr lang="en-US" baseline="0" dirty="0"/>
              <a:t>.  But no one puts all the process steps and activities on a schedule or POA&amp;M.</a:t>
            </a:r>
          </a:p>
          <a:p>
            <a:endParaRPr lang="en-US" baseline="0" dirty="0"/>
          </a:p>
          <a:p>
            <a:r>
              <a:rPr lang="en-US" baseline="0" dirty="0"/>
              <a:t>Way back in Activity 1.1 we discussed the Tailoring.  Teams may abbreviate or omit Process Steps or activities as applicable.  For example, some events may not require a Digital Twin or may reuse entire event environments.  </a:t>
            </a:r>
          </a:p>
          <a:p>
            <a:endParaRPr lang="en-US" baseline="0" dirty="0"/>
          </a:p>
          <a:p>
            <a:r>
              <a:rPr lang="en-US" baseline="0" dirty="0"/>
              <a:t>Similarly small events may not require all the Life Cycle conferences.  Tailoring the Life Cycle involves assessing which of the planning conferences are needed given the scale and complexity of the event.  So, Teams may omit formal planning conferences in lieu of In-Progress-Reviews (IPR)s or informal working group sessions.</a:t>
            </a:r>
          </a:p>
          <a:p>
            <a:endParaRPr lang="en-US" baseline="0" dirty="0"/>
          </a:p>
          <a:p>
            <a:r>
              <a:rPr lang="en-US" baseline="0" dirty="0"/>
              <a:t>Don’t get too hung up on the “Conference” title; your event may not need a formal, in-person, multi-day “Conference”, but I’d offer that </a:t>
            </a:r>
            <a:r>
              <a:rPr lang="en-US" sz="1800" dirty="0">
                <a:effectLst/>
                <a:latin typeface="Times New Roman" panose="02020603050405020304" pitchFamily="18" charset="0"/>
                <a:ea typeface="Times New Roman" panose="02020603050405020304" pitchFamily="18" charset="0"/>
              </a:rPr>
              <a:t>planners and event leads should consider how and where to provide ongoing guidance, monitor progress, identify challenges, establish tasking, and provide approvals.</a:t>
            </a:r>
            <a:endParaRPr lang="en-US" baseline="0" dirty="0"/>
          </a:p>
          <a:p>
            <a:endParaRPr lang="en-US" baseline="0" dirty="0"/>
          </a:p>
          <a:p>
            <a:r>
              <a:rPr lang="en-US" baseline="0" dirty="0"/>
              <a:t>The archetypal conferences, meetings, and progress reviews shown here are a good starting point for understanding the entire process, so we’ll walk thru the Event Life cycle and show the alignment of the process across the stages.</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88</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CDC at the start of the Design Stage.</a:t>
            </a:r>
          </a:p>
          <a:p>
            <a:endParaRPr lang="en-US" dirty="0"/>
          </a:p>
          <a:p>
            <a:r>
              <a:rPr lang="en-US" dirty="0"/>
              <a:t>If sufficient information is available this early in the life cycle, then details about the Scenario, Conceptual Model, Event Design, Directed Digital Twin applications, and wrap-around applications may help define key objectives, event guidance, and initial planning.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89</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buFont typeface="Arial" panose="020B0604020202020204" pitchFamily="34" charset="0"/>
              <a:buChar char="•"/>
            </a:pPr>
            <a:r>
              <a:rPr lang="en-US" dirty="0"/>
              <a:t>Between the Concept Development Conference and the Initial Planning Conference; the event planners focus on:</a:t>
            </a:r>
          </a:p>
          <a:p>
            <a:pPr marL="285738" indent="-285738">
              <a:buFont typeface="Arial" panose="020B0604020202020204" pitchFamily="34" charset="0"/>
              <a:buChar char="•"/>
            </a:pPr>
            <a:r>
              <a:rPr lang="en-US" dirty="0"/>
              <a:t>Finalizing event objectives</a:t>
            </a:r>
          </a:p>
          <a:p>
            <a:pPr marL="285738" indent="-285738">
              <a:buFont typeface="Arial" panose="020B0604020202020204" pitchFamily="34" charset="0"/>
              <a:buChar char="•"/>
            </a:pPr>
            <a:r>
              <a:rPr lang="en-US" dirty="0"/>
              <a:t>Creating the Initial Event Plan documents</a:t>
            </a:r>
          </a:p>
          <a:p>
            <a:pPr marL="285738" indent="-285738">
              <a:buFont typeface="Arial" panose="020B0604020202020204" pitchFamily="34" charset="0"/>
              <a:buChar char="•"/>
            </a:pPr>
            <a:r>
              <a:rPr lang="en-US" dirty="0"/>
              <a:t>Develop the Scenario</a:t>
            </a:r>
          </a:p>
          <a:p>
            <a:pPr marL="285738" indent="-285738">
              <a:buFont typeface="Arial" panose="020B0604020202020204" pitchFamily="34" charset="0"/>
              <a:buChar char="•"/>
            </a:pPr>
            <a:r>
              <a:rPr lang="en-US" dirty="0"/>
              <a:t>Develop the Conceptual Model</a:t>
            </a:r>
          </a:p>
          <a:p>
            <a:pPr marL="285738" indent="-285738">
              <a:buFont typeface="Arial" panose="020B0604020202020204" pitchFamily="34" charset="0"/>
              <a:buChar char="•"/>
            </a:pPr>
            <a:r>
              <a:rPr lang="en-US" dirty="0"/>
              <a:t>Develop the Environment Requirements</a:t>
            </a:r>
          </a:p>
          <a:p>
            <a:pPr marL="285738" indent="-285738">
              <a:buFont typeface="Arial" panose="020B0604020202020204" pitchFamily="34" charset="0"/>
              <a:buChar char="•"/>
            </a:pPr>
            <a:r>
              <a:rPr lang="en-US" dirty="0"/>
              <a:t>And if sufficient information is available; begin to select digital twin and wrap-around applications.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90</a:t>
            </a:fld>
            <a:endParaRPr lang="en-US" dirty="0"/>
          </a:p>
        </p:txBody>
      </p:sp>
    </p:spTree>
    <p:extLst>
      <p:ext uri="{BB962C8B-B14F-4D97-AF65-F5344CB8AC3E}">
        <p14:creationId xmlns:p14="http://schemas.microsoft.com/office/powerpoint/2010/main" val="275660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DSEEP is a model of a process – you can’t take DSEEP and begin applying.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407522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IPC at the End of the Design Stage.</a:t>
            </a:r>
          </a:p>
          <a:p>
            <a:endParaRPr lang="en-US" dirty="0"/>
          </a:p>
          <a:p>
            <a:r>
              <a:rPr lang="en-US" dirty="0"/>
              <a:t>Following the IPC, the Event moves into the Planning Stage where the team will design, and development of the environment.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91</a:t>
            </a:fld>
            <a:endParaRPr lang="en-US" dirty="0"/>
          </a:p>
        </p:txBody>
      </p:sp>
    </p:spTree>
    <p:extLst>
      <p:ext uri="{BB962C8B-B14F-4D97-AF65-F5344CB8AC3E}">
        <p14:creationId xmlns:p14="http://schemas.microsoft.com/office/powerpoint/2010/main" val="3276422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buFont typeface="Arial" panose="020B0604020202020204" pitchFamily="34" charset="0"/>
              <a:buChar char="•"/>
            </a:pPr>
            <a:r>
              <a:rPr lang="en-US" dirty="0"/>
              <a:t>Between the formal conferences during the Planning Stage, event planners focus on:</a:t>
            </a:r>
          </a:p>
          <a:p>
            <a:pPr marL="895300" lvl="1" indent="-285738">
              <a:buFont typeface="Arial" panose="020B0604020202020204" pitchFamily="34" charset="0"/>
              <a:buChar char="•"/>
            </a:pPr>
            <a:r>
              <a:rPr lang="en-US" dirty="0"/>
              <a:t>Creating the Scenario</a:t>
            </a:r>
          </a:p>
          <a:p>
            <a:pPr marL="895300" lvl="1" indent="-285738">
              <a:buFont typeface="Arial" panose="020B0604020202020204" pitchFamily="34" charset="0"/>
              <a:buChar char="•"/>
            </a:pPr>
            <a:r>
              <a:rPr lang="en-US" dirty="0"/>
              <a:t>Developing the Conceptual Model</a:t>
            </a:r>
          </a:p>
          <a:p>
            <a:pPr marL="895300" lvl="1" indent="-285738" defTabSz="914364">
              <a:buFont typeface="Arial" panose="020B0604020202020204" pitchFamily="34" charset="0"/>
              <a:buChar char="•"/>
              <a:defRPr/>
            </a:pPr>
            <a:r>
              <a:rPr lang="en-US" dirty="0"/>
              <a:t>Continuing writing the Event Plan and Event Execution documents</a:t>
            </a:r>
          </a:p>
          <a:p>
            <a:pPr marL="895300" lvl="1" indent="-285738">
              <a:buFont typeface="Arial" panose="020B0604020202020204" pitchFamily="34" charset="0"/>
              <a:buChar char="•"/>
            </a:pPr>
            <a:r>
              <a:rPr lang="en-US" dirty="0"/>
              <a:t>Developing the Environment Requirements</a:t>
            </a:r>
          </a:p>
          <a:p>
            <a:pPr marL="895300" lvl="1" indent="-285738">
              <a:buFont typeface="Arial" panose="020B0604020202020204" pitchFamily="34" charset="0"/>
              <a:buChar char="•"/>
            </a:pPr>
            <a:r>
              <a:rPr lang="en-US" dirty="0"/>
              <a:t>Working through selection criteria and candidates for digital twin and wrap-around applications.</a:t>
            </a:r>
          </a:p>
          <a:p>
            <a:pPr marL="895300" lvl="1" indent="-285738">
              <a:buFont typeface="Arial" panose="020B0604020202020204" pitchFamily="34" charset="0"/>
              <a:buChar char="•"/>
            </a:pPr>
            <a:r>
              <a:rPr lang="en-US" dirty="0"/>
              <a:t>Establishing event agreements</a:t>
            </a:r>
          </a:p>
          <a:p>
            <a:pPr marL="895300" lvl="1" indent="-285738">
              <a:buFont typeface="Arial" panose="020B0604020202020204" pitchFamily="34" charset="0"/>
              <a:buChar char="•"/>
            </a:pPr>
            <a:r>
              <a:rPr lang="en-US" dirty="0"/>
              <a:t>Designing wrap-around applications</a:t>
            </a:r>
          </a:p>
          <a:p>
            <a:pPr marL="895300" lvl="1" indent="-285738">
              <a:buFont typeface="Arial" panose="020B0604020202020204" pitchFamily="34" charset="0"/>
              <a:buChar char="•"/>
            </a:pPr>
            <a:r>
              <a:rPr lang="en-US" dirty="0"/>
              <a:t>Developing the system interface model</a:t>
            </a:r>
          </a:p>
          <a:p>
            <a:endParaRPr lang="en-US" dirty="0"/>
          </a:p>
          <a:p>
            <a:r>
              <a:rPr lang="en-US" dirty="0"/>
              <a:t>Working groups routinely meet during this window and continue to iterate their respective products.  </a:t>
            </a:r>
          </a:p>
          <a:p>
            <a:r>
              <a:rPr lang="en-US" dirty="0"/>
              <a:t>The Technical, Scenario, Network, Analysis, and Planning Work Groups begin their heavy lifting here.</a:t>
            </a:r>
          </a:p>
        </p:txBody>
      </p:sp>
      <p:sp>
        <p:nvSpPr>
          <p:cNvPr id="4" name="Slide Number Placeholder 3"/>
          <p:cNvSpPr>
            <a:spLocks noGrp="1"/>
          </p:cNvSpPr>
          <p:nvPr>
            <p:ph type="sldNum" sz="quarter" idx="5"/>
          </p:nvPr>
        </p:nvSpPr>
        <p:spPr/>
        <p:txBody>
          <a:bodyPr/>
          <a:lstStyle/>
          <a:p>
            <a:fld id="{85D9B890-3B6E-417C-BD92-47816D5AB620}" type="slidenum">
              <a:rPr lang="en-US" smtClean="0"/>
              <a:pPr/>
              <a:t>92</a:t>
            </a:fld>
            <a:endParaRPr lang="en-US" dirty="0"/>
          </a:p>
        </p:txBody>
      </p:sp>
    </p:spTree>
    <p:extLst>
      <p:ext uri="{BB962C8B-B14F-4D97-AF65-F5344CB8AC3E}">
        <p14:creationId xmlns:p14="http://schemas.microsoft.com/office/powerpoint/2010/main" val="208339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Wargame should take place early in the Planning Stage as it helps the event planners gain a full understanding of the complexities of the conceptual model, scenario, and requirements for the event design.</a:t>
            </a:r>
          </a:p>
          <a:p>
            <a:endParaRPr lang="en-US" dirty="0"/>
          </a:p>
          <a:p>
            <a:r>
              <a:rPr lang="en-US" dirty="0"/>
              <a:t>Here we show the Process activities that provide input to the Wargame.</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93</a:t>
            </a:fld>
            <a:endParaRPr lang="en-US" dirty="0"/>
          </a:p>
        </p:txBody>
      </p:sp>
    </p:spTree>
    <p:extLst>
      <p:ext uri="{BB962C8B-B14F-4D97-AF65-F5344CB8AC3E}">
        <p14:creationId xmlns:p14="http://schemas.microsoft.com/office/powerpoint/2010/main" val="1125452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MSEL Development Conference</a:t>
            </a:r>
          </a:p>
          <a:p>
            <a:endParaRPr lang="en-US" dirty="0"/>
          </a:p>
          <a:p>
            <a:r>
              <a:rPr lang="en-US" dirty="0"/>
              <a:t>Note that results from the wargame frequently supports the development of injects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94</a:t>
            </a:fld>
            <a:endParaRPr lang="en-US" dirty="0"/>
          </a:p>
        </p:txBody>
      </p:sp>
    </p:spTree>
    <p:extLst>
      <p:ext uri="{BB962C8B-B14F-4D97-AF65-F5344CB8AC3E}">
        <p14:creationId xmlns:p14="http://schemas.microsoft.com/office/powerpoint/2010/main" val="1755497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buFont typeface="Arial" panose="020B0604020202020204" pitchFamily="34" charset="0"/>
              <a:buChar char="•"/>
            </a:pPr>
            <a:r>
              <a:rPr lang="en-US" dirty="0"/>
              <a:t>After the MSEL Development Conference, event planners continue to focus on:</a:t>
            </a:r>
          </a:p>
          <a:p>
            <a:pPr marL="895300" lvl="1" indent="-285738">
              <a:buFont typeface="Arial" panose="020B0604020202020204" pitchFamily="34" charset="0"/>
              <a:buChar char="•"/>
            </a:pPr>
            <a:r>
              <a:rPr lang="en-US" dirty="0"/>
              <a:t>Creating the Scenario</a:t>
            </a:r>
          </a:p>
          <a:p>
            <a:pPr marL="895300" lvl="1" indent="-285738" defTabSz="914364">
              <a:buFont typeface="Arial" panose="020B0604020202020204" pitchFamily="34" charset="0"/>
              <a:buChar char="•"/>
              <a:defRPr/>
            </a:pPr>
            <a:r>
              <a:rPr lang="en-US" dirty="0"/>
              <a:t>Continuing writing the Event Plan and Event Execution documents</a:t>
            </a:r>
          </a:p>
          <a:p>
            <a:pPr marL="895300" lvl="1" indent="-285738">
              <a:buFont typeface="Arial" panose="020B0604020202020204" pitchFamily="34" charset="0"/>
              <a:buChar char="•"/>
            </a:pPr>
            <a:r>
              <a:rPr lang="en-US" dirty="0"/>
              <a:t>Working through selection criteria and candidates for digital twin and wrap-around applications.</a:t>
            </a:r>
          </a:p>
          <a:p>
            <a:pPr marL="895300" lvl="1" indent="-285738">
              <a:buFont typeface="Arial" panose="020B0604020202020204" pitchFamily="34" charset="0"/>
              <a:buChar char="•"/>
            </a:pPr>
            <a:r>
              <a:rPr lang="en-US" dirty="0"/>
              <a:t>Establishing event agreements</a:t>
            </a:r>
          </a:p>
          <a:p>
            <a:pPr marL="895300" lvl="1" indent="-285738">
              <a:buFont typeface="Arial" panose="020B0604020202020204" pitchFamily="34" charset="0"/>
              <a:buChar char="•"/>
            </a:pPr>
            <a:r>
              <a:rPr lang="en-US" dirty="0"/>
              <a:t>Designing wrap-around applications</a:t>
            </a:r>
          </a:p>
          <a:p>
            <a:pPr marL="895300" lvl="1" indent="-285738">
              <a:buFont typeface="Arial" panose="020B0604020202020204" pitchFamily="34" charset="0"/>
              <a:buChar char="•"/>
            </a:pPr>
            <a:r>
              <a:rPr lang="en-US" dirty="0"/>
              <a:t>Developing the system interface model</a:t>
            </a:r>
          </a:p>
          <a:p>
            <a:endParaRPr lang="en-US" dirty="0"/>
          </a:p>
          <a:p>
            <a:r>
              <a:rPr lang="en-US" dirty="0"/>
              <a:t>Working groups routinely meet during this window and continue to iterate their respective products.  </a:t>
            </a:r>
          </a:p>
          <a:p>
            <a:r>
              <a:rPr lang="en-US" dirty="0"/>
              <a:t>The Technical, Scenario, Network, Analysis, and Planning Work Groups begin their heavy lifting here.</a:t>
            </a:r>
          </a:p>
        </p:txBody>
      </p:sp>
      <p:sp>
        <p:nvSpPr>
          <p:cNvPr id="4" name="Slide Number Placeholder 3"/>
          <p:cNvSpPr>
            <a:spLocks noGrp="1"/>
          </p:cNvSpPr>
          <p:nvPr>
            <p:ph type="sldNum" sz="quarter" idx="5"/>
          </p:nvPr>
        </p:nvSpPr>
        <p:spPr/>
        <p:txBody>
          <a:bodyPr/>
          <a:lstStyle/>
          <a:p>
            <a:fld id="{85D9B890-3B6E-417C-BD92-47816D5AB620}" type="slidenum">
              <a:rPr lang="en-US" smtClean="0"/>
              <a:pPr/>
              <a:t>95</a:t>
            </a:fld>
            <a:endParaRPr lang="en-US" dirty="0"/>
          </a:p>
        </p:txBody>
      </p:sp>
    </p:spTree>
    <p:extLst>
      <p:ext uri="{BB962C8B-B14F-4D97-AF65-F5344CB8AC3E}">
        <p14:creationId xmlns:p14="http://schemas.microsoft.com/office/powerpoint/2010/main" val="2468260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96</a:t>
            </a:fld>
            <a:endParaRPr lang="en-US" dirty="0"/>
          </a:p>
        </p:txBody>
      </p:sp>
    </p:spTree>
    <p:extLst>
      <p:ext uri="{BB962C8B-B14F-4D97-AF65-F5344CB8AC3E}">
        <p14:creationId xmlns:p14="http://schemas.microsoft.com/office/powerpoint/2010/main" val="41795026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 the Preparation stage, the digital twin, technical, networking, and analysis working groups efforts are geared towards design, development, acquisition, and implementation of their respective applications.  </a:t>
            </a:r>
          </a:p>
          <a:p>
            <a:r>
              <a:rPr lang="en-US" dirty="0"/>
              <a:t>The Execution Control team focuses on building the EXCON planning products and role player training needed for record runs.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97</a:t>
            </a:fld>
            <a:endParaRPr lang="en-US" dirty="0"/>
          </a:p>
        </p:txBody>
      </p:sp>
    </p:spTree>
    <p:extLst>
      <p:ext uri="{BB962C8B-B14F-4D97-AF65-F5344CB8AC3E}">
        <p14:creationId xmlns:p14="http://schemas.microsoft.com/office/powerpoint/2010/main" val="3528307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FPC.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98</a:t>
            </a:fld>
            <a:endParaRPr lang="en-US" dirty="0"/>
          </a:p>
        </p:txBody>
      </p:sp>
    </p:spTree>
    <p:extLst>
      <p:ext uri="{BB962C8B-B14F-4D97-AF65-F5344CB8AC3E}">
        <p14:creationId xmlns:p14="http://schemas.microsoft.com/office/powerpoint/2010/main" val="19680484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Activities in this window between the Final Planning Conference and the start of Integration Spirals include:</a:t>
            </a:r>
          </a:p>
          <a:p>
            <a:pPr marL="285738" indent="-285738">
              <a:buFont typeface="Arial" panose="020B0604020202020204" pitchFamily="34" charset="0"/>
              <a:buChar char="•"/>
            </a:pPr>
            <a:r>
              <a:rPr lang="en-US" dirty="0"/>
              <a:t>Final Build of the Digital Twin</a:t>
            </a:r>
          </a:p>
          <a:p>
            <a:pPr marL="285738" indent="-285738">
              <a:buFont typeface="Arial" panose="020B0604020202020204" pitchFamily="34" charset="0"/>
              <a:buChar char="•"/>
            </a:pPr>
            <a:r>
              <a:rPr lang="en-US" dirty="0"/>
              <a:t>Final build of the System Interface Matrix</a:t>
            </a:r>
          </a:p>
          <a:p>
            <a:pPr marL="285738" indent="-285738">
              <a:buFont typeface="Arial" panose="020B0604020202020204" pitchFamily="34" charset="0"/>
              <a:buChar char="•"/>
            </a:pPr>
            <a:r>
              <a:rPr lang="en-US" dirty="0"/>
              <a:t>Complete any outstanding Environment Agreements: e.g., Network ISAs, ATOs, and data sets.  Further delay will prohibit further technical progress.</a:t>
            </a:r>
          </a:p>
          <a:p>
            <a:pPr marL="285738" indent="-285738">
              <a:buFont typeface="Arial" panose="020B0604020202020204" pitchFamily="34" charset="0"/>
              <a:buChar char="•"/>
            </a:pPr>
            <a:r>
              <a:rPr lang="en-US" dirty="0"/>
              <a:t>Complete development and testing of all wrap-around applications</a:t>
            </a:r>
          </a:p>
          <a:p>
            <a:pPr marL="285738" indent="-285738">
              <a:buFont typeface="Arial" panose="020B0604020202020204" pitchFamily="34" charset="0"/>
              <a:buChar char="•"/>
            </a:pPr>
            <a:r>
              <a:rPr lang="en-US" dirty="0"/>
              <a:t>Final build of the event infrastructure</a:t>
            </a:r>
          </a:p>
          <a:p>
            <a:pPr marL="285738" indent="-285738">
              <a:buFont typeface="Arial" panose="020B0604020202020204" pitchFamily="34" charset="0"/>
              <a:buChar char="•"/>
            </a:pPr>
            <a:r>
              <a:rPr lang="en-US" dirty="0"/>
              <a:t>Planning the technical integration spirals, blocks, entrance and exit criteria</a:t>
            </a:r>
          </a:p>
          <a:p>
            <a:pPr marL="285738" indent="-285738">
              <a:buFont typeface="Arial" panose="020B0604020202020204" pitchFamily="34" charset="0"/>
              <a:buChar char="•"/>
            </a:pPr>
            <a:r>
              <a:rPr lang="en-US" dirty="0"/>
              <a:t>Continuing execution planning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99</a:t>
            </a:fld>
            <a:endParaRPr lang="en-US" dirty="0"/>
          </a:p>
        </p:txBody>
      </p:sp>
    </p:spTree>
    <p:extLst>
      <p:ext uri="{BB962C8B-B14F-4D97-AF65-F5344CB8AC3E}">
        <p14:creationId xmlns:p14="http://schemas.microsoft.com/office/powerpoint/2010/main" val="1291611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we show the Process activities that contribute to the IRR.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design and development efforts should be complete and briefed at the IRR.  Integration spirals are complex enough without introducing new software features.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100</a:t>
            </a:fld>
            <a:endParaRPr lang="en-US" dirty="0"/>
          </a:p>
        </p:txBody>
      </p:sp>
    </p:spTree>
    <p:extLst>
      <p:ext uri="{BB962C8B-B14F-4D97-AF65-F5344CB8AC3E}">
        <p14:creationId xmlns:p14="http://schemas.microsoft.com/office/powerpoint/2010/main" val="296122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337381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spirals complete the verification and validation of the digital twin and wrap-around applications, the infrastructure, and the entire environment. </a:t>
            </a:r>
          </a:p>
          <a:p>
            <a:endParaRPr lang="en-US" dirty="0"/>
          </a:p>
          <a:p>
            <a:r>
              <a:rPr lang="en-US" dirty="0"/>
              <a:t>If needed refer back to the details of planning, the different Blocks, and nuances of integration schedules covered in depth during the earlier process sections.</a:t>
            </a:r>
          </a:p>
          <a:p>
            <a:endParaRPr lang="en-US" dirty="0"/>
          </a:p>
          <a:p>
            <a:r>
              <a:rPr lang="en-US" dirty="0"/>
              <a:t>Note that the spirals span between the Preparation and Execution Stages.  Recall that Role Player deployment, training, and scenario dry runs are considered Execution Stage.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101</a:t>
            </a:fld>
            <a:endParaRPr lang="en-US" dirty="0"/>
          </a:p>
        </p:txBody>
      </p:sp>
    </p:spTree>
    <p:extLst>
      <p:ext uri="{BB962C8B-B14F-4D97-AF65-F5344CB8AC3E}">
        <p14:creationId xmlns:p14="http://schemas.microsoft.com/office/powerpoint/2010/main" val="4125894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towards the end of the Life Cycle; these are the process activities that provide input to the Execution Readiness Review (ERR)</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102</a:t>
            </a:fld>
            <a:endParaRPr lang="en-US" dirty="0"/>
          </a:p>
        </p:txBody>
      </p:sp>
    </p:spTree>
    <p:extLst>
      <p:ext uri="{BB962C8B-B14F-4D97-AF65-F5344CB8AC3E}">
        <p14:creationId xmlns:p14="http://schemas.microsoft.com/office/powerpoint/2010/main" val="19675742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record runs and preparing data outputs complete the Execute Stage of the Event Life Cycle.  </a:t>
            </a:r>
          </a:p>
          <a:p>
            <a:endParaRPr lang="en-US" dirty="0"/>
          </a:p>
          <a:p>
            <a:r>
              <a:rPr lang="en-US" dirty="0"/>
              <a:t>Next slide we’ll look at some of the record run tasks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103</a:t>
            </a:fld>
            <a:endParaRPr lang="en-US" dirty="0"/>
          </a:p>
        </p:txBody>
      </p:sp>
    </p:spTree>
    <p:extLst>
      <p:ext uri="{BB962C8B-B14F-4D97-AF65-F5344CB8AC3E}">
        <p14:creationId xmlns:p14="http://schemas.microsoft.com/office/powerpoint/2010/main" val="973686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analysts sometimes will frantically work to conduct analysis if an initial insights brief, or report is due shortly after record runs complete.</a:t>
            </a:r>
          </a:p>
          <a:p>
            <a:endParaRPr lang="en-US" dirty="0"/>
          </a:p>
          <a:p>
            <a:r>
              <a:rPr lang="en-US" dirty="0"/>
              <a:t>Once Record runs are complete and the data outputs prepared; The Analysis Stage and rest of the Event Life Cycle follows the Process Step 9 activities in sequence:</a:t>
            </a:r>
          </a:p>
          <a:p>
            <a:r>
              <a:rPr lang="en-US" dirty="0"/>
              <a:t>9.1 Analysis and Evaluation</a:t>
            </a:r>
          </a:p>
          <a:p>
            <a:r>
              <a:rPr lang="en-US" dirty="0"/>
              <a:t>9.2 Reporting</a:t>
            </a:r>
          </a:p>
          <a:p>
            <a:r>
              <a:rPr lang="en-US" dirty="0"/>
              <a:t>9.3 Lessons Learned and Retirement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104</a:t>
            </a:fld>
            <a:endParaRPr lang="en-US" dirty="0"/>
          </a:p>
        </p:txBody>
      </p:sp>
    </p:spTree>
    <p:extLst>
      <p:ext uri="{BB962C8B-B14F-4D97-AF65-F5344CB8AC3E}">
        <p14:creationId xmlns:p14="http://schemas.microsoft.com/office/powerpoint/2010/main" val="1111751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thru each Step, Activity, Stage, and Conference was daunting…</a:t>
            </a:r>
          </a:p>
          <a:p>
            <a:endParaRPr lang="en-US" dirty="0"/>
          </a:p>
          <a:p>
            <a:r>
              <a:rPr lang="en-US" dirty="0"/>
              <a:t>But now we have a fully instantiated process for conducting any Distributed LVC event as this very intuitive single diagram shows!</a:t>
            </a:r>
          </a:p>
          <a:p>
            <a:endParaRPr lang="en-US" dirty="0"/>
          </a:p>
          <a:p>
            <a:r>
              <a:rPr lang="en-US" dirty="0"/>
              <a:t>On to the Wrap Up!</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105</a:t>
            </a:fld>
            <a:endParaRPr lang="en-US" dirty="0"/>
          </a:p>
        </p:txBody>
      </p:sp>
    </p:spTree>
    <p:extLst>
      <p:ext uri="{BB962C8B-B14F-4D97-AF65-F5344CB8AC3E}">
        <p14:creationId xmlns:p14="http://schemas.microsoft.com/office/powerpoint/2010/main" val="1374289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a:cs typeface="Arial"/>
              </a:rPr>
              <a:t>Don't "Wing It"</a:t>
            </a:r>
          </a:p>
          <a:p>
            <a:r>
              <a:rPr lang="en-US" b="1" i="1" dirty="0">
                <a:latin typeface="Arial"/>
                <a:cs typeface="Arial"/>
              </a:rPr>
              <a:t>Use this process and life cycle structure</a:t>
            </a:r>
          </a:p>
          <a:p>
            <a:r>
              <a:rPr lang="en-US" b="1" i="1" dirty="0">
                <a:latin typeface="Arial"/>
                <a:cs typeface="Arial"/>
              </a:rPr>
              <a:t>Modify it for your unique domain &amp; tailor the depth and breath of the process &amp; life cycle for each event</a:t>
            </a:r>
          </a:p>
          <a:p>
            <a:r>
              <a:rPr lang="en-US" b="1" i="1" dirty="0">
                <a:latin typeface="Arial"/>
                <a:cs typeface="Arial"/>
              </a:rPr>
              <a:t>Carefully consider the steps and activities essential to successful verification &amp; validation of the complete environment.  </a:t>
            </a:r>
            <a:endParaRPr lang="en-US" dirty="0"/>
          </a:p>
          <a:p>
            <a:endParaRPr lang="en-US" b="1" i="1" dirty="0">
              <a:latin typeface="Arial"/>
              <a:cs typeface="Arial"/>
            </a:endParaRPr>
          </a:p>
          <a:p>
            <a:pPr marL="0" indent="0">
              <a:buNone/>
            </a:pPr>
            <a:r>
              <a:rPr lang="en-US" i="1" dirty="0">
                <a:cs typeface="Calibri"/>
              </a:rPr>
              <a:t>Finally, end the brief with anecdote from CABAIL about how it would have been a complete failure w/o the process.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106</a:t>
            </a:fld>
            <a:endParaRPr lang="en-US" dirty="0"/>
          </a:p>
        </p:txBody>
      </p:sp>
    </p:spTree>
    <p:extLst>
      <p:ext uri="{BB962C8B-B14F-4D97-AF65-F5344CB8AC3E}">
        <p14:creationId xmlns:p14="http://schemas.microsoft.com/office/powerpoint/2010/main" val="1154594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only provided as a reference, it is not briefed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108</a:t>
            </a:fld>
            <a:endParaRPr lang="en-US" dirty="0"/>
          </a:p>
        </p:txBody>
      </p:sp>
    </p:spTree>
    <p:extLst>
      <p:ext uri="{BB962C8B-B14F-4D97-AF65-F5344CB8AC3E}">
        <p14:creationId xmlns:p14="http://schemas.microsoft.com/office/powerpoint/2010/main" val="2683083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instantiated the 5 Stages, 9 Steps, 28 Activities,</a:t>
            </a:r>
            <a:r>
              <a:rPr lang="en-US" baseline="0" dirty="0"/>
              <a:t> and Multiple Inputs, Tasks, and Outputs per Activity</a:t>
            </a:r>
          </a:p>
          <a:p>
            <a:endParaRPr lang="en-US" baseline="0" dirty="0"/>
          </a:p>
          <a:p>
            <a:r>
              <a:rPr lang="en-US" baseline="0" dirty="0"/>
              <a:t>The overall goal is to address the entire process – Tailoring to the Scale &amp; Scope of the event are very important.</a:t>
            </a:r>
          </a:p>
          <a:p>
            <a:endParaRPr lang="en-US" baseline="0" dirty="0"/>
          </a:p>
          <a:p>
            <a:pPr marR="0" algn="l" rtl="0"/>
            <a:r>
              <a:rPr lang="en-US" sz="1600" b="0" i="0" u="none" strike="noStrike" baseline="0" dirty="0">
                <a:solidFill>
                  <a:srgbClr val="000000"/>
                </a:solidFill>
                <a:latin typeface="Calibri" panose="020F0502020204030204" pitchFamily="34" charset="0"/>
              </a:rPr>
              <a:t>AAR: After Action Review</a:t>
            </a:r>
          </a:p>
          <a:p>
            <a:pPr marR="0" algn="l" rtl="0"/>
            <a:r>
              <a:rPr lang="en-US" sz="1600" b="0" i="0" u="none" strike="noStrike" baseline="0" dirty="0">
                <a:solidFill>
                  <a:srgbClr val="000000"/>
                </a:solidFill>
                <a:latin typeface="Calibri" panose="020F0502020204030204" pitchFamily="34" charset="0"/>
              </a:rPr>
              <a:t>CDC: Concept Development Conf.</a:t>
            </a:r>
          </a:p>
          <a:p>
            <a:pPr marR="0" algn="l" rtl="0"/>
            <a:r>
              <a:rPr lang="en-US" sz="1600" b="0" i="0" u="none" strike="noStrike" baseline="0" dirty="0">
                <a:solidFill>
                  <a:srgbClr val="000000"/>
                </a:solidFill>
                <a:latin typeface="Calibri" panose="020F0502020204030204" pitchFamily="34" charset="0"/>
              </a:rPr>
              <a:t>ERR: Execution Readiness Review</a:t>
            </a:r>
          </a:p>
          <a:p>
            <a:pPr marR="0" algn="l" rtl="0"/>
            <a:r>
              <a:rPr lang="en-US" sz="1600" b="0" i="0" u="none" strike="noStrike" baseline="0" dirty="0">
                <a:solidFill>
                  <a:srgbClr val="000000"/>
                </a:solidFill>
                <a:latin typeface="Calibri" panose="020F0502020204030204" pitchFamily="34" charset="0"/>
              </a:rPr>
              <a:t>FPC: Final Planning Conf.</a:t>
            </a:r>
          </a:p>
          <a:p>
            <a:pPr marR="0" algn="l" rtl="0"/>
            <a:r>
              <a:rPr lang="en-US" sz="1600" b="0" i="0" u="none" strike="noStrike" baseline="0" dirty="0">
                <a:solidFill>
                  <a:srgbClr val="000000"/>
                </a:solidFill>
                <a:latin typeface="Calibri" panose="020F0502020204030204" pitchFamily="34" charset="0"/>
              </a:rPr>
              <a:t>IPC: Initial Planning Conf.</a:t>
            </a:r>
          </a:p>
          <a:p>
            <a:pPr marR="0" algn="l" rtl="0"/>
            <a:r>
              <a:rPr lang="en-US" sz="1600" b="0" i="0" u="none" strike="noStrike" baseline="0" dirty="0">
                <a:solidFill>
                  <a:srgbClr val="000000"/>
                </a:solidFill>
                <a:latin typeface="Calibri" panose="020F0502020204030204" pitchFamily="34" charset="0"/>
              </a:rPr>
              <a:t>IRR: Integration Readiness Review</a:t>
            </a:r>
          </a:p>
          <a:p>
            <a:pPr marR="0" algn="l" rtl="0"/>
            <a:r>
              <a:rPr lang="en-US" sz="1600" b="0" i="0" u="none" strike="noStrike" baseline="0" dirty="0">
                <a:solidFill>
                  <a:srgbClr val="000000"/>
                </a:solidFill>
                <a:latin typeface="Calibri" panose="020F0502020204030204" pitchFamily="34" charset="0"/>
              </a:rPr>
              <a:t>MDC: MSEL Development Conf.</a:t>
            </a:r>
          </a:p>
          <a:p>
            <a:pPr marR="0" algn="l" rtl="0"/>
            <a:r>
              <a:rPr lang="en-US" sz="1600" b="0" i="0" u="none" strike="noStrike" baseline="0" dirty="0">
                <a:solidFill>
                  <a:srgbClr val="000000"/>
                </a:solidFill>
                <a:latin typeface="Calibri" panose="020F0502020204030204" pitchFamily="34" charset="0"/>
              </a:rPr>
              <a:t>MPC: Mid Planning Conf.</a:t>
            </a:r>
          </a:p>
          <a:p>
            <a:pPr marR="0" algn="l" rtl="0"/>
            <a:r>
              <a:rPr lang="en-US" sz="1600" b="0" i="0" u="none" strike="noStrike" baseline="0" dirty="0">
                <a:solidFill>
                  <a:srgbClr val="000000"/>
                </a:solidFill>
                <a:latin typeface="Calibri" panose="020F0502020204030204" pitchFamily="34" charset="0"/>
              </a:rPr>
              <a:t>MSC: MSEL Synch Conference</a:t>
            </a:r>
          </a:p>
          <a:p>
            <a:pPr marR="0" algn="l" rtl="0"/>
            <a:r>
              <a:rPr lang="en-US" sz="1600" b="0" i="0" u="none" strike="noStrike" baseline="0" dirty="0">
                <a:solidFill>
                  <a:srgbClr val="000000"/>
                </a:solidFill>
                <a:latin typeface="Calibri" panose="020F0502020204030204" pitchFamily="34" charset="0"/>
              </a:rPr>
              <a:t>TIM: Technical Interchange Meeting</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109</a:t>
            </a:fld>
            <a:endParaRPr lang="en-US" dirty="0"/>
          </a:p>
        </p:txBody>
      </p:sp>
    </p:spTree>
    <p:extLst>
      <p:ext uri="{BB962C8B-B14F-4D97-AF65-F5344CB8AC3E}">
        <p14:creationId xmlns:p14="http://schemas.microsoft.com/office/powerpoint/2010/main" val="2103765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You can use the Big Bang technique and be successful – but risky.</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53911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391964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25664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E0FB-A6AD-CD98-EB79-6DBAA12EA3E4}"/>
              </a:ext>
            </a:extLst>
          </p:cNvPr>
          <p:cNvSpPr>
            <a:spLocks noGrp="1"/>
          </p:cNvSpPr>
          <p:nvPr>
            <p:ph type="ctrTitle"/>
          </p:nvPr>
        </p:nvSpPr>
        <p:spPr>
          <a:xfrm>
            <a:off x="1524000" y="1122363"/>
            <a:ext cx="9144000" cy="2387600"/>
          </a:xfrm>
        </p:spPr>
        <p:txBody>
          <a:bodyPr anchor="t">
            <a:normAutofit/>
          </a:bodyPr>
          <a:lstStyle>
            <a:lvl1pPr algn="ctr">
              <a:defRPr sz="2800">
                <a:solidFill>
                  <a:srgbClr val="CC3300"/>
                </a:solidFill>
                <a:latin typeface="Tahoma" panose="020B0604030504040204" pitchFamily="34" charset="0"/>
                <a:ea typeface="Tahoma" panose="020B0604030504040204" pitchFamily="34" charset="0"/>
                <a:cs typeface="Tahoma" panose="020B0604030504040204" pitchFamily="34" charset="0"/>
              </a:defRPr>
            </a:lvl1pPr>
          </a:lstStyle>
          <a:p>
            <a:r>
              <a:rPr lang="en-US" noProof="0"/>
              <a:t>Click to edit Master title style</a:t>
            </a:r>
          </a:p>
        </p:txBody>
      </p:sp>
      <p:sp>
        <p:nvSpPr>
          <p:cNvPr id="3" name="Subtitle 2">
            <a:extLst>
              <a:ext uri="{FF2B5EF4-FFF2-40B4-BE49-F238E27FC236}">
                <a16:creationId xmlns:a16="http://schemas.microsoft.com/office/drawing/2014/main" id="{4EA31C0C-DC8E-B3A6-79A3-D1105C154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BBF2CD4A-2305-6ED4-8B52-93002F5CFD8F}"/>
              </a:ext>
            </a:extLst>
          </p:cNvPr>
          <p:cNvSpPr>
            <a:spLocks noGrp="1"/>
          </p:cNvSpPr>
          <p:nvPr>
            <p:ph type="sldNum" sz="quarter" idx="12"/>
          </p:nvPr>
        </p:nvSpPr>
        <p:spPr/>
        <p:txBody>
          <a:bodyPr/>
          <a:lstStyle/>
          <a:p>
            <a:pPr>
              <a:defRPr/>
            </a:pPr>
            <a:fld id="{D68E8870-17DE-45C4-A8DD-7644B2422933}" type="slidenum">
              <a:rPr lang="en-US" noProof="0" smtClean="0"/>
              <a:pPr>
                <a:defRPr/>
              </a:pPr>
              <a:t>‹#›</a:t>
            </a:fld>
            <a:endParaRPr lang="en-US" noProof="0"/>
          </a:p>
        </p:txBody>
      </p:sp>
    </p:spTree>
    <p:extLst>
      <p:ext uri="{BB962C8B-B14F-4D97-AF65-F5344CB8AC3E}">
        <p14:creationId xmlns:p14="http://schemas.microsoft.com/office/powerpoint/2010/main" val="396962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9B59-088B-04B1-F398-3BBEA541B226}"/>
              </a:ext>
            </a:extLst>
          </p:cNvPr>
          <p:cNvSpPr>
            <a:spLocks noGrp="1"/>
          </p:cNvSpPr>
          <p:nvPr>
            <p:ph type="title"/>
          </p:nvPr>
        </p:nvSpPr>
        <p:spPr/>
        <p:txBody>
          <a:bodyPr>
            <a:normAutofit/>
          </a:bodyPr>
          <a:lstStyle>
            <a:lvl1pPr>
              <a:defRPr sz="3200"/>
            </a:lvl1pPr>
          </a:lstStyle>
          <a:p>
            <a:r>
              <a:rPr lang="en-US" noProof="0" dirty="0"/>
              <a:t>Click to edit Master title style</a:t>
            </a:r>
          </a:p>
        </p:txBody>
      </p:sp>
      <p:sp>
        <p:nvSpPr>
          <p:cNvPr id="3" name="Content Placeholder 2">
            <a:extLst>
              <a:ext uri="{FF2B5EF4-FFF2-40B4-BE49-F238E27FC236}">
                <a16:creationId xmlns:a16="http://schemas.microsoft.com/office/drawing/2014/main" id="{57DA970C-7825-163B-D58A-D0F0D15640E3}"/>
              </a:ext>
            </a:extLst>
          </p:cNvPr>
          <p:cNvSpPr>
            <a:spLocks noGrp="1"/>
          </p:cNvSpPr>
          <p:nvPr>
            <p:ph idx="1"/>
          </p:nvPr>
        </p:nvSpPr>
        <p:spPr/>
        <p:txBody>
          <a:bodyPr>
            <a:normAutofit/>
          </a:bodyPr>
          <a:lstStyle>
            <a:lvl1pPr marL="228600" indent="-228600">
              <a:buFont typeface="Wingdings" panose="05000000000000000000" pitchFamily="2" charset="2"/>
              <a:buChar char="Ø"/>
              <a:defRPr sz="3200"/>
            </a:lvl1pPr>
            <a:lvl2pPr marL="685800" indent="-228600">
              <a:lnSpc>
                <a:spcPct val="100000"/>
              </a:lnSpc>
              <a:buFont typeface="Wingdings" panose="05000000000000000000" pitchFamily="2" charset="2"/>
              <a:buChar char="§"/>
              <a:defRPr sz="2800"/>
            </a:lvl2pPr>
            <a:lvl3pPr>
              <a:lnSpc>
                <a:spcPct val="100000"/>
              </a:lnSpc>
              <a:defRPr sz="2400"/>
            </a:lvl3pPr>
            <a:lvl4pPr marL="1600200" indent="-228600">
              <a:lnSpc>
                <a:spcPct val="100000"/>
              </a:lnSpc>
              <a:buFont typeface="Courier New" panose="02070309020205020404" pitchFamily="49" charset="0"/>
              <a:buChar char="o"/>
              <a:defRPr sz="2000"/>
            </a:lvl4pPr>
            <a:lvl5pPr marL="2057400" indent="-228600">
              <a:lnSpc>
                <a:spcPct val="100000"/>
              </a:lnSpc>
              <a:buFont typeface="Wingdings" panose="05000000000000000000" pitchFamily="2" charset="2"/>
              <a:buChar char="v"/>
              <a:defRPr sz="2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3DF358DE-6194-E1E9-8CD3-A97748742C24}"/>
              </a:ext>
            </a:extLst>
          </p:cNvPr>
          <p:cNvSpPr>
            <a:spLocks noGrp="1"/>
          </p:cNvSpPr>
          <p:nvPr>
            <p:ph type="sldNum" sz="quarter" idx="12"/>
          </p:nvPr>
        </p:nvSpPr>
        <p:spPr/>
        <p:txBody>
          <a:bodyPr/>
          <a:lstStyle/>
          <a:p>
            <a:pPr>
              <a:defRPr/>
            </a:pPr>
            <a:fld id="{D68E8870-17DE-45C4-A8DD-7644B2422933}" type="slidenum">
              <a:rPr lang="en-US" noProof="0" smtClean="0">
                <a:solidFill>
                  <a:srgbClr val="000000"/>
                </a:solidFill>
              </a:rPr>
              <a:pPr>
                <a:defRPr/>
              </a:pPr>
              <a:t>‹#›</a:t>
            </a:fld>
            <a:endParaRPr lang="en-US" noProof="0">
              <a:solidFill>
                <a:srgbClr val="000000"/>
              </a:solidFill>
            </a:endParaRPr>
          </a:p>
        </p:txBody>
      </p:sp>
    </p:spTree>
    <p:extLst>
      <p:ext uri="{BB962C8B-B14F-4D97-AF65-F5344CB8AC3E}">
        <p14:creationId xmlns:p14="http://schemas.microsoft.com/office/powerpoint/2010/main" val="1679264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68DE-1900-F7A5-6066-AA568C2E6A07}"/>
              </a:ext>
            </a:extLst>
          </p:cNvPr>
          <p:cNvSpPr>
            <a:spLocks noGrp="1"/>
          </p:cNvSpPr>
          <p:nvPr>
            <p:ph type="title"/>
          </p:nvPr>
        </p:nvSpPr>
        <p:spPr/>
        <p:txBody>
          <a:bodyPr>
            <a:normAutofit/>
          </a:bodyPr>
          <a:lstStyle>
            <a:lvl1pPr>
              <a:defRPr sz="3200"/>
            </a:lvl1pPr>
          </a:lstStyle>
          <a:p>
            <a:r>
              <a:rPr lang="en-US" noProof="0" dirty="0"/>
              <a:t>Click to edit Master title style</a:t>
            </a:r>
          </a:p>
        </p:txBody>
      </p:sp>
      <p:sp>
        <p:nvSpPr>
          <p:cNvPr id="5" name="Slide Number Placeholder 4">
            <a:extLst>
              <a:ext uri="{FF2B5EF4-FFF2-40B4-BE49-F238E27FC236}">
                <a16:creationId xmlns:a16="http://schemas.microsoft.com/office/drawing/2014/main" id="{CA054DBE-266E-A0A0-4B5B-BD3A25D693BD}"/>
              </a:ext>
            </a:extLst>
          </p:cNvPr>
          <p:cNvSpPr>
            <a:spLocks noGrp="1"/>
          </p:cNvSpPr>
          <p:nvPr>
            <p:ph type="sldNum" sz="quarter" idx="12"/>
          </p:nvPr>
        </p:nvSpPr>
        <p:spPr/>
        <p:txBody>
          <a:bodyPr/>
          <a:lstStyle/>
          <a:p>
            <a:pPr>
              <a:defRPr/>
            </a:pPr>
            <a:fld id="{D68E8870-17DE-45C4-A8DD-7644B2422933}" type="slidenum">
              <a:rPr lang="en-US" noProof="0" smtClean="0"/>
              <a:pPr>
                <a:defRPr/>
              </a:pPr>
              <a:t>‹#›</a:t>
            </a:fld>
            <a:endParaRPr lang="en-US" noProof="0"/>
          </a:p>
        </p:txBody>
      </p:sp>
    </p:spTree>
    <p:extLst>
      <p:ext uri="{BB962C8B-B14F-4D97-AF65-F5344CB8AC3E}">
        <p14:creationId xmlns:p14="http://schemas.microsoft.com/office/powerpoint/2010/main" val="257622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9099FC-6E38-3A3A-4956-452AF020E9D9}"/>
              </a:ext>
            </a:extLst>
          </p:cNvPr>
          <p:cNvSpPr>
            <a:spLocks noGrp="1"/>
          </p:cNvSpPr>
          <p:nvPr>
            <p:ph type="body" idx="1"/>
          </p:nvPr>
        </p:nvSpPr>
        <p:spPr>
          <a:xfrm>
            <a:off x="838200" y="958552"/>
            <a:ext cx="10515600" cy="521841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E94ED936-FAE0-7E58-C4B0-9A0B3A328D31}"/>
              </a:ext>
            </a:extLst>
          </p:cNvPr>
          <p:cNvSpPr>
            <a:spLocks noGrp="1"/>
          </p:cNvSpPr>
          <p:nvPr>
            <p:ph type="sldNum" sz="quarter" idx="4"/>
          </p:nvPr>
        </p:nvSpPr>
        <p:spPr>
          <a:xfrm>
            <a:off x="10876721" y="6356350"/>
            <a:ext cx="847243" cy="365125"/>
          </a:xfrm>
          <a:prstGeom prst="rect">
            <a:avLst/>
          </a:prstGeom>
        </p:spPr>
        <p:txBody>
          <a:bodyPr vert="horz" lIns="91440" tIns="45720" rIns="91440" bIns="45720" rtlCol="0" anchor="ctr"/>
          <a:lstStyle>
            <a:lvl1pPr algn="ctr">
              <a:defRPr sz="1800">
                <a:solidFill>
                  <a:schemeClr val="tx1">
                    <a:tint val="75000"/>
                  </a:schemeClr>
                </a:solidFill>
                <a:latin typeface="+mn-lt"/>
              </a:defRPr>
            </a:lvl1pPr>
          </a:lstStyle>
          <a:p>
            <a:pPr>
              <a:defRPr/>
            </a:pPr>
            <a:fld id="{D68E8870-17DE-45C4-A8DD-7644B2422933}" type="slidenum">
              <a:rPr lang="en-US" noProof="0" smtClean="0"/>
              <a:pPr>
                <a:defRPr/>
              </a:pPr>
              <a:t>‹#›</a:t>
            </a:fld>
            <a:endParaRPr lang="en-US" noProof="0"/>
          </a:p>
        </p:txBody>
      </p:sp>
      <p:pic>
        <p:nvPicPr>
          <p:cNvPr id="7" name="Picture 6">
            <a:extLst>
              <a:ext uri="{FF2B5EF4-FFF2-40B4-BE49-F238E27FC236}">
                <a16:creationId xmlns:a16="http://schemas.microsoft.com/office/drawing/2014/main" id="{57094612-B36D-30CD-056E-5FA2B90429D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3063"/>
            <a:ext cx="12192000" cy="708594"/>
          </a:xfrm>
          <a:prstGeom prst="rect">
            <a:avLst/>
          </a:prstGeom>
        </p:spPr>
      </p:pic>
      <p:grpSp>
        <p:nvGrpSpPr>
          <p:cNvPr id="8" name="Group 7">
            <a:extLst>
              <a:ext uri="{FF2B5EF4-FFF2-40B4-BE49-F238E27FC236}">
                <a16:creationId xmlns:a16="http://schemas.microsoft.com/office/drawing/2014/main" id="{C20A33F6-29C6-FBF3-97E0-3F2C0A4F5F2C}"/>
              </a:ext>
            </a:extLst>
          </p:cNvPr>
          <p:cNvGrpSpPr/>
          <p:nvPr userDrawn="1"/>
        </p:nvGrpSpPr>
        <p:grpSpPr>
          <a:xfrm>
            <a:off x="177576" y="6503087"/>
            <a:ext cx="1127548" cy="282877"/>
            <a:chOff x="177576" y="6503087"/>
            <a:chExt cx="1127548" cy="282877"/>
          </a:xfrm>
        </p:grpSpPr>
        <p:sp>
          <p:nvSpPr>
            <p:cNvPr id="9" name="Rectangle 8">
              <a:extLst>
                <a:ext uri="{FF2B5EF4-FFF2-40B4-BE49-F238E27FC236}">
                  <a16:creationId xmlns:a16="http://schemas.microsoft.com/office/drawing/2014/main" id="{A43EAD43-BD45-1075-50E1-48B78C12A026}"/>
                </a:ext>
              </a:extLst>
            </p:cNvPr>
            <p:cNvSpPr/>
            <p:nvPr/>
          </p:nvSpPr>
          <p:spPr>
            <a:xfrm>
              <a:off x="468035" y="6508965"/>
              <a:ext cx="837089" cy="276999"/>
            </a:xfrm>
            <a:prstGeom prst="rect">
              <a:avLst/>
            </a:prstGeom>
          </p:spPr>
          <p:txBody>
            <a:bodyPr wrap="none">
              <a:spAutoFit/>
            </a:bodyPr>
            <a:lstStyle/>
            <a:p>
              <a:r>
                <a:rPr lang="en-US" sz="1200" b="1" noProof="0">
                  <a:latin typeface="Arial"/>
                  <a:cs typeface="Arial"/>
                </a:rPr>
                <a:t>@IITSEC</a:t>
              </a:r>
            </a:p>
          </p:txBody>
        </p:sp>
        <p:pic>
          <p:nvPicPr>
            <p:cNvPr id="10" name="Picture 9" descr="twitterlogosmall.png">
              <a:extLst>
                <a:ext uri="{FF2B5EF4-FFF2-40B4-BE49-F238E27FC236}">
                  <a16:creationId xmlns:a16="http://schemas.microsoft.com/office/drawing/2014/main" id="{4B07C66B-794C-4A39-1E92-04281D6712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7576" y="6503087"/>
              <a:ext cx="424387" cy="257814"/>
            </a:xfrm>
            <a:prstGeom prst="rect">
              <a:avLst/>
            </a:prstGeom>
          </p:spPr>
        </p:pic>
      </p:grpSp>
      <p:grpSp>
        <p:nvGrpSpPr>
          <p:cNvPr id="11" name="Group 10">
            <a:extLst>
              <a:ext uri="{FF2B5EF4-FFF2-40B4-BE49-F238E27FC236}">
                <a16:creationId xmlns:a16="http://schemas.microsoft.com/office/drawing/2014/main" id="{EC5AA324-2F2D-749C-37C9-726777996E8D}"/>
              </a:ext>
            </a:extLst>
          </p:cNvPr>
          <p:cNvGrpSpPr/>
          <p:nvPr userDrawn="1"/>
        </p:nvGrpSpPr>
        <p:grpSpPr>
          <a:xfrm>
            <a:off x="1305124" y="6512595"/>
            <a:ext cx="1338900" cy="276999"/>
            <a:chOff x="2207996" y="6472185"/>
            <a:chExt cx="1338900" cy="276999"/>
          </a:xfrm>
        </p:grpSpPr>
        <p:pic>
          <p:nvPicPr>
            <p:cNvPr id="12" name="Picture 11" descr="YouTube_icon_block.png">
              <a:extLst>
                <a:ext uri="{FF2B5EF4-FFF2-40B4-BE49-F238E27FC236}">
                  <a16:creationId xmlns:a16="http://schemas.microsoft.com/office/drawing/2014/main" id="{83B1052B-CE5F-9C02-A7ED-B7A3A893BB8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13" name="Rectangle 12">
              <a:extLst>
                <a:ext uri="{FF2B5EF4-FFF2-40B4-BE49-F238E27FC236}">
                  <a16:creationId xmlns:a16="http://schemas.microsoft.com/office/drawing/2014/main" id="{FD6D58AF-7FB6-1B04-1217-EB52905B08CD}"/>
                </a:ext>
              </a:extLst>
            </p:cNvPr>
            <p:cNvSpPr/>
            <p:nvPr/>
          </p:nvSpPr>
          <p:spPr>
            <a:xfrm>
              <a:off x="2513023" y="6472185"/>
              <a:ext cx="1033873" cy="276999"/>
            </a:xfrm>
            <a:prstGeom prst="rect">
              <a:avLst/>
            </a:prstGeom>
          </p:spPr>
          <p:txBody>
            <a:bodyPr wrap="none">
              <a:spAutoFit/>
            </a:bodyPr>
            <a:lstStyle/>
            <a:p>
              <a:r>
                <a:rPr lang="en-US" sz="1200" b="1" noProof="0">
                  <a:latin typeface="Arial"/>
                  <a:cs typeface="Arial"/>
                </a:rPr>
                <a:t>NTSAToday</a:t>
              </a:r>
            </a:p>
          </p:txBody>
        </p:sp>
      </p:grpSp>
      <p:pic>
        <p:nvPicPr>
          <p:cNvPr id="14" name="Picture 13">
            <a:extLst>
              <a:ext uri="{FF2B5EF4-FFF2-40B4-BE49-F238E27FC236}">
                <a16:creationId xmlns:a16="http://schemas.microsoft.com/office/drawing/2014/main" id="{D2FB69C2-0EDE-89E7-5360-622F88FBE4B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1735242" y="6332858"/>
            <a:ext cx="477078" cy="478270"/>
          </a:xfrm>
          <a:prstGeom prst="rect">
            <a:avLst/>
          </a:prstGeom>
        </p:spPr>
      </p:pic>
      <p:pic>
        <p:nvPicPr>
          <p:cNvPr id="15" name="Picture 14" descr="Text, logo&#10;&#10;Description automatically generated">
            <a:extLst>
              <a:ext uri="{FF2B5EF4-FFF2-40B4-BE49-F238E27FC236}">
                <a16:creationId xmlns:a16="http://schemas.microsoft.com/office/drawing/2014/main" id="{33475F30-4577-EF61-F0CC-5ED6B389298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sp>
        <p:nvSpPr>
          <p:cNvPr id="16" name="Rectangle 15">
            <a:extLst>
              <a:ext uri="{FF2B5EF4-FFF2-40B4-BE49-F238E27FC236}">
                <a16:creationId xmlns:a16="http://schemas.microsoft.com/office/drawing/2014/main" id="{72EF5E17-1F1C-1DFB-2BBB-CEDFDB7AB79C}"/>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noProof="0">
              <a:ln>
                <a:noFill/>
              </a:ln>
              <a:solidFill>
                <a:schemeClr val="tx1"/>
              </a:solidFill>
              <a:effectLst/>
              <a:latin typeface="Tahoma" charset="0"/>
            </a:endParaRPr>
          </a:p>
        </p:txBody>
      </p:sp>
      <p:pic>
        <p:nvPicPr>
          <p:cNvPr id="17" name="Picture 16">
            <a:extLst>
              <a:ext uri="{FF2B5EF4-FFF2-40B4-BE49-F238E27FC236}">
                <a16:creationId xmlns:a16="http://schemas.microsoft.com/office/drawing/2014/main" id="{8372F163-2B38-5AE2-AD60-A165A4B1F3C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0290" y="0"/>
            <a:ext cx="753282" cy="958552"/>
          </a:xfrm>
          <a:prstGeom prst="rect">
            <a:avLst/>
          </a:prstGeom>
        </p:spPr>
      </p:pic>
      <p:sp>
        <p:nvSpPr>
          <p:cNvPr id="2" name="Title Placeholder 1">
            <a:extLst>
              <a:ext uri="{FF2B5EF4-FFF2-40B4-BE49-F238E27FC236}">
                <a16:creationId xmlns:a16="http://schemas.microsoft.com/office/drawing/2014/main" id="{C3BE6ED2-56F1-9C03-F325-3926AE0AFA5A}"/>
              </a:ext>
            </a:extLst>
          </p:cNvPr>
          <p:cNvSpPr>
            <a:spLocks noGrp="1"/>
          </p:cNvSpPr>
          <p:nvPr>
            <p:ph type="title"/>
          </p:nvPr>
        </p:nvSpPr>
        <p:spPr>
          <a:xfrm>
            <a:off x="838200" y="1"/>
            <a:ext cx="10515600" cy="695530"/>
          </a:xfrm>
          <a:prstGeom prst="rect">
            <a:avLst/>
          </a:prstGeom>
        </p:spPr>
        <p:txBody>
          <a:bodyPr vert="horz" lIns="91440" tIns="45720" rIns="91440" bIns="45720" rtlCol="0" anchor="ctr">
            <a:normAutofit/>
          </a:bodyPr>
          <a:lstStyle/>
          <a:p>
            <a:r>
              <a:rPr lang="en-US" noProof="0" dirty="0"/>
              <a:t>Click to edit Master title style</a:t>
            </a:r>
          </a:p>
        </p:txBody>
      </p:sp>
    </p:spTree>
    <p:extLst>
      <p:ext uri="{BB962C8B-B14F-4D97-AF65-F5344CB8AC3E}">
        <p14:creationId xmlns:p14="http://schemas.microsoft.com/office/powerpoint/2010/main" val="1257048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3" r:id="rId3"/>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sv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45.svg"/><Relationship Id="rId5" Type="http://schemas.openxmlformats.org/officeDocument/2006/relationships/image" Target="../media/image12.png"/><Relationship Id="rId4" Type="http://schemas.openxmlformats.org/officeDocument/2006/relationships/image" Target="../media/image42.svg"/></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1.svg"/></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5.sv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46.svg"/><Relationship Id="rId4" Type="http://schemas.openxmlformats.org/officeDocument/2006/relationships/image" Target="../media/image10.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AE88E-5B77-87EF-9099-64011EB2E3D3}"/>
              </a:ext>
            </a:extLst>
          </p:cNvPr>
          <p:cNvSpPr>
            <a:spLocks noGrp="1"/>
          </p:cNvSpPr>
          <p:nvPr>
            <p:ph type="ctrTitle"/>
          </p:nvPr>
        </p:nvSpPr>
        <p:spPr/>
        <p:txBody>
          <a:bodyPr>
            <a:normAutofit/>
          </a:bodyPr>
          <a:lstStyle/>
          <a:p>
            <a:r>
              <a:rPr lang="en-US" sz="3600" dirty="0"/>
              <a:t>Distributed LVC Event Process</a:t>
            </a:r>
            <a:br>
              <a:rPr lang="en-US" sz="3600" dirty="0"/>
            </a:br>
            <a:endParaRPr lang="en-US" sz="3600" dirty="0"/>
          </a:p>
        </p:txBody>
      </p:sp>
      <p:sp>
        <p:nvSpPr>
          <p:cNvPr id="2" name="Slide Number Placeholder 1"/>
          <p:cNvSpPr>
            <a:spLocks noGrp="1"/>
          </p:cNvSpPr>
          <p:nvPr>
            <p:ph type="sldNum" sz="quarter" idx="12"/>
          </p:nvPr>
        </p:nvSpPr>
        <p:spPr/>
        <p:txBody>
          <a:bodyPr/>
          <a:lstStyle/>
          <a:p>
            <a:pPr>
              <a:defRPr/>
            </a:pPr>
            <a:fld id="{76846C80-8710-4D56-A7D8-51416D26F5F7}" type="slidenum">
              <a:rPr lang="en-US" smtClean="0"/>
              <a:pPr>
                <a:defRPr/>
              </a:pPr>
              <a:t>1</a:t>
            </a:fld>
            <a:endParaRPr lang="en-US" dirty="0"/>
          </a:p>
        </p:txBody>
      </p:sp>
      <p:sp>
        <p:nvSpPr>
          <p:cNvPr id="6" name="Subtitle 6">
            <a:extLst>
              <a:ext uri="{FF2B5EF4-FFF2-40B4-BE49-F238E27FC236}">
                <a16:creationId xmlns:a16="http://schemas.microsoft.com/office/drawing/2014/main" id="{9969BA06-F896-F69D-377D-41BEE3B2BFD1}"/>
              </a:ext>
            </a:extLst>
          </p:cNvPr>
          <p:cNvSpPr txBox="1">
            <a:spLocks/>
          </p:cNvSpPr>
          <p:nvPr/>
        </p:nvSpPr>
        <p:spPr>
          <a:xfrm>
            <a:off x="446127" y="1984253"/>
            <a:ext cx="527473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Michael J. O’Connor</a:t>
            </a:r>
          </a:p>
          <a:p>
            <a:r>
              <a:rPr lang="en-US" sz="3600" b="1" dirty="0"/>
              <a:t>Kenneth G. LeSueur</a:t>
            </a:r>
          </a:p>
          <a:p>
            <a:r>
              <a:rPr lang="en-US" sz="3600" b="1" dirty="0"/>
              <a:t>Roy Zinser</a:t>
            </a:r>
          </a:p>
        </p:txBody>
      </p:sp>
      <p:sp>
        <p:nvSpPr>
          <p:cNvPr id="8" name="Subtitle 6">
            <a:extLst>
              <a:ext uri="{FF2B5EF4-FFF2-40B4-BE49-F238E27FC236}">
                <a16:creationId xmlns:a16="http://schemas.microsoft.com/office/drawing/2014/main" id="{CA578B96-395A-688E-0F7E-C914D9F6FEEB}"/>
              </a:ext>
            </a:extLst>
          </p:cNvPr>
          <p:cNvSpPr txBox="1">
            <a:spLocks/>
          </p:cNvSpPr>
          <p:nvPr/>
        </p:nvSpPr>
        <p:spPr>
          <a:xfrm>
            <a:off x="6025607" y="1987306"/>
            <a:ext cx="527473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Brett A. Boren</a:t>
            </a:r>
          </a:p>
        </p:txBody>
      </p:sp>
      <p:pic>
        <p:nvPicPr>
          <p:cNvPr id="9" name="Picture 8" descr="A picture containing logo&#10;&#10;Description automatically generated">
            <a:extLst>
              <a:ext uri="{FF2B5EF4-FFF2-40B4-BE49-F238E27FC236}">
                <a16:creationId xmlns:a16="http://schemas.microsoft.com/office/drawing/2014/main" id="{22FFB281-C38D-AD66-BC31-2F94AF150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6130" y="4101787"/>
            <a:ext cx="3474727" cy="1210058"/>
          </a:xfrm>
          <a:prstGeom prst="rect">
            <a:avLst/>
          </a:prstGeom>
        </p:spPr>
      </p:pic>
      <p:pic>
        <p:nvPicPr>
          <p:cNvPr id="10" name="Picture 9" descr="Logo&#10;&#10;Description automatically generated">
            <a:extLst>
              <a:ext uri="{FF2B5EF4-FFF2-40B4-BE49-F238E27FC236}">
                <a16:creationId xmlns:a16="http://schemas.microsoft.com/office/drawing/2014/main" id="{AEEE57B8-DE91-EFE7-0DA4-AAB0C4F6D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2872" y="3880718"/>
            <a:ext cx="2867256" cy="1971771"/>
          </a:xfrm>
          <a:prstGeom prst="rect">
            <a:avLst/>
          </a:prstGeom>
        </p:spPr>
      </p:pic>
      <p:sp>
        <p:nvSpPr>
          <p:cNvPr id="4" name="Subtitle 3">
            <a:extLst>
              <a:ext uri="{FF2B5EF4-FFF2-40B4-BE49-F238E27FC236}">
                <a16:creationId xmlns:a16="http://schemas.microsoft.com/office/drawing/2014/main" id="{7CFC3B85-26AF-F8E5-0659-A937E6D5CF0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693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prstGeom prst="rect">
            <a:avLst/>
          </a:prstGeom>
        </p:spPr>
        <p:txBody>
          <a:bodyPr>
            <a:normAutofit/>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idx="1"/>
          </p:nvPr>
        </p:nvSpPr>
        <p:spPr>
          <a:xfrm>
            <a:off x="838200" y="958552"/>
            <a:ext cx="10515600" cy="5518448"/>
          </a:xfrm>
        </p:spPr>
        <p:txBody>
          <a:bodyPr vert="horz" lIns="91440" tIns="45720" rIns="91440" bIns="45720" rtlCol="0" anchor="t">
            <a:normAutofit fontScale="92500" lnSpcReduction="20000"/>
          </a:bodyPr>
          <a:lstStyle/>
          <a:p>
            <a:r>
              <a:rPr lang="en-US" dirty="0"/>
              <a:t>This risk is likely </a:t>
            </a:r>
            <a:r>
              <a:rPr lang="en-US" b="1" u="sng" dirty="0"/>
              <a:t>not</a:t>
            </a:r>
            <a:r>
              <a:rPr lang="en-US" b="1" dirty="0"/>
              <a:t> </a:t>
            </a:r>
            <a:r>
              <a:rPr lang="en-US" dirty="0"/>
              <a:t>recognized before conducting the event</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leaders may make poor decisions</a:t>
            </a:r>
            <a:endParaRPr lang="en-US" dirty="0">
              <a:cs typeface="Calibri"/>
            </a:endParaRPr>
          </a:p>
          <a:p>
            <a:pPr lvl="1"/>
            <a:r>
              <a:rPr lang="en-US" dirty="0"/>
              <a:t>For Test &amp; Evaluation (T&amp;E) events, inaccurate test results may overstate or understate performance metrics</a:t>
            </a: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10</a:t>
            </a:fld>
            <a:endParaRPr lang="en-US" dirty="0"/>
          </a:p>
        </p:txBody>
      </p:sp>
    </p:spTree>
    <p:extLst>
      <p:ext uri="{BB962C8B-B14F-4D97-AF65-F5344CB8AC3E}">
        <p14:creationId xmlns:p14="http://schemas.microsoft.com/office/powerpoint/2010/main" val="36895810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FDF90-67D1-7C2C-61F5-0E5F167E8590}"/>
              </a:ext>
            </a:extLst>
          </p:cNvPr>
          <p:cNvSpPr>
            <a:spLocks noGrp="1"/>
          </p:cNvSpPr>
          <p:nvPr>
            <p:ph type="title"/>
          </p:nvPr>
        </p:nvSpPr>
        <p:spPr/>
        <p:txBody>
          <a:bodyPr>
            <a:noAutofit/>
          </a:bodyPr>
          <a:lstStyle/>
          <a:p>
            <a:r>
              <a:rPr lang="en-US" sz="3200" b="1" dirty="0"/>
              <a:t>Integration Readiness Review (IRR)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100</a:t>
            </a:fld>
            <a:endParaRPr lang="en-US" dirty="0"/>
          </a:p>
        </p:txBody>
      </p:sp>
      <p:grpSp>
        <p:nvGrpSpPr>
          <p:cNvPr id="185" name="Group 184">
            <a:extLst>
              <a:ext uri="{FF2B5EF4-FFF2-40B4-BE49-F238E27FC236}">
                <a16:creationId xmlns:a16="http://schemas.microsoft.com/office/drawing/2014/main" id="{146149AF-735D-30B0-CE81-FA951E3A5769}"/>
              </a:ext>
            </a:extLst>
          </p:cNvPr>
          <p:cNvGrpSpPr/>
          <p:nvPr/>
        </p:nvGrpSpPr>
        <p:grpSpPr>
          <a:xfrm>
            <a:off x="378380" y="1686325"/>
            <a:ext cx="11343574" cy="4696180"/>
            <a:chOff x="378380" y="1547963"/>
            <a:chExt cx="11343574" cy="4696180"/>
          </a:xfrm>
        </p:grpSpPr>
        <p:sp>
          <p:nvSpPr>
            <p:cNvPr id="186" name="Rectangle: Rounded Corners 185">
              <a:extLst>
                <a:ext uri="{FF2B5EF4-FFF2-40B4-BE49-F238E27FC236}">
                  <a16:creationId xmlns:a16="http://schemas.microsoft.com/office/drawing/2014/main" id="{2656E1BB-B8FA-D822-3A87-78AB55817FE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2D264B01-CFED-72C4-3866-5505520F566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0591B7FD-3064-7154-E44F-58EF389781C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455D4539-C5FA-0D49-04B4-B66AF21F413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A702D9C8-78C7-0F64-9F26-A5C9B2FF168B}"/>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9E54C56B-8FCF-00D1-3D6B-6FFE9F527CB2}"/>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D40B1391-93AF-1977-6F0E-300988FB5EA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CDE06FDE-DA61-BE6E-1C19-50F1575B031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A5873487-08C8-084A-9899-500141B00FA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6" name="Group 195">
              <a:extLst>
                <a:ext uri="{FF2B5EF4-FFF2-40B4-BE49-F238E27FC236}">
                  <a16:creationId xmlns:a16="http://schemas.microsoft.com/office/drawing/2014/main" id="{D71BE4B7-A6A3-6AC0-97FD-4643C794C59B}"/>
                </a:ext>
              </a:extLst>
            </p:cNvPr>
            <p:cNvGrpSpPr/>
            <p:nvPr/>
          </p:nvGrpSpPr>
          <p:grpSpPr>
            <a:xfrm>
              <a:off x="381000" y="1547963"/>
              <a:ext cx="1097280" cy="799337"/>
              <a:chOff x="560065" y="5025296"/>
              <a:chExt cx="1097280" cy="799337"/>
            </a:xfrm>
          </p:grpSpPr>
          <p:sp>
            <p:nvSpPr>
              <p:cNvPr id="397" name="Rectangle: Rounded Corners 396">
                <a:extLst>
                  <a:ext uri="{FF2B5EF4-FFF2-40B4-BE49-F238E27FC236}">
                    <a16:creationId xmlns:a16="http://schemas.microsoft.com/office/drawing/2014/main" id="{817B479B-6E9F-1B8D-2122-AA320E70001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8" name="Oval 397">
                <a:extLst>
                  <a:ext uri="{FF2B5EF4-FFF2-40B4-BE49-F238E27FC236}">
                    <a16:creationId xmlns:a16="http://schemas.microsoft.com/office/drawing/2014/main" id="{7BD77A90-3AC2-6EFC-977F-F7834F03D3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7" name="Group 196">
              <a:extLst>
                <a:ext uri="{FF2B5EF4-FFF2-40B4-BE49-F238E27FC236}">
                  <a16:creationId xmlns:a16="http://schemas.microsoft.com/office/drawing/2014/main" id="{8570AF42-39B1-0DA5-94D3-123CB2E339DA}"/>
                </a:ext>
              </a:extLst>
            </p:cNvPr>
            <p:cNvGrpSpPr/>
            <p:nvPr/>
          </p:nvGrpSpPr>
          <p:grpSpPr>
            <a:xfrm>
              <a:off x="10624674" y="1552255"/>
              <a:ext cx="1097280" cy="799337"/>
              <a:chOff x="560065" y="5025296"/>
              <a:chExt cx="1097280" cy="799337"/>
            </a:xfrm>
          </p:grpSpPr>
          <p:sp>
            <p:nvSpPr>
              <p:cNvPr id="395" name="Rectangle: Rounded Corners 394">
                <a:extLst>
                  <a:ext uri="{FF2B5EF4-FFF2-40B4-BE49-F238E27FC236}">
                    <a16:creationId xmlns:a16="http://schemas.microsoft.com/office/drawing/2014/main" id="{2C78B80C-0908-CC49-33D1-422F36B6A46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6" name="Oval 395">
                <a:extLst>
                  <a:ext uri="{FF2B5EF4-FFF2-40B4-BE49-F238E27FC236}">
                    <a16:creationId xmlns:a16="http://schemas.microsoft.com/office/drawing/2014/main" id="{143C3A89-A7ED-45D1-4629-5FC2C99DBC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9" name="Group 198">
              <a:extLst>
                <a:ext uri="{FF2B5EF4-FFF2-40B4-BE49-F238E27FC236}">
                  <a16:creationId xmlns:a16="http://schemas.microsoft.com/office/drawing/2014/main" id="{CE56F0B7-B794-97AF-CA65-C68FD97346CA}"/>
                </a:ext>
              </a:extLst>
            </p:cNvPr>
            <p:cNvGrpSpPr/>
            <p:nvPr/>
          </p:nvGrpSpPr>
          <p:grpSpPr>
            <a:xfrm>
              <a:off x="9344213" y="1552255"/>
              <a:ext cx="1097280" cy="799337"/>
              <a:chOff x="560065" y="5025296"/>
              <a:chExt cx="1097280" cy="799337"/>
            </a:xfrm>
          </p:grpSpPr>
          <p:sp>
            <p:nvSpPr>
              <p:cNvPr id="393" name="Rectangle: Rounded Corners 392">
                <a:extLst>
                  <a:ext uri="{FF2B5EF4-FFF2-40B4-BE49-F238E27FC236}">
                    <a16:creationId xmlns:a16="http://schemas.microsoft.com/office/drawing/2014/main" id="{B2C488B1-1B1D-9C02-0AFA-24397E7CA9E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4" name="Oval 393">
                <a:extLst>
                  <a:ext uri="{FF2B5EF4-FFF2-40B4-BE49-F238E27FC236}">
                    <a16:creationId xmlns:a16="http://schemas.microsoft.com/office/drawing/2014/main" id="{1B62E74A-6847-8990-9B36-CA000798EF3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0" name="Group 199">
              <a:extLst>
                <a:ext uri="{FF2B5EF4-FFF2-40B4-BE49-F238E27FC236}">
                  <a16:creationId xmlns:a16="http://schemas.microsoft.com/office/drawing/2014/main" id="{3DB90FCC-E782-9593-E5E7-0A14419E207B}"/>
                </a:ext>
              </a:extLst>
            </p:cNvPr>
            <p:cNvGrpSpPr/>
            <p:nvPr/>
          </p:nvGrpSpPr>
          <p:grpSpPr>
            <a:xfrm>
              <a:off x="8063754" y="1547963"/>
              <a:ext cx="1097280" cy="799337"/>
              <a:chOff x="560065" y="5025296"/>
              <a:chExt cx="1097280" cy="799337"/>
            </a:xfrm>
          </p:grpSpPr>
          <p:sp>
            <p:nvSpPr>
              <p:cNvPr id="391" name="Rectangle: Rounded Corners 390">
                <a:extLst>
                  <a:ext uri="{FF2B5EF4-FFF2-40B4-BE49-F238E27FC236}">
                    <a16:creationId xmlns:a16="http://schemas.microsoft.com/office/drawing/2014/main" id="{8C80869A-00F0-4EA4-04D5-08DC75AF6F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2" name="Oval 391">
                <a:extLst>
                  <a:ext uri="{FF2B5EF4-FFF2-40B4-BE49-F238E27FC236}">
                    <a16:creationId xmlns:a16="http://schemas.microsoft.com/office/drawing/2014/main" id="{0E36DE78-CA48-F0EA-BC9F-03D35ACD01D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1" name="Group 200">
              <a:extLst>
                <a:ext uri="{FF2B5EF4-FFF2-40B4-BE49-F238E27FC236}">
                  <a16:creationId xmlns:a16="http://schemas.microsoft.com/office/drawing/2014/main" id="{361D91E1-0CDD-2386-B345-D13EF4FC592C}"/>
                </a:ext>
              </a:extLst>
            </p:cNvPr>
            <p:cNvGrpSpPr/>
            <p:nvPr/>
          </p:nvGrpSpPr>
          <p:grpSpPr>
            <a:xfrm>
              <a:off x="6783295" y="1547963"/>
              <a:ext cx="1097280" cy="799337"/>
              <a:chOff x="560065" y="5025296"/>
              <a:chExt cx="1097280" cy="799337"/>
            </a:xfrm>
          </p:grpSpPr>
          <p:sp>
            <p:nvSpPr>
              <p:cNvPr id="389" name="Rectangle: Rounded Corners 388">
                <a:extLst>
                  <a:ext uri="{FF2B5EF4-FFF2-40B4-BE49-F238E27FC236}">
                    <a16:creationId xmlns:a16="http://schemas.microsoft.com/office/drawing/2014/main" id="{DECE667A-3F75-7F04-E9D3-DB89987CB0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0" name="Oval 389">
                <a:extLst>
                  <a:ext uri="{FF2B5EF4-FFF2-40B4-BE49-F238E27FC236}">
                    <a16:creationId xmlns:a16="http://schemas.microsoft.com/office/drawing/2014/main" id="{AD545E99-C443-6C62-E9CC-7409ADA681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2" name="Group 201">
              <a:extLst>
                <a:ext uri="{FF2B5EF4-FFF2-40B4-BE49-F238E27FC236}">
                  <a16:creationId xmlns:a16="http://schemas.microsoft.com/office/drawing/2014/main" id="{9B54F090-F18F-D841-6C2C-165A60E28649}"/>
                </a:ext>
              </a:extLst>
            </p:cNvPr>
            <p:cNvGrpSpPr/>
            <p:nvPr/>
          </p:nvGrpSpPr>
          <p:grpSpPr>
            <a:xfrm>
              <a:off x="5502836" y="1547963"/>
              <a:ext cx="1097280" cy="799337"/>
              <a:chOff x="560065" y="5025296"/>
              <a:chExt cx="1097280" cy="799337"/>
            </a:xfrm>
          </p:grpSpPr>
          <p:sp>
            <p:nvSpPr>
              <p:cNvPr id="387" name="Rectangle: Rounded Corners 386">
                <a:extLst>
                  <a:ext uri="{FF2B5EF4-FFF2-40B4-BE49-F238E27FC236}">
                    <a16:creationId xmlns:a16="http://schemas.microsoft.com/office/drawing/2014/main" id="{7A3B3DAD-7548-06DE-3117-AB29C6C5119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8" name="Oval 387">
                <a:extLst>
                  <a:ext uri="{FF2B5EF4-FFF2-40B4-BE49-F238E27FC236}">
                    <a16:creationId xmlns:a16="http://schemas.microsoft.com/office/drawing/2014/main" id="{240A6A2E-2DA3-ADC5-E1E7-2F4C91EE17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3" name="Group 202">
              <a:extLst>
                <a:ext uri="{FF2B5EF4-FFF2-40B4-BE49-F238E27FC236}">
                  <a16:creationId xmlns:a16="http://schemas.microsoft.com/office/drawing/2014/main" id="{EB197861-3162-83B8-ED2B-9842B21DF688}"/>
                </a:ext>
              </a:extLst>
            </p:cNvPr>
            <p:cNvGrpSpPr/>
            <p:nvPr/>
          </p:nvGrpSpPr>
          <p:grpSpPr>
            <a:xfrm>
              <a:off x="4222377" y="1547963"/>
              <a:ext cx="1097280" cy="799337"/>
              <a:chOff x="560065" y="5025296"/>
              <a:chExt cx="1097280" cy="799337"/>
            </a:xfrm>
          </p:grpSpPr>
          <p:sp>
            <p:nvSpPr>
              <p:cNvPr id="385" name="Rectangle: Rounded Corners 384">
                <a:extLst>
                  <a:ext uri="{FF2B5EF4-FFF2-40B4-BE49-F238E27FC236}">
                    <a16:creationId xmlns:a16="http://schemas.microsoft.com/office/drawing/2014/main" id="{86B3D6DD-D2F0-7451-7071-C9DD7996D39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6" name="Oval 385">
                <a:extLst>
                  <a:ext uri="{FF2B5EF4-FFF2-40B4-BE49-F238E27FC236}">
                    <a16:creationId xmlns:a16="http://schemas.microsoft.com/office/drawing/2014/main" id="{8FC0CB1A-F314-4D77-8F68-81CC91F6DE6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5" name="Group 204">
              <a:extLst>
                <a:ext uri="{FF2B5EF4-FFF2-40B4-BE49-F238E27FC236}">
                  <a16:creationId xmlns:a16="http://schemas.microsoft.com/office/drawing/2014/main" id="{8E16EEA5-224E-589B-37DE-234DC5FB8290}"/>
                </a:ext>
              </a:extLst>
            </p:cNvPr>
            <p:cNvGrpSpPr/>
            <p:nvPr/>
          </p:nvGrpSpPr>
          <p:grpSpPr>
            <a:xfrm>
              <a:off x="2941918" y="1547963"/>
              <a:ext cx="1097280" cy="799337"/>
              <a:chOff x="560065" y="5025296"/>
              <a:chExt cx="1097280" cy="799337"/>
            </a:xfrm>
          </p:grpSpPr>
          <p:sp>
            <p:nvSpPr>
              <p:cNvPr id="383" name="Rectangle: Rounded Corners 382">
                <a:extLst>
                  <a:ext uri="{FF2B5EF4-FFF2-40B4-BE49-F238E27FC236}">
                    <a16:creationId xmlns:a16="http://schemas.microsoft.com/office/drawing/2014/main" id="{24FC8A91-87F7-A66D-BBF4-8EF3E6A6E64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4" name="Oval 383">
                <a:extLst>
                  <a:ext uri="{FF2B5EF4-FFF2-40B4-BE49-F238E27FC236}">
                    <a16:creationId xmlns:a16="http://schemas.microsoft.com/office/drawing/2014/main" id="{45D1A16E-D19C-C056-861B-A9CA0DC3A5C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7" name="Group 206">
              <a:extLst>
                <a:ext uri="{FF2B5EF4-FFF2-40B4-BE49-F238E27FC236}">
                  <a16:creationId xmlns:a16="http://schemas.microsoft.com/office/drawing/2014/main" id="{A24436A3-0110-889A-5BC4-9D846F09D1C0}"/>
                </a:ext>
              </a:extLst>
            </p:cNvPr>
            <p:cNvGrpSpPr/>
            <p:nvPr/>
          </p:nvGrpSpPr>
          <p:grpSpPr>
            <a:xfrm>
              <a:off x="1661459" y="1547963"/>
              <a:ext cx="1097280" cy="799337"/>
              <a:chOff x="560065" y="5025296"/>
              <a:chExt cx="1097280" cy="799337"/>
            </a:xfrm>
          </p:grpSpPr>
          <p:sp>
            <p:nvSpPr>
              <p:cNvPr id="381" name="Rectangle: Rounded Corners 380">
                <a:extLst>
                  <a:ext uri="{FF2B5EF4-FFF2-40B4-BE49-F238E27FC236}">
                    <a16:creationId xmlns:a16="http://schemas.microsoft.com/office/drawing/2014/main" id="{0327D26C-FDAA-17E7-A7C2-4117AC336D1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2" name="Oval 381">
                <a:extLst>
                  <a:ext uri="{FF2B5EF4-FFF2-40B4-BE49-F238E27FC236}">
                    <a16:creationId xmlns:a16="http://schemas.microsoft.com/office/drawing/2014/main" id="{D5336FE1-1574-44DC-A592-29253BB06C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8" name="Group 207">
              <a:extLst>
                <a:ext uri="{FF2B5EF4-FFF2-40B4-BE49-F238E27FC236}">
                  <a16:creationId xmlns:a16="http://schemas.microsoft.com/office/drawing/2014/main" id="{B0382989-E196-68E1-641F-B80385E8A7FB}"/>
                </a:ext>
              </a:extLst>
            </p:cNvPr>
            <p:cNvGrpSpPr/>
            <p:nvPr/>
          </p:nvGrpSpPr>
          <p:grpSpPr>
            <a:xfrm>
              <a:off x="8063754" y="4643943"/>
              <a:ext cx="1097280" cy="685800"/>
              <a:chOff x="6771067" y="4966859"/>
              <a:chExt cx="1097280" cy="685800"/>
            </a:xfrm>
          </p:grpSpPr>
          <p:sp>
            <p:nvSpPr>
              <p:cNvPr id="379" name="Rectangle: Rounded Corners 378">
                <a:extLst>
                  <a:ext uri="{FF2B5EF4-FFF2-40B4-BE49-F238E27FC236}">
                    <a16:creationId xmlns:a16="http://schemas.microsoft.com/office/drawing/2014/main" id="{2F641AB0-9488-9A28-A4A1-09DCA4AC0B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0" name="Oval 379">
                <a:extLst>
                  <a:ext uri="{FF2B5EF4-FFF2-40B4-BE49-F238E27FC236}">
                    <a16:creationId xmlns:a16="http://schemas.microsoft.com/office/drawing/2014/main" id="{9AD80B1F-BBFD-A4B6-2D14-54DBDA0097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0570EFEA-D371-D17C-DDF8-9D81A6DCCB07}"/>
                </a:ext>
              </a:extLst>
            </p:cNvPr>
            <p:cNvGrpSpPr/>
            <p:nvPr/>
          </p:nvGrpSpPr>
          <p:grpSpPr>
            <a:xfrm>
              <a:off x="8063754" y="3729543"/>
              <a:ext cx="1097280" cy="685800"/>
              <a:chOff x="6771067" y="4966859"/>
              <a:chExt cx="1097280" cy="685800"/>
            </a:xfrm>
          </p:grpSpPr>
          <p:sp>
            <p:nvSpPr>
              <p:cNvPr id="377" name="Rectangle: Rounded Corners 376">
                <a:extLst>
                  <a:ext uri="{FF2B5EF4-FFF2-40B4-BE49-F238E27FC236}">
                    <a16:creationId xmlns:a16="http://schemas.microsoft.com/office/drawing/2014/main" id="{A2063887-2C0D-0E49-3115-DC613794A09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8" name="Oval 377">
                <a:extLst>
                  <a:ext uri="{FF2B5EF4-FFF2-40B4-BE49-F238E27FC236}">
                    <a16:creationId xmlns:a16="http://schemas.microsoft.com/office/drawing/2014/main" id="{C9AB04B7-DC97-7A17-F794-1ADA4E784B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F6D4B88F-CA6E-633B-1A4F-88E3113696DE}"/>
                </a:ext>
              </a:extLst>
            </p:cNvPr>
            <p:cNvGrpSpPr/>
            <p:nvPr/>
          </p:nvGrpSpPr>
          <p:grpSpPr>
            <a:xfrm>
              <a:off x="8063754" y="2815143"/>
              <a:ext cx="1097280" cy="685800"/>
              <a:chOff x="6771067" y="4966859"/>
              <a:chExt cx="1097280" cy="685800"/>
            </a:xfrm>
          </p:grpSpPr>
          <p:sp>
            <p:nvSpPr>
              <p:cNvPr id="375" name="Rectangle: Rounded Corners 374">
                <a:extLst>
                  <a:ext uri="{FF2B5EF4-FFF2-40B4-BE49-F238E27FC236}">
                    <a16:creationId xmlns:a16="http://schemas.microsoft.com/office/drawing/2014/main" id="{2CF334DC-2748-9234-BD8E-2C5DED1A365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6" name="Oval 375">
                <a:extLst>
                  <a:ext uri="{FF2B5EF4-FFF2-40B4-BE49-F238E27FC236}">
                    <a16:creationId xmlns:a16="http://schemas.microsoft.com/office/drawing/2014/main" id="{A9A918AA-DE19-937D-CACD-2778275FA3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3" name="Group 232">
              <a:extLst>
                <a:ext uri="{FF2B5EF4-FFF2-40B4-BE49-F238E27FC236}">
                  <a16:creationId xmlns:a16="http://schemas.microsoft.com/office/drawing/2014/main" id="{031C5472-642B-86A8-F059-732A4BA41D92}"/>
                </a:ext>
              </a:extLst>
            </p:cNvPr>
            <p:cNvGrpSpPr/>
            <p:nvPr/>
          </p:nvGrpSpPr>
          <p:grpSpPr>
            <a:xfrm>
              <a:off x="6783295" y="5558343"/>
              <a:ext cx="1097280" cy="685800"/>
              <a:chOff x="6771067" y="4966859"/>
              <a:chExt cx="1097280" cy="685800"/>
            </a:xfrm>
          </p:grpSpPr>
          <p:sp>
            <p:nvSpPr>
              <p:cNvPr id="373" name="Rectangle: Rounded Corners 372">
                <a:extLst>
                  <a:ext uri="{FF2B5EF4-FFF2-40B4-BE49-F238E27FC236}">
                    <a16:creationId xmlns:a16="http://schemas.microsoft.com/office/drawing/2014/main" id="{4EBE2FE3-EA88-4406-6817-AE53D8EFCA5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4" name="Oval 373">
                <a:extLst>
                  <a:ext uri="{FF2B5EF4-FFF2-40B4-BE49-F238E27FC236}">
                    <a16:creationId xmlns:a16="http://schemas.microsoft.com/office/drawing/2014/main" id="{BB7BBF9B-E9BC-9536-1B23-BDEE58A4E0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4" name="Group 233">
              <a:extLst>
                <a:ext uri="{FF2B5EF4-FFF2-40B4-BE49-F238E27FC236}">
                  <a16:creationId xmlns:a16="http://schemas.microsoft.com/office/drawing/2014/main" id="{53AA87D4-C8B4-A7EB-E67F-044F60317AE5}"/>
                </a:ext>
              </a:extLst>
            </p:cNvPr>
            <p:cNvGrpSpPr/>
            <p:nvPr/>
          </p:nvGrpSpPr>
          <p:grpSpPr>
            <a:xfrm>
              <a:off x="6783295" y="4643943"/>
              <a:ext cx="1097280" cy="685800"/>
              <a:chOff x="6771067" y="4966859"/>
              <a:chExt cx="1097280" cy="685800"/>
            </a:xfrm>
          </p:grpSpPr>
          <p:sp>
            <p:nvSpPr>
              <p:cNvPr id="371" name="Rectangle: Rounded Corners 370">
                <a:extLst>
                  <a:ext uri="{FF2B5EF4-FFF2-40B4-BE49-F238E27FC236}">
                    <a16:creationId xmlns:a16="http://schemas.microsoft.com/office/drawing/2014/main" id="{269E242C-1256-746B-9778-548186391E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2" name="Oval 371">
                <a:extLst>
                  <a:ext uri="{FF2B5EF4-FFF2-40B4-BE49-F238E27FC236}">
                    <a16:creationId xmlns:a16="http://schemas.microsoft.com/office/drawing/2014/main" id="{D551C062-C26A-33C1-1695-1CE1BA7AAB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6" name="Group 235">
              <a:extLst>
                <a:ext uri="{FF2B5EF4-FFF2-40B4-BE49-F238E27FC236}">
                  <a16:creationId xmlns:a16="http://schemas.microsoft.com/office/drawing/2014/main" id="{ABA4212F-7F1B-EC5C-E226-10C467B7E1FD}"/>
                </a:ext>
              </a:extLst>
            </p:cNvPr>
            <p:cNvGrpSpPr/>
            <p:nvPr/>
          </p:nvGrpSpPr>
          <p:grpSpPr>
            <a:xfrm>
              <a:off x="6783295" y="3729543"/>
              <a:ext cx="1097280" cy="685800"/>
              <a:chOff x="6771067" y="4966859"/>
              <a:chExt cx="1097280" cy="685800"/>
            </a:xfrm>
          </p:grpSpPr>
          <p:sp>
            <p:nvSpPr>
              <p:cNvPr id="369" name="Rectangle: Rounded Corners 368">
                <a:extLst>
                  <a:ext uri="{FF2B5EF4-FFF2-40B4-BE49-F238E27FC236}">
                    <a16:creationId xmlns:a16="http://schemas.microsoft.com/office/drawing/2014/main" id="{D16C895E-9A0C-E2C9-B909-4A0E62A54A6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0" name="Oval 369">
                <a:extLst>
                  <a:ext uri="{FF2B5EF4-FFF2-40B4-BE49-F238E27FC236}">
                    <a16:creationId xmlns:a16="http://schemas.microsoft.com/office/drawing/2014/main" id="{4DD7808E-7231-2D91-9123-A35F20E80C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7" name="Group 236">
              <a:extLst>
                <a:ext uri="{FF2B5EF4-FFF2-40B4-BE49-F238E27FC236}">
                  <a16:creationId xmlns:a16="http://schemas.microsoft.com/office/drawing/2014/main" id="{04D7DF62-4ABF-6E21-3A99-9C3EAEE0289B}"/>
                </a:ext>
              </a:extLst>
            </p:cNvPr>
            <p:cNvGrpSpPr/>
            <p:nvPr/>
          </p:nvGrpSpPr>
          <p:grpSpPr>
            <a:xfrm>
              <a:off x="6783295" y="2815143"/>
              <a:ext cx="1097280" cy="685800"/>
              <a:chOff x="6771067" y="4966859"/>
              <a:chExt cx="1097280" cy="685800"/>
            </a:xfrm>
          </p:grpSpPr>
          <p:sp>
            <p:nvSpPr>
              <p:cNvPr id="367" name="Rectangle: Rounded Corners 366">
                <a:extLst>
                  <a:ext uri="{FF2B5EF4-FFF2-40B4-BE49-F238E27FC236}">
                    <a16:creationId xmlns:a16="http://schemas.microsoft.com/office/drawing/2014/main" id="{AC864F16-ED4F-7579-CB94-E7812D4E33A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8" name="Oval 367">
                <a:extLst>
                  <a:ext uri="{FF2B5EF4-FFF2-40B4-BE49-F238E27FC236}">
                    <a16:creationId xmlns:a16="http://schemas.microsoft.com/office/drawing/2014/main" id="{617FE3FB-C7A0-39DC-0716-0A491B7C1BC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9" name="Group 238">
              <a:extLst>
                <a:ext uri="{FF2B5EF4-FFF2-40B4-BE49-F238E27FC236}">
                  <a16:creationId xmlns:a16="http://schemas.microsoft.com/office/drawing/2014/main" id="{6EEF9F0E-4428-FBB8-E412-4CEB5D011C16}"/>
                </a:ext>
              </a:extLst>
            </p:cNvPr>
            <p:cNvGrpSpPr/>
            <p:nvPr/>
          </p:nvGrpSpPr>
          <p:grpSpPr>
            <a:xfrm>
              <a:off x="5502836" y="4643943"/>
              <a:ext cx="1097280" cy="685800"/>
              <a:chOff x="6771067" y="4966859"/>
              <a:chExt cx="1097280" cy="685800"/>
            </a:xfrm>
          </p:grpSpPr>
          <p:sp>
            <p:nvSpPr>
              <p:cNvPr id="365" name="Rectangle: Rounded Corners 364">
                <a:extLst>
                  <a:ext uri="{FF2B5EF4-FFF2-40B4-BE49-F238E27FC236}">
                    <a16:creationId xmlns:a16="http://schemas.microsoft.com/office/drawing/2014/main" id="{6C6E397F-C52C-39D4-7C3C-DD0FD716353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6" name="Oval 365">
                <a:extLst>
                  <a:ext uri="{FF2B5EF4-FFF2-40B4-BE49-F238E27FC236}">
                    <a16:creationId xmlns:a16="http://schemas.microsoft.com/office/drawing/2014/main" id="{E61300D0-F167-03E0-AA82-E7564E9FE4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0" name="Group 239">
              <a:extLst>
                <a:ext uri="{FF2B5EF4-FFF2-40B4-BE49-F238E27FC236}">
                  <a16:creationId xmlns:a16="http://schemas.microsoft.com/office/drawing/2014/main" id="{B8AFD75A-1EB0-B502-324A-28773537505D}"/>
                </a:ext>
              </a:extLst>
            </p:cNvPr>
            <p:cNvGrpSpPr/>
            <p:nvPr/>
          </p:nvGrpSpPr>
          <p:grpSpPr>
            <a:xfrm>
              <a:off x="5502836" y="3729543"/>
              <a:ext cx="1097280" cy="685800"/>
              <a:chOff x="6771067" y="4966859"/>
              <a:chExt cx="1097280" cy="685800"/>
            </a:xfrm>
          </p:grpSpPr>
          <p:sp>
            <p:nvSpPr>
              <p:cNvPr id="363" name="Rectangle: Rounded Corners 362">
                <a:extLst>
                  <a:ext uri="{FF2B5EF4-FFF2-40B4-BE49-F238E27FC236}">
                    <a16:creationId xmlns:a16="http://schemas.microsoft.com/office/drawing/2014/main" id="{72C34ABF-C835-4447-B80C-067EEAFD443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4" name="Oval 363">
                <a:extLst>
                  <a:ext uri="{FF2B5EF4-FFF2-40B4-BE49-F238E27FC236}">
                    <a16:creationId xmlns:a16="http://schemas.microsoft.com/office/drawing/2014/main" id="{861B02D9-DD7D-163D-99CB-A8B530FA527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1" name="Group 240">
              <a:extLst>
                <a:ext uri="{FF2B5EF4-FFF2-40B4-BE49-F238E27FC236}">
                  <a16:creationId xmlns:a16="http://schemas.microsoft.com/office/drawing/2014/main" id="{C15ACEDD-8DCB-9CE5-99C7-9CDF4187691F}"/>
                </a:ext>
              </a:extLst>
            </p:cNvPr>
            <p:cNvGrpSpPr/>
            <p:nvPr/>
          </p:nvGrpSpPr>
          <p:grpSpPr>
            <a:xfrm>
              <a:off x="5502836" y="2815143"/>
              <a:ext cx="1097280" cy="685800"/>
              <a:chOff x="6771067" y="4966859"/>
              <a:chExt cx="1097280" cy="685800"/>
            </a:xfrm>
          </p:grpSpPr>
          <p:sp>
            <p:nvSpPr>
              <p:cNvPr id="361" name="Rectangle: Rounded Corners 360">
                <a:extLst>
                  <a:ext uri="{FF2B5EF4-FFF2-40B4-BE49-F238E27FC236}">
                    <a16:creationId xmlns:a16="http://schemas.microsoft.com/office/drawing/2014/main" id="{5F3A5293-7D36-BB66-C546-B33C0C140E88}"/>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2" name="Oval 361">
                <a:extLst>
                  <a:ext uri="{FF2B5EF4-FFF2-40B4-BE49-F238E27FC236}">
                    <a16:creationId xmlns:a16="http://schemas.microsoft.com/office/drawing/2014/main" id="{620A7CC2-03ED-F2A5-EB9B-5AD1F93F81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2" name="Group 241">
              <a:extLst>
                <a:ext uri="{FF2B5EF4-FFF2-40B4-BE49-F238E27FC236}">
                  <a16:creationId xmlns:a16="http://schemas.microsoft.com/office/drawing/2014/main" id="{62761A28-CB93-C606-696B-120CFC2BB8D8}"/>
                </a:ext>
              </a:extLst>
            </p:cNvPr>
            <p:cNvGrpSpPr/>
            <p:nvPr/>
          </p:nvGrpSpPr>
          <p:grpSpPr>
            <a:xfrm>
              <a:off x="4222377" y="4643943"/>
              <a:ext cx="1097280" cy="685800"/>
              <a:chOff x="6771067" y="4966859"/>
              <a:chExt cx="1097280" cy="685800"/>
            </a:xfrm>
          </p:grpSpPr>
          <p:sp>
            <p:nvSpPr>
              <p:cNvPr id="359" name="Rectangle: Rounded Corners 358">
                <a:extLst>
                  <a:ext uri="{FF2B5EF4-FFF2-40B4-BE49-F238E27FC236}">
                    <a16:creationId xmlns:a16="http://schemas.microsoft.com/office/drawing/2014/main" id="{7FC31F5C-ACD0-0BBA-5AAE-D4B8EE436BF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0" name="Oval 359">
                <a:extLst>
                  <a:ext uri="{FF2B5EF4-FFF2-40B4-BE49-F238E27FC236}">
                    <a16:creationId xmlns:a16="http://schemas.microsoft.com/office/drawing/2014/main" id="{F5AF0442-5DBA-D99E-5C2D-AE657B695E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4" name="Group 243">
              <a:extLst>
                <a:ext uri="{FF2B5EF4-FFF2-40B4-BE49-F238E27FC236}">
                  <a16:creationId xmlns:a16="http://schemas.microsoft.com/office/drawing/2014/main" id="{AD5C5CF2-B245-0A90-1DD8-6B56B8B0EB24}"/>
                </a:ext>
              </a:extLst>
            </p:cNvPr>
            <p:cNvGrpSpPr/>
            <p:nvPr/>
          </p:nvGrpSpPr>
          <p:grpSpPr>
            <a:xfrm>
              <a:off x="4222377" y="3729543"/>
              <a:ext cx="1097280" cy="685800"/>
              <a:chOff x="6771067" y="4966859"/>
              <a:chExt cx="1097280" cy="685800"/>
            </a:xfrm>
          </p:grpSpPr>
          <p:sp>
            <p:nvSpPr>
              <p:cNvPr id="357" name="Rectangle: Rounded Corners 356">
                <a:extLst>
                  <a:ext uri="{FF2B5EF4-FFF2-40B4-BE49-F238E27FC236}">
                    <a16:creationId xmlns:a16="http://schemas.microsoft.com/office/drawing/2014/main" id="{D604C675-2A59-3C04-14F0-1A524C9C964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8" name="Oval 357">
                <a:extLst>
                  <a:ext uri="{FF2B5EF4-FFF2-40B4-BE49-F238E27FC236}">
                    <a16:creationId xmlns:a16="http://schemas.microsoft.com/office/drawing/2014/main" id="{F2AFB333-0D2C-B9A9-9CA8-7BC6D1D039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5" name="Group 244">
              <a:extLst>
                <a:ext uri="{FF2B5EF4-FFF2-40B4-BE49-F238E27FC236}">
                  <a16:creationId xmlns:a16="http://schemas.microsoft.com/office/drawing/2014/main" id="{797FC23C-91D9-F404-A0FB-AE68BC921F1F}"/>
                </a:ext>
              </a:extLst>
            </p:cNvPr>
            <p:cNvGrpSpPr/>
            <p:nvPr/>
          </p:nvGrpSpPr>
          <p:grpSpPr>
            <a:xfrm>
              <a:off x="4222377" y="2815143"/>
              <a:ext cx="1097280" cy="685800"/>
              <a:chOff x="6771067" y="4966859"/>
              <a:chExt cx="1097280" cy="685800"/>
            </a:xfrm>
          </p:grpSpPr>
          <p:sp>
            <p:nvSpPr>
              <p:cNvPr id="355" name="Rectangle: Rounded Corners 354">
                <a:extLst>
                  <a:ext uri="{FF2B5EF4-FFF2-40B4-BE49-F238E27FC236}">
                    <a16:creationId xmlns:a16="http://schemas.microsoft.com/office/drawing/2014/main" id="{EB0E7E61-3ABE-AE65-84DE-AE75AECD1E9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6" name="Oval 355">
                <a:extLst>
                  <a:ext uri="{FF2B5EF4-FFF2-40B4-BE49-F238E27FC236}">
                    <a16:creationId xmlns:a16="http://schemas.microsoft.com/office/drawing/2014/main" id="{B1590200-1670-70EB-15B0-6092920493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6" name="Group 245">
              <a:extLst>
                <a:ext uri="{FF2B5EF4-FFF2-40B4-BE49-F238E27FC236}">
                  <a16:creationId xmlns:a16="http://schemas.microsoft.com/office/drawing/2014/main" id="{E8364CF6-CE6E-3F91-667D-E1002F083D2D}"/>
                </a:ext>
              </a:extLst>
            </p:cNvPr>
            <p:cNvGrpSpPr/>
            <p:nvPr/>
          </p:nvGrpSpPr>
          <p:grpSpPr>
            <a:xfrm>
              <a:off x="2941918" y="5558343"/>
              <a:ext cx="1097280" cy="685800"/>
              <a:chOff x="6771067" y="4966859"/>
              <a:chExt cx="1097280" cy="685800"/>
            </a:xfrm>
          </p:grpSpPr>
          <p:sp>
            <p:nvSpPr>
              <p:cNvPr id="353" name="Rectangle: Rounded Corners 352">
                <a:extLst>
                  <a:ext uri="{FF2B5EF4-FFF2-40B4-BE49-F238E27FC236}">
                    <a16:creationId xmlns:a16="http://schemas.microsoft.com/office/drawing/2014/main" id="{32072F83-7089-DFC8-DA43-D13F9DAE1D6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4" name="Oval 353">
                <a:extLst>
                  <a:ext uri="{FF2B5EF4-FFF2-40B4-BE49-F238E27FC236}">
                    <a16:creationId xmlns:a16="http://schemas.microsoft.com/office/drawing/2014/main" id="{3CE83969-5CF6-DEDA-0CE2-65040D5AD1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7" name="Group 246">
              <a:extLst>
                <a:ext uri="{FF2B5EF4-FFF2-40B4-BE49-F238E27FC236}">
                  <a16:creationId xmlns:a16="http://schemas.microsoft.com/office/drawing/2014/main" id="{A0E96603-EA8C-2DFF-14E7-E05F72C8B7F0}"/>
                </a:ext>
              </a:extLst>
            </p:cNvPr>
            <p:cNvGrpSpPr/>
            <p:nvPr/>
          </p:nvGrpSpPr>
          <p:grpSpPr>
            <a:xfrm>
              <a:off x="2941918" y="4643943"/>
              <a:ext cx="1097280" cy="685800"/>
              <a:chOff x="6771067" y="4966859"/>
              <a:chExt cx="1097280" cy="685800"/>
            </a:xfrm>
          </p:grpSpPr>
          <p:sp>
            <p:nvSpPr>
              <p:cNvPr id="351" name="Rectangle: Rounded Corners 350">
                <a:extLst>
                  <a:ext uri="{FF2B5EF4-FFF2-40B4-BE49-F238E27FC236}">
                    <a16:creationId xmlns:a16="http://schemas.microsoft.com/office/drawing/2014/main" id="{F4AA98A7-9C07-8368-A63B-F2F3CC03E7F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2" name="Oval 351">
                <a:extLst>
                  <a:ext uri="{FF2B5EF4-FFF2-40B4-BE49-F238E27FC236}">
                    <a16:creationId xmlns:a16="http://schemas.microsoft.com/office/drawing/2014/main" id="{7F09638A-2F48-1673-4500-3AA125D8759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8" name="Group 247">
              <a:extLst>
                <a:ext uri="{FF2B5EF4-FFF2-40B4-BE49-F238E27FC236}">
                  <a16:creationId xmlns:a16="http://schemas.microsoft.com/office/drawing/2014/main" id="{2D54517A-0944-BBB1-4F66-E0B5DFEFFBEF}"/>
                </a:ext>
              </a:extLst>
            </p:cNvPr>
            <p:cNvGrpSpPr/>
            <p:nvPr/>
          </p:nvGrpSpPr>
          <p:grpSpPr>
            <a:xfrm>
              <a:off x="2941918" y="3729543"/>
              <a:ext cx="1097280" cy="685800"/>
              <a:chOff x="6771067" y="4966859"/>
              <a:chExt cx="1097280" cy="685800"/>
            </a:xfrm>
          </p:grpSpPr>
          <p:sp>
            <p:nvSpPr>
              <p:cNvPr id="349" name="Rectangle: Rounded Corners 348">
                <a:extLst>
                  <a:ext uri="{FF2B5EF4-FFF2-40B4-BE49-F238E27FC236}">
                    <a16:creationId xmlns:a16="http://schemas.microsoft.com/office/drawing/2014/main" id="{ADFA50FE-AAFA-3E41-9FF3-989C1723A8E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0" name="Oval 349">
                <a:extLst>
                  <a:ext uri="{FF2B5EF4-FFF2-40B4-BE49-F238E27FC236}">
                    <a16:creationId xmlns:a16="http://schemas.microsoft.com/office/drawing/2014/main" id="{58146EF5-D750-E92E-FD6C-E336CDE97A2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9" name="Group 248">
              <a:extLst>
                <a:ext uri="{FF2B5EF4-FFF2-40B4-BE49-F238E27FC236}">
                  <a16:creationId xmlns:a16="http://schemas.microsoft.com/office/drawing/2014/main" id="{71753DDE-9791-C567-073F-A507B8B6192B}"/>
                </a:ext>
              </a:extLst>
            </p:cNvPr>
            <p:cNvGrpSpPr/>
            <p:nvPr/>
          </p:nvGrpSpPr>
          <p:grpSpPr>
            <a:xfrm>
              <a:off x="2941918" y="2815143"/>
              <a:ext cx="1097280" cy="685800"/>
              <a:chOff x="6771067" y="4966859"/>
              <a:chExt cx="1097280" cy="685800"/>
            </a:xfrm>
          </p:grpSpPr>
          <p:sp>
            <p:nvSpPr>
              <p:cNvPr id="347" name="Rectangle: Rounded Corners 346">
                <a:extLst>
                  <a:ext uri="{FF2B5EF4-FFF2-40B4-BE49-F238E27FC236}">
                    <a16:creationId xmlns:a16="http://schemas.microsoft.com/office/drawing/2014/main" id="{02D0C0CD-D644-6727-6BEE-3FEEEBF28F5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8" name="Oval 347">
                <a:extLst>
                  <a:ext uri="{FF2B5EF4-FFF2-40B4-BE49-F238E27FC236}">
                    <a16:creationId xmlns:a16="http://schemas.microsoft.com/office/drawing/2014/main" id="{BE230DCF-4193-6A05-B90F-6486B01B4F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0" name="Group 249">
              <a:extLst>
                <a:ext uri="{FF2B5EF4-FFF2-40B4-BE49-F238E27FC236}">
                  <a16:creationId xmlns:a16="http://schemas.microsoft.com/office/drawing/2014/main" id="{0151763E-899F-ACA0-C855-6A6FFB312CD7}"/>
                </a:ext>
              </a:extLst>
            </p:cNvPr>
            <p:cNvGrpSpPr/>
            <p:nvPr/>
          </p:nvGrpSpPr>
          <p:grpSpPr>
            <a:xfrm>
              <a:off x="1661459" y="4643943"/>
              <a:ext cx="1097280" cy="685800"/>
              <a:chOff x="6771067" y="4966859"/>
              <a:chExt cx="1097280" cy="685800"/>
            </a:xfrm>
          </p:grpSpPr>
          <p:sp>
            <p:nvSpPr>
              <p:cNvPr id="345" name="Rectangle: Rounded Corners 344">
                <a:extLst>
                  <a:ext uri="{FF2B5EF4-FFF2-40B4-BE49-F238E27FC236}">
                    <a16:creationId xmlns:a16="http://schemas.microsoft.com/office/drawing/2014/main" id="{9F95C547-BB25-BD95-11C3-5C450F7ACB1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6" name="Oval 345">
                <a:extLst>
                  <a:ext uri="{FF2B5EF4-FFF2-40B4-BE49-F238E27FC236}">
                    <a16:creationId xmlns:a16="http://schemas.microsoft.com/office/drawing/2014/main" id="{19D6A905-6557-1B5F-43A5-466C7AA31E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1" name="Group 250">
              <a:extLst>
                <a:ext uri="{FF2B5EF4-FFF2-40B4-BE49-F238E27FC236}">
                  <a16:creationId xmlns:a16="http://schemas.microsoft.com/office/drawing/2014/main" id="{9EC47C95-E50B-4999-7E7A-DD369001A93E}"/>
                </a:ext>
              </a:extLst>
            </p:cNvPr>
            <p:cNvGrpSpPr/>
            <p:nvPr/>
          </p:nvGrpSpPr>
          <p:grpSpPr>
            <a:xfrm>
              <a:off x="1661459" y="3729543"/>
              <a:ext cx="1097280" cy="685800"/>
              <a:chOff x="6771067" y="4966859"/>
              <a:chExt cx="1097280" cy="685800"/>
            </a:xfrm>
          </p:grpSpPr>
          <p:sp>
            <p:nvSpPr>
              <p:cNvPr id="343" name="Rectangle: Rounded Corners 342">
                <a:extLst>
                  <a:ext uri="{FF2B5EF4-FFF2-40B4-BE49-F238E27FC236}">
                    <a16:creationId xmlns:a16="http://schemas.microsoft.com/office/drawing/2014/main" id="{B8D3C6F8-39E8-C047-AF37-84BF0328809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4" name="Oval 343">
                <a:extLst>
                  <a:ext uri="{FF2B5EF4-FFF2-40B4-BE49-F238E27FC236}">
                    <a16:creationId xmlns:a16="http://schemas.microsoft.com/office/drawing/2014/main" id="{43072448-034B-32B1-BF13-5A2785671E3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2" name="Group 251">
              <a:extLst>
                <a:ext uri="{FF2B5EF4-FFF2-40B4-BE49-F238E27FC236}">
                  <a16:creationId xmlns:a16="http://schemas.microsoft.com/office/drawing/2014/main" id="{14165BCF-F058-D5E7-D13D-54D861446897}"/>
                </a:ext>
              </a:extLst>
            </p:cNvPr>
            <p:cNvGrpSpPr/>
            <p:nvPr/>
          </p:nvGrpSpPr>
          <p:grpSpPr>
            <a:xfrm>
              <a:off x="1661459" y="2815143"/>
              <a:ext cx="1097280" cy="685800"/>
              <a:chOff x="6771067" y="4966859"/>
              <a:chExt cx="1097280" cy="685800"/>
            </a:xfrm>
          </p:grpSpPr>
          <p:sp>
            <p:nvSpPr>
              <p:cNvPr id="341" name="Rectangle: Rounded Corners 340">
                <a:extLst>
                  <a:ext uri="{FF2B5EF4-FFF2-40B4-BE49-F238E27FC236}">
                    <a16:creationId xmlns:a16="http://schemas.microsoft.com/office/drawing/2014/main" id="{22C6C66B-FE16-1A7C-8899-B1AF0CFDB5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2" name="Oval 341">
                <a:extLst>
                  <a:ext uri="{FF2B5EF4-FFF2-40B4-BE49-F238E27FC236}">
                    <a16:creationId xmlns:a16="http://schemas.microsoft.com/office/drawing/2014/main" id="{4DC681D4-E59F-8569-693E-89D57F6A15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3" name="Group 252">
              <a:extLst>
                <a:ext uri="{FF2B5EF4-FFF2-40B4-BE49-F238E27FC236}">
                  <a16:creationId xmlns:a16="http://schemas.microsoft.com/office/drawing/2014/main" id="{138D33C7-2679-9793-DE18-F43865664195}"/>
                </a:ext>
              </a:extLst>
            </p:cNvPr>
            <p:cNvGrpSpPr/>
            <p:nvPr/>
          </p:nvGrpSpPr>
          <p:grpSpPr>
            <a:xfrm>
              <a:off x="381000" y="3729543"/>
              <a:ext cx="1097280" cy="685800"/>
              <a:chOff x="6771067" y="4966859"/>
              <a:chExt cx="1097280" cy="685800"/>
            </a:xfrm>
          </p:grpSpPr>
          <p:sp>
            <p:nvSpPr>
              <p:cNvPr id="339" name="Rectangle: Rounded Corners 338">
                <a:extLst>
                  <a:ext uri="{FF2B5EF4-FFF2-40B4-BE49-F238E27FC236}">
                    <a16:creationId xmlns:a16="http://schemas.microsoft.com/office/drawing/2014/main" id="{97F4E2A1-7377-0415-62DC-FE2D1780EC1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0" name="Oval 339">
                <a:extLst>
                  <a:ext uri="{FF2B5EF4-FFF2-40B4-BE49-F238E27FC236}">
                    <a16:creationId xmlns:a16="http://schemas.microsoft.com/office/drawing/2014/main" id="{FD5B8076-DCF9-72EF-469F-4D545AF574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4" name="Group 253">
              <a:extLst>
                <a:ext uri="{FF2B5EF4-FFF2-40B4-BE49-F238E27FC236}">
                  <a16:creationId xmlns:a16="http://schemas.microsoft.com/office/drawing/2014/main" id="{5B3938F6-18AC-05FA-3771-A8B2D80119DD}"/>
                </a:ext>
              </a:extLst>
            </p:cNvPr>
            <p:cNvGrpSpPr/>
            <p:nvPr/>
          </p:nvGrpSpPr>
          <p:grpSpPr>
            <a:xfrm>
              <a:off x="381000" y="2815143"/>
              <a:ext cx="1097280" cy="685800"/>
              <a:chOff x="6771067" y="4966859"/>
              <a:chExt cx="1097280" cy="685800"/>
            </a:xfrm>
          </p:grpSpPr>
          <p:sp>
            <p:nvSpPr>
              <p:cNvPr id="337" name="Rectangle: Rounded Corners 336">
                <a:extLst>
                  <a:ext uri="{FF2B5EF4-FFF2-40B4-BE49-F238E27FC236}">
                    <a16:creationId xmlns:a16="http://schemas.microsoft.com/office/drawing/2014/main" id="{BA9F9F2E-EE61-9CA2-AFF5-EFD58781E7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8" name="Oval 337">
                <a:extLst>
                  <a:ext uri="{FF2B5EF4-FFF2-40B4-BE49-F238E27FC236}">
                    <a16:creationId xmlns:a16="http://schemas.microsoft.com/office/drawing/2014/main" id="{5E2E2A2F-4266-AFBF-E38B-57299F1F1A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5" name="Group 254">
              <a:extLst>
                <a:ext uri="{FF2B5EF4-FFF2-40B4-BE49-F238E27FC236}">
                  <a16:creationId xmlns:a16="http://schemas.microsoft.com/office/drawing/2014/main" id="{4249CD61-FDA7-51A4-B997-E4F276BA91AA}"/>
                </a:ext>
              </a:extLst>
            </p:cNvPr>
            <p:cNvGrpSpPr/>
            <p:nvPr/>
          </p:nvGrpSpPr>
          <p:grpSpPr>
            <a:xfrm>
              <a:off x="10624674" y="4643943"/>
              <a:ext cx="1097280" cy="685800"/>
              <a:chOff x="6771067" y="4966859"/>
              <a:chExt cx="1097280" cy="685800"/>
            </a:xfrm>
          </p:grpSpPr>
          <p:sp>
            <p:nvSpPr>
              <p:cNvPr id="335" name="Rectangle: Rounded Corners 334">
                <a:extLst>
                  <a:ext uri="{FF2B5EF4-FFF2-40B4-BE49-F238E27FC236}">
                    <a16:creationId xmlns:a16="http://schemas.microsoft.com/office/drawing/2014/main" id="{E7052B5D-720D-904A-DC53-AF8CBE78AB3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6" name="Oval 335">
                <a:extLst>
                  <a:ext uri="{FF2B5EF4-FFF2-40B4-BE49-F238E27FC236}">
                    <a16:creationId xmlns:a16="http://schemas.microsoft.com/office/drawing/2014/main" id="{1160CA41-9D45-97A6-7A4E-BFD86B35C7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6" name="Group 255">
              <a:extLst>
                <a:ext uri="{FF2B5EF4-FFF2-40B4-BE49-F238E27FC236}">
                  <a16:creationId xmlns:a16="http://schemas.microsoft.com/office/drawing/2014/main" id="{C6BF4BC0-E38E-4C32-B6CB-83438763255F}"/>
                </a:ext>
              </a:extLst>
            </p:cNvPr>
            <p:cNvGrpSpPr/>
            <p:nvPr/>
          </p:nvGrpSpPr>
          <p:grpSpPr>
            <a:xfrm>
              <a:off x="10624674" y="3729543"/>
              <a:ext cx="1097280" cy="685800"/>
              <a:chOff x="6771067" y="4966859"/>
              <a:chExt cx="1097280" cy="685800"/>
            </a:xfrm>
          </p:grpSpPr>
          <p:sp>
            <p:nvSpPr>
              <p:cNvPr id="333" name="Rectangle: Rounded Corners 332">
                <a:extLst>
                  <a:ext uri="{FF2B5EF4-FFF2-40B4-BE49-F238E27FC236}">
                    <a16:creationId xmlns:a16="http://schemas.microsoft.com/office/drawing/2014/main" id="{1FE447C6-AC92-97C4-C0D8-088DCAA873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4" name="Oval 333">
                <a:extLst>
                  <a:ext uri="{FF2B5EF4-FFF2-40B4-BE49-F238E27FC236}">
                    <a16:creationId xmlns:a16="http://schemas.microsoft.com/office/drawing/2014/main" id="{2F8A220D-8773-A9F1-9E55-07BE0619FD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7" name="Group 256">
              <a:extLst>
                <a:ext uri="{FF2B5EF4-FFF2-40B4-BE49-F238E27FC236}">
                  <a16:creationId xmlns:a16="http://schemas.microsoft.com/office/drawing/2014/main" id="{016CC7A8-5488-C80D-BF4F-017820F14710}"/>
                </a:ext>
              </a:extLst>
            </p:cNvPr>
            <p:cNvGrpSpPr/>
            <p:nvPr/>
          </p:nvGrpSpPr>
          <p:grpSpPr>
            <a:xfrm>
              <a:off x="10624674" y="2815143"/>
              <a:ext cx="1097280" cy="685800"/>
              <a:chOff x="6771067" y="4966859"/>
              <a:chExt cx="1097280" cy="685800"/>
            </a:xfrm>
          </p:grpSpPr>
          <p:sp>
            <p:nvSpPr>
              <p:cNvPr id="331" name="Rectangle: Rounded Corners 330">
                <a:extLst>
                  <a:ext uri="{FF2B5EF4-FFF2-40B4-BE49-F238E27FC236}">
                    <a16:creationId xmlns:a16="http://schemas.microsoft.com/office/drawing/2014/main" id="{F7DC34DF-034C-B810-86D8-3D59EEA58BA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2" name="Oval 331">
                <a:extLst>
                  <a:ext uri="{FF2B5EF4-FFF2-40B4-BE49-F238E27FC236}">
                    <a16:creationId xmlns:a16="http://schemas.microsoft.com/office/drawing/2014/main" id="{F40238AD-2DED-89BC-A84F-4909C15C04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8" name="Straight Arrow Connector 257">
              <a:extLst>
                <a:ext uri="{FF2B5EF4-FFF2-40B4-BE49-F238E27FC236}">
                  <a16:creationId xmlns:a16="http://schemas.microsoft.com/office/drawing/2014/main" id="{0AB1495C-4E59-9210-FD65-6E7195307048}"/>
                </a:ext>
              </a:extLst>
            </p:cNvPr>
            <p:cNvCxnSpPr>
              <a:stCxn id="397" idx="3"/>
              <a:endCxn id="381"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7F92280-BE38-4AFA-6806-B69272D915E5}"/>
                </a:ext>
              </a:extLst>
            </p:cNvPr>
            <p:cNvCxnSpPr>
              <a:stCxn id="381" idx="3"/>
              <a:endCxn id="38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4530A0EF-A4CA-44CB-996E-804A2FA08FCA}"/>
                </a:ext>
              </a:extLst>
            </p:cNvPr>
            <p:cNvCxnSpPr>
              <a:stCxn id="383" idx="3"/>
              <a:endCxn id="385"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3AE5DC4D-181B-0065-9B8B-12E37522A729}"/>
                </a:ext>
              </a:extLst>
            </p:cNvPr>
            <p:cNvCxnSpPr>
              <a:stCxn id="385" idx="3"/>
              <a:endCxn id="38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D12E79E-8AC9-44FB-9E74-43CE83DA5CDA}"/>
                </a:ext>
              </a:extLst>
            </p:cNvPr>
            <p:cNvCxnSpPr>
              <a:stCxn id="387" idx="3"/>
              <a:endCxn id="389"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95CB2793-3821-DBCB-BBF7-1AE421CF8C33}"/>
                </a:ext>
              </a:extLst>
            </p:cNvPr>
            <p:cNvCxnSpPr>
              <a:stCxn id="389" idx="3"/>
              <a:endCxn id="39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B80B380-B7E8-2278-F56C-40602A08F9AF}"/>
                </a:ext>
              </a:extLst>
            </p:cNvPr>
            <p:cNvCxnSpPr>
              <a:cxnSpLocks/>
              <a:stCxn id="391" idx="3"/>
              <a:endCxn id="393"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023FC19F-7EBC-A3D2-14D0-67F79B071CB0}"/>
                </a:ext>
              </a:extLst>
            </p:cNvPr>
            <p:cNvCxnSpPr>
              <a:stCxn id="393" idx="3"/>
              <a:endCxn id="39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6" name="Group 265">
              <a:extLst>
                <a:ext uri="{FF2B5EF4-FFF2-40B4-BE49-F238E27FC236}">
                  <a16:creationId xmlns:a16="http://schemas.microsoft.com/office/drawing/2014/main" id="{85751D8D-726E-6628-A7E4-FEB23278A57B}"/>
                </a:ext>
              </a:extLst>
            </p:cNvPr>
            <p:cNvGrpSpPr/>
            <p:nvPr/>
          </p:nvGrpSpPr>
          <p:grpSpPr>
            <a:xfrm>
              <a:off x="1035384" y="2338345"/>
              <a:ext cx="10070573" cy="210099"/>
              <a:chOff x="1035384" y="2037802"/>
              <a:chExt cx="10070573" cy="210099"/>
            </a:xfrm>
          </p:grpSpPr>
          <p:cxnSp>
            <p:nvCxnSpPr>
              <p:cNvPr id="267" name="Straight Connector 266">
                <a:extLst>
                  <a:ext uri="{FF2B5EF4-FFF2-40B4-BE49-F238E27FC236}">
                    <a16:creationId xmlns:a16="http://schemas.microsoft.com/office/drawing/2014/main" id="{483C29B9-B622-4836-8DB6-DD06EAB615D7}"/>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9D759CC1-EEF9-9D2A-7D33-941E121A9C3E}"/>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EBD7579F-268A-5830-E21A-DCF99F78AC55}"/>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7B19C76-2B20-1406-F553-493471192FCE}"/>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0BE6B0A-8DB6-7BB3-6D0D-E8E181135474}"/>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1D01947-193D-CA28-40C9-D188DD8BAC71}"/>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A1F155A-AEF7-FFA6-B07F-FCCC71C8452C}"/>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7C6A139-03D9-7A50-BBA1-AC939689E58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FE1A269-E741-C4D1-4B91-3AEF432F1FE2}"/>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CCF027E9-2C35-605F-093C-D5110A465C7B}"/>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9163C054-4CD8-6671-E2F9-839C45149C73}"/>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790F11BC-6086-8150-6501-E5CB7E81F55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34C46C9C-D8EC-57F6-34A8-427A2249C9C6}"/>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4133C0DB-6058-22A2-142B-D382F7956B8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229AF8E-7ADC-6747-8094-900B896D0B7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4D69D415-1652-E777-11D8-2AB11D2B5FC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16519BAB-54F5-6E30-ADC4-1451AEE4F90F}"/>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B9F2612E-F530-73D3-8FBC-551EFA2B13D7}"/>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270285B-CCCE-C482-7749-6E16B6896896}"/>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32CC34FE-E425-8604-D38E-B7C0EF4BE46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8249B42-9A47-B234-B0A1-10DA54EE4BB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707DA704-ED98-7339-EC58-C7A0C781D5C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4B6833C-677F-E5BE-A3D2-5FC8B047D385}"/>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6053556-2C4A-5100-41BA-D3A2BAFF833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EF0ECF6-6AD6-CB32-D4DB-4BA3CD11725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07B1468-8E36-3D30-EA1A-7C5CB0DA770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96A9F283-15CD-DA43-35EF-400FE0FCEAD7}"/>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9C6A3C7-952C-727D-99FC-D064390B919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D4A936D3-97EC-B731-3D62-0D67D856EDC3}"/>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841EE674-0471-A403-847C-4EB74D094833}"/>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DE07A727-9943-7C10-AFD5-F29C10CEA03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9" name="Straight Arrow Connector 398">
            <a:extLst>
              <a:ext uri="{FF2B5EF4-FFF2-40B4-BE49-F238E27FC236}">
                <a16:creationId xmlns:a16="http://schemas.microsoft.com/office/drawing/2014/main" id="{51862164-0B4C-35C0-52B1-3253463BABEA}"/>
              </a:ext>
            </a:extLst>
          </p:cNvPr>
          <p:cNvCxnSpPr>
            <a:cxnSpLocks/>
            <a:endCxn id="417" idx="4"/>
          </p:cNvCxnSpPr>
          <p:nvPr/>
        </p:nvCxnSpPr>
        <p:spPr>
          <a:xfrm flipH="1" flipV="1">
            <a:off x="7699427" y="1426136"/>
            <a:ext cx="911173" cy="152736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461430D7-4382-D56F-2B6F-7826CB3A3A78}"/>
              </a:ext>
            </a:extLst>
          </p:cNvPr>
          <p:cNvCxnSpPr>
            <a:cxnSpLocks/>
            <a:endCxn id="417" idx="3"/>
          </p:cNvCxnSpPr>
          <p:nvPr/>
        </p:nvCxnSpPr>
        <p:spPr>
          <a:xfrm flipH="1" flipV="1">
            <a:off x="7596723" y="1426137"/>
            <a:ext cx="166180" cy="427056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8FAE359A-AAC8-1CC7-6378-FB97B64BAF2F}"/>
              </a:ext>
            </a:extLst>
          </p:cNvPr>
          <p:cNvCxnSpPr>
            <a:cxnSpLocks/>
            <a:endCxn id="417" idx="3"/>
          </p:cNvCxnSpPr>
          <p:nvPr/>
        </p:nvCxnSpPr>
        <p:spPr>
          <a:xfrm flipV="1">
            <a:off x="7596723" y="1426137"/>
            <a:ext cx="0" cy="335616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50BE7B16-9CEF-4B24-528A-FBFA56187137}"/>
              </a:ext>
            </a:extLst>
          </p:cNvPr>
          <p:cNvCxnSpPr>
            <a:cxnSpLocks/>
            <a:endCxn id="417" idx="2"/>
          </p:cNvCxnSpPr>
          <p:nvPr/>
        </p:nvCxnSpPr>
        <p:spPr>
          <a:xfrm flipV="1">
            <a:off x="4777740" y="1426136"/>
            <a:ext cx="2716278" cy="335616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2A74D3C6-C053-9BC8-DC81-F67AAFDF06C1}"/>
              </a:ext>
            </a:extLst>
          </p:cNvPr>
          <p:cNvCxnSpPr>
            <a:cxnSpLocks/>
          </p:cNvCxnSpPr>
          <p:nvPr/>
        </p:nvCxnSpPr>
        <p:spPr>
          <a:xfrm flipV="1">
            <a:off x="6850380" y="1524000"/>
            <a:ext cx="643638" cy="144780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EC59F103-E8BF-390F-D83A-CF1025E99107}"/>
              </a:ext>
            </a:extLst>
          </p:cNvPr>
          <p:cNvCxnSpPr>
            <a:cxnSpLocks/>
            <a:endCxn id="417" idx="3"/>
          </p:cNvCxnSpPr>
          <p:nvPr/>
        </p:nvCxnSpPr>
        <p:spPr>
          <a:xfrm flipV="1">
            <a:off x="6957060" y="1426137"/>
            <a:ext cx="639663" cy="244176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5" name="Group 404">
            <a:extLst>
              <a:ext uri="{FF2B5EF4-FFF2-40B4-BE49-F238E27FC236}">
                <a16:creationId xmlns:a16="http://schemas.microsoft.com/office/drawing/2014/main" id="{E90514EB-EE2C-AA72-FEFC-44C7C29D75DF}"/>
              </a:ext>
            </a:extLst>
          </p:cNvPr>
          <p:cNvGrpSpPr/>
          <p:nvPr/>
        </p:nvGrpSpPr>
        <p:grpSpPr>
          <a:xfrm>
            <a:off x="237961" y="697766"/>
            <a:ext cx="11483993" cy="740907"/>
            <a:chOff x="250807" y="379412"/>
            <a:chExt cx="11483993" cy="740907"/>
          </a:xfrm>
        </p:grpSpPr>
        <p:sp>
          <p:nvSpPr>
            <p:cNvPr id="406" name="Rectangle 405">
              <a:extLst>
                <a:ext uri="{FF2B5EF4-FFF2-40B4-BE49-F238E27FC236}">
                  <a16:creationId xmlns:a16="http://schemas.microsoft.com/office/drawing/2014/main" id="{E5BBDA1F-C8E3-EB95-66F0-78BE0DBB5AC1}"/>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07" name="Rectangle 406">
              <a:extLst>
                <a:ext uri="{FF2B5EF4-FFF2-40B4-BE49-F238E27FC236}">
                  <a16:creationId xmlns:a16="http://schemas.microsoft.com/office/drawing/2014/main" id="{A44D3E5F-A871-076D-D2F4-8966E646F8D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08" name="Rectangle 407">
              <a:extLst>
                <a:ext uri="{FF2B5EF4-FFF2-40B4-BE49-F238E27FC236}">
                  <a16:creationId xmlns:a16="http://schemas.microsoft.com/office/drawing/2014/main" id="{2C4DF6C2-57A9-1B03-C616-69D24066BBA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9" name="Rectangle 408">
              <a:extLst>
                <a:ext uri="{FF2B5EF4-FFF2-40B4-BE49-F238E27FC236}">
                  <a16:creationId xmlns:a16="http://schemas.microsoft.com/office/drawing/2014/main" id="{99337A07-9F2E-4599-272D-64675ADD6570}"/>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0" name="Rectangle 409">
              <a:extLst>
                <a:ext uri="{FF2B5EF4-FFF2-40B4-BE49-F238E27FC236}">
                  <a16:creationId xmlns:a16="http://schemas.microsoft.com/office/drawing/2014/main" id="{1BD84D8C-5ED2-81F1-E465-A03AC8E94B78}"/>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1" name="Oval 410">
              <a:extLst>
                <a:ext uri="{FF2B5EF4-FFF2-40B4-BE49-F238E27FC236}">
                  <a16:creationId xmlns:a16="http://schemas.microsoft.com/office/drawing/2014/main" id="{0707CD79-80E2-E5D0-975F-341932558F70}"/>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2" name="Pentagon 411">
              <a:extLst>
                <a:ext uri="{FF2B5EF4-FFF2-40B4-BE49-F238E27FC236}">
                  <a16:creationId xmlns:a16="http://schemas.microsoft.com/office/drawing/2014/main" id="{3B5E90AD-FCF5-8199-CB65-B4C55E002FE1}"/>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3" name="Pentagon 412">
              <a:extLst>
                <a:ext uri="{FF2B5EF4-FFF2-40B4-BE49-F238E27FC236}">
                  <a16:creationId xmlns:a16="http://schemas.microsoft.com/office/drawing/2014/main" id="{E68ECF27-0DF2-EEE6-2F14-607114C2AA17}"/>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4" name="Pentagon 413">
              <a:extLst>
                <a:ext uri="{FF2B5EF4-FFF2-40B4-BE49-F238E27FC236}">
                  <a16:creationId xmlns:a16="http://schemas.microsoft.com/office/drawing/2014/main" id="{F302CEFE-6052-D15B-9864-46D479B1FCC6}"/>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5" name="Pentagon 414">
              <a:extLst>
                <a:ext uri="{FF2B5EF4-FFF2-40B4-BE49-F238E27FC236}">
                  <a16:creationId xmlns:a16="http://schemas.microsoft.com/office/drawing/2014/main" id="{6C245B38-6B4F-98D4-4B34-5E84B5980A42}"/>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6" name="Pentagon 415">
              <a:extLst>
                <a:ext uri="{FF2B5EF4-FFF2-40B4-BE49-F238E27FC236}">
                  <a16:creationId xmlns:a16="http://schemas.microsoft.com/office/drawing/2014/main" id="{60151784-FE68-78F4-3B82-14B035EF4E3F}"/>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17" name="Pentagon 416">
              <a:extLst>
                <a:ext uri="{FF2B5EF4-FFF2-40B4-BE49-F238E27FC236}">
                  <a16:creationId xmlns:a16="http://schemas.microsoft.com/office/drawing/2014/main" id="{33E6EE9A-4420-A904-8A95-421F96E48EFD}"/>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418" name="Pentagon 417">
              <a:extLst>
                <a:ext uri="{FF2B5EF4-FFF2-40B4-BE49-F238E27FC236}">
                  <a16:creationId xmlns:a16="http://schemas.microsoft.com/office/drawing/2014/main" id="{1C7EFB09-3CE6-0438-A7AC-C495540A6A40}"/>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19" name="Group 418">
            <a:extLst>
              <a:ext uri="{FF2B5EF4-FFF2-40B4-BE49-F238E27FC236}">
                <a16:creationId xmlns:a16="http://schemas.microsoft.com/office/drawing/2014/main" id="{1034A5E4-3712-7DEE-9A86-A0C0DE406682}"/>
              </a:ext>
            </a:extLst>
          </p:cNvPr>
          <p:cNvGrpSpPr/>
          <p:nvPr/>
        </p:nvGrpSpPr>
        <p:grpSpPr>
          <a:xfrm>
            <a:off x="9335027" y="4782305"/>
            <a:ext cx="1097280" cy="685800"/>
            <a:chOff x="6771067" y="4966859"/>
            <a:chExt cx="1097280" cy="685800"/>
          </a:xfrm>
          <a:solidFill>
            <a:srgbClr val="D6DCE5"/>
          </a:solidFill>
        </p:grpSpPr>
        <p:sp>
          <p:nvSpPr>
            <p:cNvPr id="420" name="Rectangle: Rounded Corners 419">
              <a:extLst>
                <a:ext uri="{FF2B5EF4-FFF2-40B4-BE49-F238E27FC236}">
                  <a16:creationId xmlns:a16="http://schemas.microsoft.com/office/drawing/2014/main" id="{1AF846B5-8647-7E32-227C-4D32E09246DE}"/>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1" name="Oval 420">
              <a:extLst>
                <a:ext uri="{FF2B5EF4-FFF2-40B4-BE49-F238E27FC236}">
                  <a16:creationId xmlns:a16="http://schemas.microsoft.com/office/drawing/2014/main" id="{2A24DB1B-A834-A113-D738-730D540D56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2" name="Group 421">
            <a:extLst>
              <a:ext uri="{FF2B5EF4-FFF2-40B4-BE49-F238E27FC236}">
                <a16:creationId xmlns:a16="http://schemas.microsoft.com/office/drawing/2014/main" id="{997885D0-D830-F041-3924-1838F92E844C}"/>
              </a:ext>
            </a:extLst>
          </p:cNvPr>
          <p:cNvGrpSpPr/>
          <p:nvPr/>
        </p:nvGrpSpPr>
        <p:grpSpPr>
          <a:xfrm>
            <a:off x="9344213" y="3872171"/>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C4DCD874-7219-EB57-06A8-F7A4641EC40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4" name="Oval 423">
              <a:extLst>
                <a:ext uri="{FF2B5EF4-FFF2-40B4-BE49-F238E27FC236}">
                  <a16:creationId xmlns:a16="http://schemas.microsoft.com/office/drawing/2014/main" id="{230366C2-E79F-4F49-7557-2B99852ADF1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5" name="Group 424">
            <a:extLst>
              <a:ext uri="{FF2B5EF4-FFF2-40B4-BE49-F238E27FC236}">
                <a16:creationId xmlns:a16="http://schemas.microsoft.com/office/drawing/2014/main" id="{24A6C6D2-8C63-B539-7814-289FA7638497}"/>
              </a:ext>
            </a:extLst>
          </p:cNvPr>
          <p:cNvGrpSpPr/>
          <p:nvPr/>
        </p:nvGrpSpPr>
        <p:grpSpPr>
          <a:xfrm>
            <a:off x="9335027" y="2959038"/>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2D0FF40-3798-F8CC-189E-C75178A078A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27" name="Oval 426">
              <a:extLst>
                <a:ext uri="{FF2B5EF4-FFF2-40B4-BE49-F238E27FC236}">
                  <a16:creationId xmlns:a16="http://schemas.microsoft.com/office/drawing/2014/main" id="{A51946CE-2005-A5E6-17D0-8806AD933B5B}"/>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01465786-AEEE-E616-ED42-ACFE9517750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7"/>
            <a:ext cx="328029" cy="328029"/>
          </a:xfrm>
          <a:prstGeom prst="rect">
            <a:avLst/>
          </a:prstGeom>
        </p:spPr>
      </p:pic>
      <p:sp>
        <p:nvSpPr>
          <p:cNvPr id="3" name="Pentagon 2">
            <a:extLst>
              <a:ext uri="{FF2B5EF4-FFF2-40B4-BE49-F238E27FC236}">
                <a16:creationId xmlns:a16="http://schemas.microsoft.com/office/drawing/2014/main" id="{33E79814-51C0-98D1-2EF6-7966C96C0318}"/>
              </a:ext>
            </a:extLst>
          </p:cNvPr>
          <p:cNvSpPr/>
          <p:nvPr/>
        </p:nvSpPr>
        <p:spPr>
          <a:xfrm>
            <a:off x="11405156" y="1286142"/>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7B5A7129-729B-9ADE-FDAB-196989C2D3F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81"/>
            <a:ext cx="390552" cy="390552"/>
          </a:xfrm>
          <a:prstGeom prst="rect">
            <a:avLst/>
          </a:prstGeom>
        </p:spPr>
      </p:pic>
    </p:spTree>
    <p:extLst>
      <p:ext uri="{BB962C8B-B14F-4D97-AF65-F5344CB8AC3E}">
        <p14:creationId xmlns:p14="http://schemas.microsoft.com/office/powerpoint/2010/main" val="42220170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4CDA5B-3072-4020-AABC-73403DD172C5}"/>
              </a:ext>
            </a:extLst>
          </p:cNvPr>
          <p:cNvSpPr>
            <a:spLocks noGrp="1"/>
          </p:cNvSpPr>
          <p:nvPr>
            <p:ph type="title"/>
          </p:nvPr>
        </p:nvSpPr>
        <p:spPr/>
        <p:txBody>
          <a:bodyPr>
            <a:normAutofit/>
          </a:bodyPr>
          <a:lstStyle/>
          <a:p>
            <a:r>
              <a:rPr lang="en-US" sz="3200" b="1" dirty="0"/>
              <a:t>Integration Spirals &amp;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101</a:t>
            </a:fld>
            <a:endParaRPr lang="en-US" dirty="0"/>
          </a:p>
        </p:txBody>
      </p:sp>
      <p:grpSp>
        <p:nvGrpSpPr>
          <p:cNvPr id="183" name="Group 182">
            <a:extLst>
              <a:ext uri="{FF2B5EF4-FFF2-40B4-BE49-F238E27FC236}">
                <a16:creationId xmlns:a16="http://schemas.microsoft.com/office/drawing/2014/main" id="{DF74D5E6-F5F1-7AB8-8235-5E4957D678BC}"/>
              </a:ext>
            </a:extLst>
          </p:cNvPr>
          <p:cNvGrpSpPr/>
          <p:nvPr/>
        </p:nvGrpSpPr>
        <p:grpSpPr>
          <a:xfrm>
            <a:off x="378380" y="1686325"/>
            <a:ext cx="11343574" cy="4696180"/>
            <a:chOff x="378380" y="1547963"/>
            <a:chExt cx="11343574" cy="4696180"/>
          </a:xfrm>
        </p:grpSpPr>
        <p:sp>
          <p:nvSpPr>
            <p:cNvPr id="184" name="Rectangle: Rounded Corners 183">
              <a:extLst>
                <a:ext uri="{FF2B5EF4-FFF2-40B4-BE49-F238E27FC236}">
                  <a16:creationId xmlns:a16="http://schemas.microsoft.com/office/drawing/2014/main" id="{2CA49D13-4DF5-D2C5-D0D1-06F78025FB7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8621F4FA-F705-05C9-132A-10C45911A9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9E5DE9EC-54BA-0452-4C34-8232B769B66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2FBFBFAD-073F-EB18-090D-650E6EA6159B}"/>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3B70F633-1379-9FAF-ADCB-AFE447322B36}"/>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648EEEDD-FC59-838F-B02E-EBCD0A16B73B}"/>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3CC4B559-A43D-DBAA-AE11-4C8232F6BAB1}"/>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52CC5D2E-22C7-3B96-353E-BD078600BF1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659EFAD3-3F2F-88C9-98EB-39F2E145AD5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a:extLst>
                <a:ext uri="{FF2B5EF4-FFF2-40B4-BE49-F238E27FC236}">
                  <a16:creationId xmlns:a16="http://schemas.microsoft.com/office/drawing/2014/main" id="{216D91E8-0270-F7E3-DD35-111A6A075E80}"/>
                </a:ext>
              </a:extLst>
            </p:cNvPr>
            <p:cNvGrpSpPr/>
            <p:nvPr/>
          </p:nvGrpSpPr>
          <p:grpSpPr>
            <a:xfrm>
              <a:off x="381000" y="1547963"/>
              <a:ext cx="1097280" cy="799337"/>
              <a:chOff x="560065" y="5025296"/>
              <a:chExt cx="1097280" cy="799337"/>
            </a:xfrm>
          </p:grpSpPr>
          <p:sp>
            <p:nvSpPr>
              <p:cNvPr id="393" name="Rectangle: Rounded Corners 392">
                <a:extLst>
                  <a:ext uri="{FF2B5EF4-FFF2-40B4-BE49-F238E27FC236}">
                    <a16:creationId xmlns:a16="http://schemas.microsoft.com/office/drawing/2014/main" id="{828208E9-FBBF-CD8C-3E1D-F2670791BD6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4" name="Oval 393">
                <a:extLst>
                  <a:ext uri="{FF2B5EF4-FFF2-40B4-BE49-F238E27FC236}">
                    <a16:creationId xmlns:a16="http://schemas.microsoft.com/office/drawing/2014/main" id="{C7DC206C-9BB7-B047-1290-B29AAC598B2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6" name="Group 195">
              <a:extLst>
                <a:ext uri="{FF2B5EF4-FFF2-40B4-BE49-F238E27FC236}">
                  <a16:creationId xmlns:a16="http://schemas.microsoft.com/office/drawing/2014/main" id="{31853AB1-61FA-F0D1-E8BB-C384E63F5045}"/>
                </a:ext>
              </a:extLst>
            </p:cNvPr>
            <p:cNvGrpSpPr/>
            <p:nvPr/>
          </p:nvGrpSpPr>
          <p:grpSpPr>
            <a:xfrm>
              <a:off x="10624674" y="1552255"/>
              <a:ext cx="1097280" cy="799337"/>
              <a:chOff x="560065" y="5025296"/>
              <a:chExt cx="1097280" cy="799337"/>
            </a:xfrm>
          </p:grpSpPr>
          <p:sp>
            <p:nvSpPr>
              <p:cNvPr id="391" name="Rectangle: Rounded Corners 390">
                <a:extLst>
                  <a:ext uri="{FF2B5EF4-FFF2-40B4-BE49-F238E27FC236}">
                    <a16:creationId xmlns:a16="http://schemas.microsoft.com/office/drawing/2014/main" id="{2D61D559-141A-45C5-6CE2-C7F1E99AE6F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2" name="Oval 391">
                <a:extLst>
                  <a:ext uri="{FF2B5EF4-FFF2-40B4-BE49-F238E27FC236}">
                    <a16:creationId xmlns:a16="http://schemas.microsoft.com/office/drawing/2014/main" id="{652B708B-F24F-B9AB-09E7-A12C06D60DA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7" name="Group 196">
              <a:extLst>
                <a:ext uri="{FF2B5EF4-FFF2-40B4-BE49-F238E27FC236}">
                  <a16:creationId xmlns:a16="http://schemas.microsoft.com/office/drawing/2014/main" id="{7A1E7689-8C5D-84F6-621C-CEE12B7FCCA6}"/>
                </a:ext>
              </a:extLst>
            </p:cNvPr>
            <p:cNvGrpSpPr/>
            <p:nvPr/>
          </p:nvGrpSpPr>
          <p:grpSpPr>
            <a:xfrm>
              <a:off x="9344213" y="1552255"/>
              <a:ext cx="1097280" cy="799337"/>
              <a:chOff x="560065" y="5025296"/>
              <a:chExt cx="1097280" cy="799337"/>
            </a:xfrm>
          </p:grpSpPr>
          <p:sp>
            <p:nvSpPr>
              <p:cNvPr id="389" name="Rectangle: Rounded Corners 388">
                <a:extLst>
                  <a:ext uri="{FF2B5EF4-FFF2-40B4-BE49-F238E27FC236}">
                    <a16:creationId xmlns:a16="http://schemas.microsoft.com/office/drawing/2014/main" id="{D874E1B3-BCC4-9215-9720-96A83507B94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0" name="Oval 389">
                <a:extLst>
                  <a:ext uri="{FF2B5EF4-FFF2-40B4-BE49-F238E27FC236}">
                    <a16:creationId xmlns:a16="http://schemas.microsoft.com/office/drawing/2014/main" id="{E19794B0-A9BA-10F5-9937-3F69C2851C8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99" name="Group 198">
              <a:extLst>
                <a:ext uri="{FF2B5EF4-FFF2-40B4-BE49-F238E27FC236}">
                  <a16:creationId xmlns:a16="http://schemas.microsoft.com/office/drawing/2014/main" id="{6BA2E0A4-AC96-B62F-8554-8A148765A45D}"/>
                </a:ext>
              </a:extLst>
            </p:cNvPr>
            <p:cNvGrpSpPr/>
            <p:nvPr/>
          </p:nvGrpSpPr>
          <p:grpSpPr>
            <a:xfrm>
              <a:off x="8063754" y="1547963"/>
              <a:ext cx="1097280" cy="799337"/>
              <a:chOff x="560065" y="5025296"/>
              <a:chExt cx="1097280" cy="799337"/>
            </a:xfrm>
          </p:grpSpPr>
          <p:sp>
            <p:nvSpPr>
              <p:cNvPr id="387" name="Rectangle: Rounded Corners 386">
                <a:extLst>
                  <a:ext uri="{FF2B5EF4-FFF2-40B4-BE49-F238E27FC236}">
                    <a16:creationId xmlns:a16="http://schemas.microsoft.com/office/drawing/2014/main" id="{65FB04F4-C3A5-9D19-0410-BA205B7760B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8" name="Oval 387">
                <a:extLst>
                  <a:ext uri="{FF2B5EF4-FFF2-40B4-BE49-F238E27FC236}">
                    <a16:creationId xmlns:a16="http://schemas.microsoft.com/office/drawing/2014/main" id="{24A87CC3-2DD8-7F4C-B302-259FF5F36F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0" name="Group 199">
              <a:extLst>
                <a:ext uri="{FF2B5EF4-FFF2-40B4-BE49-F238E27FC236}">
                  <a16:creationId xmlns:a16="http://schemas.microsoft.com/office/drawing/2014/main" id="{6BC39EBC-2C9F-9080-269E-0360674191ED}"/>
                </a:ext>
              </a:extLst>
            </p:cNvPr>
            <p:cNvGrpSpPr/>
            <p:nvPr/>
          </p:nvGrpSpPr>
          <p:grpSpPr>
            <a:xfrm>
              <a:off x="6783295" y="1547963"/>
              <a:ext cx="1097280" cy="799337"/>
              <a:chOff x="560065" y="5025296"/>
              <a:chExt cx="1097280" cy="799337"/>
            </a:xfrm>
          </p:grpSpPr>
          <p:sp>
            <p:nvSpPr>
              <p:cNvPr id="385" name="Rectangle: Rounded Corners 384">
                <a:extLst>
                  <a:ext uri="{FF2B5EF4-FFF2-40B4-BE49-F238E27FC236}">
                    <a16:creationId xmlns:a16="http://schemas.microsoft.com/office/drawing/2014/main" id="{AAFB0A41-D6D0-80EA-A5B9-488563BD355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6" name="Oval 385">
                <a:extLst>
                  <a:ext uri="{FF2B5EF4-FFF2-40B4-BE49-F238E27FC236}">
                    <a16:creationId xmlns:a16="http://schemas.microsoft.com/office/drawing/2014/main" id="{5A264CB9-B971-D07A-5E20-8DDC9CC9132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1" name="Group 200">
              <a:extLst>
                <a:ext uri="{FF2B5EF4-FFF2-40B4-BE49-F238E27FC236}">
                  <a16:creationId xmlns:a16="http://schemas.microsoft.com/office/drawing/2014/main" id="{C43145B2-ABC5-5E25-A24F-EC837713D5A0}"/>
                </a:ext>
              </a:extLst>
            </p:cNvPr>
            <p:cNvGrpSpPr/>
            <p:nvPr/>
          </p:nvGrpSpPr>
          <p:grpSpPr>
            <a:xfrm>
              <a:off x="5502836" y="1547963"/>
              <a:ext cx="1097280" cy="799337"/>
              <a:chOff x="560065" y="5025296"/>
              <a:chExt cx="1097280" cy="799337"/>
            </a:xfrm>
          </p:grpSpPr>
          <p:sp>
            <p:nvSpPr>
              <p:cNvPr id="383" name="Rectangle: Rounded Corners 382">
                <a:extLst>
                  <a:ext uri="{FF2B5EF4-FFF2-40B4-BE49-F238E27FC236}">
                    <a16:creationId xmlns:a16="http://schemas.microsoft.com/office/drawing/2014/main" id="{2D94E166-E314-C7E9-408F-004D36C2613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4" name="Oval 383">
                <a:extLst>
                  <a:ext uri="{FF2B5EF4-FFF2-40B4-BE49-F238E27FC236}">
                    <a16:creationId xmlns:a16="http://schemas.microsoft.com/office/drawing/2014/main" id="{A24AFFAA-3255-E1EE-C4E2-F691092415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2" name="Group 201">
              <a:extLst>
                <a:ext uri="{FF2B5EF4-FFF2-40B4-BE49-F238E27FC236}">
                  <a16:creationId xmlns:a16="http://schemas.microsoft.com/office/drawing/2014/main" id="{62952E19-BFDE-2B17-DFD8-B7EF6BFE7318}"/>
                </a:ext>
              </a:extLst>
            </p:cNvPr>
            <p:cNvGrpSpPr/>
            <p:nvPr/>
          </p:nvGrpSpPr>
          <p:grpSpPr>
            <a:xfrm>
              <a:off x="4222377" y="1547963"/>
              <a:ext cx="1097280" cy="799337"/>
              <a:chOff x="560065" y="5025296"/>
              <a:chExt cx="1097280" cy="799337"/>
            </a:xfrm>
          </p:grpSpPr>
          <p:sp>
            <p:nvSpPr>
              <p:cNvPr id="381" name="Rectangle: Rounded Corners 380">
                <a:extLst>
                  <a:ext uri="{FF2B5EF4-FFF2-40B4-BE49-F238E27FC236}">
                    <a16:creationId xmlns:a16="http://schemas.microsoft.com/office/drawing/2014/main" id="{D6CC5CAD-385C-7AB8-F505-B7C27659E0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2" name="Oval 381">
                <a:extLst>
                  <a:ext uri="{FF2B5EF4-FFF2-40B4-BE49-F238E27FC236}">
                    <a16:creationId xmlns:a16="http://schemas.microsoft.com/office/drawing/2014/main" id="{0A174508-B8BA-6FD2-EFF4-03589A34FF9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3" name="Group 202">
              <a:extLst>
                <a:ext uri="{FF2B5EF4-FFF2-40B4-BE49-F238E27FC236}">
                  <a16:creationId xmlns:a16="http://schemas.microsoft.com/office/drawing/2014/main" id="{FCADA519-CAAF-625D-0E8C-B0B3C52E508F}"/>
                </a:ext>
              </a:extLst>
            </p:cNvPr>
            <p:cNvGrpSpPr/>
            <p:nvPr/>
          </p:nvGrpSpPr>
          <p:grpSpPr>
            <a:xfrm>
              <a:off x="2941918" y="1547963"/>
              <a:ext cx="1097280" cy="799337"/>
              <a:chOff x="560065" y="5025296"/>
              <a:chExt cx="1097280" cy="799337"/>
            </a:xfrm>
          </p:grpSpPr>
          <p:sp>
            <p:nvSpPr>
              <p:cNvPr id="379" name="Rectangle: Rounded Corners 378">
                <a:extLst>
                  <a:ext uri="{FF2B5EF4-FFF2-40B4-BE49-F238E27FC236}">
                    <a16:creationId xmlns:a16="http://schemas.microsoft.com/office/drawing/2014/main" id="{770AC296-5918-1598-9AFE-CC2CDBB81C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0" name="Oval 379">
                <a:extLst>
                  <a:ext uri="{FF2B5EF4-FFF2-40B4-BE49-F238E27FC236}">
                    <a16:creationId xmlns:a16="http://schemas.microsoft.com/office/drawing/2014/main" id="{A6ADB2C4-BB24-4217-A5FB-25460DBC47A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4" name="Group 203">
              <a:extLst>
                <a:ext uri="{FF2B5EF4-FFF2-40B4-BE49-F238E27FC236}">
                  <a16:creationId xmlns:a16="http://schemas.microsoft.com/office/drawing/2014/main" id="{D77A963F-3700-061D-E0ED-6B97A15C2920}"/>
                </a:ext>
              </a:extLst>
            </p:cNvPr>
            <p:cNvGrpSpPr/>
            <p:nvPr/>
          </p:nvGrpSpPr>
          <p:grpSpPr>
            <a:xfrm>
              <a:off x="1661459" y="1547963"/>
              <a:ext cx="1097280" cy="799337"/>
              <a:chOff x="560065" y="5025296"/>
              <a:chExt cx="1097280" cy="799337"/>
            </a:xfrm>
          </p:grpSpPr>
          <p:sp>
            <p:nvSpPr>
              <p:cNvPr id="377" name="Rectangle: Rounded Corners 376">
                <a:extLst>
                  <a:ext uri="{FF2B5EF4-FFF2-40B4-BE49-F238E27FC236}">
                    <a16:creationId xmlns:a16="http://schemas.microsoft.com/office/drawing/2014/main" id="{7ADC3D44-4433-12A6-4D38-F61A2CDD1A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8" name="Oval 377">
                <a:extLst>
                  <a:ext uri="{FF2B5EF4-FFF2-40B4-BE49-F238E27FC236}">
                    <a16:creationId xmlns:a16="http://schemas.microsoft.com/office/drawing/2014/main" id="{D1CBF40D-93A6-3181-A2C6-A071E3757C4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5" name="Group 204">
              <a:extLst>
                <a:ext uri="{FF2B5EF4-FFF2-40B4-BE49-F238E27FC236}">
                  <a16:creationId xmlns:a16="http://schemas.microsoft.com/office/drawing/2014/main" id="{D758A6E7-6971-DC7F-2902-429E7656F432}"/>
                </a:ext>
              </a:extLst>
            </p:cNvPr>
            <p:cNvGrpSpPr/>
            <p:nvPr/>
          </p:nvGrpSpPr>
          <p:grpSpPr>
            <a:xfrm>
              <a:off x="8063754" y="4643943"/>
              <a:ext cx="1097280" cy="685800"/>
              <a:chOff x="6771067" y="4966859"/>
              <a:chExt cx="1097280" cy="685800"/>
            </a:xfrm>
          </p:grpSpPr>
          <p:sp>
            <p:nvSpPr>
              <p:cNvPr id="375" name="Rectangle: Rounded Corners 374">
                <a:extLst>
                  <a:ext uri="{FF2B5EF4-FFF2-40B4-BE49-F238E27FC236}">
                    <a16:creationId xmlns:a16="http://schemas.microsoft.com/office/drawing/2014/main" id="{5D3C44F2-16E8-5CB5-2629-C2A3A99D7A3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6" name="Oval 375">
                <a:extLst>
                  <a:ext uri="{FF2B5EF4-FFF2-40B4-BE49-F238E27FC236}">
                    <a16:creationId xmlns:a16="http://schemas.microsoft.com/office/drawing/2014/main" id="{3FD36947-41D9-F39D-319C-96451AAF10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6" name="Group 205">
              <a:extLst>
                <a:ext uri="{FF2B5EF4-FFF2-40B4-BE49-F238E27FC236}">
                  <a16:creationId xmlns:a16="http://schemas.microsoft.com/office/drawing/2014/main" id="{6EC01A2A-7A4F-2F6B-3155-5D4E5620CCB2}"/>
                </a:ext>
              </a:extLst>
            </p:cNvPr>
            <p:cNvGrpSpPr/>
            <p:nvPr/>
          </p:nvGrpSpPr>
          <p:grpSpPr>
            <a:xfrm>
              <a:off x="8063754" y="3729543"/>
              <a:ext cx="1097280" cy="685800"/>
              <a:chOff x="6771067" y="4966859"/>
              <a:chExt cx="1097280" cy="685800"/>
            </a:xfrm>
          </p:grpSpPr>
          <p:sp>
            <p:nvSpPr>
              <p:cNvPr id="373" name="Rectangle: Rounded Corners 372">
                <a:extLst>
                  <a:ext uri="{FF2B5EF4-FFF2-40B4-BE49-F238E27FC236}">
                    <a16:creationId xmlns:a16="http://schemas.microsoft.com/office/drawing/2014/main" id="{FFF4D2EB-3D0C-ECF2-3DE9-34B7C0D33AD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4" name="Oval 373">
                <a:extLst>
                  <a:ext uri="{FF2B5EF4-FFF2-40B4-BE49-F238E27FC236}">
                    <a16:creationId xmlns:a16="http://schemas.microsoft.com/office/drawing/2014/main" id="{A709BE05-9664-2ECF-223E-5158C22AD6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7" name="Group 206">
              <a:extLst>
                <a:ext uri="{FF2B5EF4-FFF2-40B4-BE49-F238E27FC236}">
                  <a16:creationId xmlns:a16="http://schemas.microsoft.com/office/drawing/2014/main" id="{978A5AEB-2E7A-57B9-66DC-76E888538D69}"/>
                </a:ext>
              </a:extLst>
            </p:cNvPr>
            <p:cNvGrpSpPr/>
            <p:nvPr/>
          </p:nvGrpSpPr>
          <p:grpSpPr>
            <a:xfrm>
              <a:off x="8063754" y="2815143"/>
              <a:ext cx="1097280" cy="685800"/>
              <a:chOff x="6771067" y="4966859"/>
              <a:chExt cx="1097280" cy="685800"/>
            </a:xfrm>
          </p:grpSpPr>
          <p:sp>
            <p:nvSpPr>
              <p:cNvPr id="371" name="Rectangle: Rounded Corners 370">
                <a:extLst>
                  <a:ext uri="{FF2B5EF4-FFF2-40B4-BE49-F238E27FC236}">
                    <a16:creationId xmlns:a16="http://schemas.microsoft.com/office/drawing/2014/main" id="{3131B540-BECA-F8AF-7127-20C6B2C3F44B}"/>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2" name="Oval 371">
                <a:extLst>
                  <a:ext uri="{FF2B5EF4-FFF2-40B4-BE49-F238E27FC236}">
                    <a16:creationId xmlns:a16="http://schemas.microsoft.com/office/drawing/2014/main" id="{3FF2DDB6-1A27-8AAF-2AD6-F92B132EBEC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0" name="Group 209">
              <a:extLst>
                <a:ext uri="{FF2B5EF4-FFF2-40B4-BE49-F238E27FC236}">
                  <a16:creationId xmlns:a16="http://schemas.microsoft.com/office/drawing/2014/main" id="{9B6DFB5E-3979-17E2-102C-38BF21165487}"/>
                </a:ext>
              </a:extLst>
            </p:cNvPr>
            <p:cNvGrpSpPr/>
            <p:nvPr/>
          </p:nvGrpSpPr>
          <p:grpSpPr>
            <a:xfrm>
              <a:off x="6783295" y="5558343"/>
              <a:ext cx="1097280" cy="685800"/>
              <a:chOff x="6771067" y="4966859"/>
              <a:chExt cx="1097280" cy="685800"/>
            </a:xfrm>
          </p:grpSpPr>
          <p:sp>
            <p:nvSpPr>
              <p:cNvPr id="369" name="Rectangle: Rounded Corners 368">
                <a:extLst>
                  <a:ext uri="{FF2B5EF4-FFF2-40B4-BE49-F238E27FC236}">
                    <a16:creationId xmlns:a16="http://schemas.microsoft.com/office/drawing/2014/main" id="{84383DAB-0672-E3F1-E242-2EF24377F68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0" name="Oval 369">
                <a:extLst>
                  <a:ext uri="{FF2B5EF4-FFF2-40B4-BE49-F238E27FC236}">
                    <a16:creationId xmlns:a16="http://schemas.microsoft.com/office/drawing/2014/main" id="{CAC6196B-8907-2044-7176-6D2392C769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1" name="Group 210">
              <a:extLst>
                <a:ext uri="{FF2B5EF4-FFF2-40B4-BE49-F238E27FC236}">
                  <a16:creationId xmlns:a16="http://schemas.microsoft.com/office/drawing/2014/main" id="{0F70EE7D-1BD2-FF4C-899A-47BD39AB0987}"/>
                </a:ext>
              </a:extLst>
            </p:cNvPr>
            <p:cNvGrpSpPr/>
            <p:nvPr/>
          </p:nvGrpSpPr>
          <p:grpSpPr>
            <a:xfrm>
              <a:off x="6783295" y="4643943"/>
              <a:ext cx="1097280" cy="685800"/>
              <a:chOff x="6771067" y="4966859"/>
              <a:chExt cx="1097280" cy="685800"/>
            </a:xfrm>
          </p:grpSpPr>
          <p:sp>
            <p:nvSpPr>
              <p:cNvPr id="367" name="Rectangle: Rounded Corners 366">
                <a:extLst>
                  <a:ext uri="{FF2B5EF4-FFF2-40B4-BE49-F238E27FC236}">
                    <a16:creationId xmlns:a16="http://schemas.microsoft.com/office/drawing/2014/main" id="{9F6500AE-CE2E-AD9D-B463-B95B2F3A634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8" name="Oval 367">
                <a:extLst>
                  <a:ext uri="{FF2B5EF4-FFF2-40B4-BE49-F238E27FC236}">
                    <a16:creationId xmlns:a16="http://schemas.microsoft.com/office/drawing/2014/main" id="{D07004B4-2AC3-74E2-7CA0-B9D3B7068A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2" name="Group 211">
              <a:extLst>
                <a:ext uri="{FF2B5EF4-FFF2-40B4-BE49-F238E27FC236}">
                  <a16:creationId xmlns:a16="http://schemas.microsoft.com/office/drawing/2014/main" id="{6EF62385-E8F5-6DF4-E41A-9E9225917FB5}"/>
                </a:ext>
              </a:extLst>
            </p:cNvPr>
            <p:cNvGrpSpPr/>
            <p:nvPr/>
          </p:nvGrpSpPr>
          <p:grpSpPr>
            <a:xfrm>
              <a:off x="6783295" y="3729543"/>
              <a:ext cx="1097280" cy="685800"/>
              <a:chOff x="6771067" y="4966859"/>
              <a:chExt cx="1097280" cy="685800"/>
            </a:xfrm>
          </p:grpSpPr>
          <p:sp>
            <p:nvSpPr>
              <p:cNvPr id="365" name="Rectangle: Rounded Corners 364">
                <a:extLst>
                  <a:ext uri="{FF2B5EF4-FFF2-40B4-BE49-F238E27FC236}">
                    <a16:creationId xmlns:a16="http://schemas.microsoft.com/office/drawing/2014/main" id="{E0A8FBF4-1105-DB45-A2E2-0DAFE44584C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6" name="Oval 365">
                <a:extLst>
                  <a:ext uri="{FF2B5EF4-FFF2-40B4-BE49-F238E27FC236}">
                    <a16:creationId xmlns:a16="http://schemas.microsoft.com/office/drawing/2014/main" id="{7FE08569-3F70-E4F1-C5B0-00265599DA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1" name="Group 230">
              <a:extLst>
                <a:ext uri="{FF2B5EF4-FFF2-40B4-BE49-F238E27FC236}">
                  <a16:creationId xmlns:a16="http://schemas.microsoft.com/office/drawing/2014/main" id="{B2193D2C-37E7-00D1-1A95-44F98D7B78FC}"/>
                </a:ext>
              </a:extLst>
            </p:cNvPr>
            <p:cNvGrpSpPr/>
            <p:nvPr/>
          </p:nvGrpSpPr>
          <p:grpSpPr>
            <a:xfrm>
              <a:off x="6783295" y="2815143"/>
              <a:ext cx="1097280" cy="685800"/>
              <a:chOff x="6771067" y="4966859"/>
              <a:chExt cx="1097280" cy="685800"/>
            </a:xfrm>
          </p:grpSpPr>
          <p:sp>
            <p:nvSpPr>
              <p:cNvPr id="363" name="Rectangle: Rounded Corners 362">
                <a:extLst>
                  <a:ext uri="{FF2B5EF4-FFF2-40B4-BE49-F238E27FC236}">
                    <a16:creationId xmlns:a16="http://schemas.microsoft.com/office/drawing/2014/main" id="{F74E4BBB-DBD0-3C51-3C0E-AA00291EBBB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4" name="Oval 363">
                <a:extLst>
                  <a:ext uri="{FF2B5EF4-FFF2-40B4-BE49-F238E27FC236}">
                    <a16:creationId xmlns:a16="http://schemas.microsoft.com/office/drawing/2014/main" id="{021E11C8-2ED8-5678-4744-409D76BAFA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3" name="Group 232">
              <a:extLst>
                <a:ext uri="{FF2B5EF4-FFF2-40B4-BE49-F238E27FC236}">
                  <a16:creationId xmlns:a16="http://schemas.microsoft.com/office/drawing/2014/main" id="{C1D86815-8405-9FEA-3B36-CB3FB21B0D91}"/>
                </a:ext>
              </a:extLst>
            </p:cNvPr>
            <p:cNvGrpSpPr/>
            <p:nvPr/>
          </p:nvGrpSpPr>
          <p:grpSpPr>
            <a:xfrm>
              <a:off x="5502836" y="4643943"/>
              <a:ext cx="1097280" cy="685800"/>
              <a:chOff x="6771067" y="4966859"/>
              <a:chExt cx="1097280" cy="685800"/>
            </a:xfrm>
          </p:grpSpPr>
          <p:sp>
            <p:nvSpPr>
              <p:cNvPr id="361" name="Rectangle: Rounded Corners 360">
                <a:extLst>
                  <a:ext uri="{FF2B5EF4-FFF2-40B4-BE49-F238E27FC236}">
                    <a16:creationId xmlns:a16="http://schemas.microsoft.com/office/drawing/2014/main" id="{4BE3C145-2424-D7E1-8539-986B6544CA2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2" name="Oval 361">
                <a:extLst>
                  <a:ext uri="{FF2B5EF4-FFF2-40B4-BE49-F238E27FC236}">
                    <a16:creationId xmlns:a16="http://schemas.microsoft.com/office/drawing/2014/main" id="{56132D79-5CF9-6ADB-053E-AA3E41AF10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4" name="Group 233">
              <a:extLst>
                <a:ext uri="{FF2B5EF4-FFF2-40B4-BE49-F238E27FC236}">
                  <a16:creationId xmlns:a16="http://schemas.microsoft.com/office/drawing/2014/main" id="{05AAC75B-B343-F23F-25D3-3E8C3D985FFF}"/>
                </a:ext>
              </a:extLst>
            </p:cNvPr>
            <p:cNvGrpSpPr/>
            <p:nvPr/>
          </p:nvGrpSpPr>
          <p:grpSpPr>
            <a:xfrm>
              <a:off x="5502836" y="3729543"/>
              <a:ext cx="1097280" cy="685800"/>
              <a:chOff x="6771067" y="4966859"/>
              <a:chExt cx="1097280" cy="685800"/>
            </a:xfrm>
          </p:grpSpPr>
          <p:sp>
            <p:nvSpPr>
              <p:cNvPr id="359" name="Rectangle: Rounded Corners 358">
                <a:extLst>
                  <a:ext uri="{FF2B5EF4-FFF2-40B4-BE49-F238E27FC236}">
                    <a16:creationId xmlns:a16="http://schemas.microsoft.com/office/drawing/2014/main" id="{4A00318D-7C16-279D-B20B-5CF2913629E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0" name="Oval 359">
                <a:extLst>
                  <a:ext uri="{FF2B5EF4-FFF2-40B4-BE49-F238E27FC236}">
                    <a16:creationId xmlns:a16="http://schemas.microsoft.com/office/drawing/2014/main" id="{0D1CB9A0-3389-6C30-9889-42FA21254A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6" name="Group 235">
              <a:extLst>
                <a:ext uri="{FF2B5EF4-FFF2-40B4-BE49-F238E27FC236}">
                  <a16:creationId xmlns:a16="http://schemas.microsoft.com/office/drawing/2014/main" id="{3C30420D-644D-AEC1-4AAF-EE89242892C7}"/>
                </a:ext>
              </a:extLst>
            </p:cNvPr>
            <p:cNvGrpSpPr/>
            <p:nvPr/>
          </p:nvGrpSpPr>
          <p:grpSpPr>
            <a:xfrm>
              <a:off x="5502836" y="2815143"/>
              <a:ext cx="1097280" cy="685800"/>
              <a:chOff x="6771067" y="4966859"/>
              <a:chExt cx="1097280" cy="685800"/>
            </a:xfrm>
          </p:grpSpPr>
          <p:sp>
            <p:nvSpPr>
              <p:cNvPr id="357" name="Rectangle: Rounded Corners 356">
                <a:extLst>
                  <a:ext uri="{FF2B5EF4-FFF2-40B4-BE49-F238E27FC236}">
                    <a16:creationId xmlns:a16="http://schemas.microsoft.com/office/drawing/2014/main" id="{077D00C8-B43D-D646-C905-4579AE14289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8" name="Oval 357">
                <a:extLst>
                  <a:ext uri="{FF2B5EF4-FFF2-40B4-BE49-F238E27FC236}">
                    <a16:creationId xmlns:a16="http://schemas.microsoft.com/office/drawing/2014/main" id="{DA32F86C-7D1E-4AC4-E8B9-BEB3AEA3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7" name="Group 236">
              <a:extLst>
                <a:ext uri="{FF2B5EF4-FFF2-40B4-BE49-F238E27FC236}">
                  <a16:creationId xmlns:a16="http://schemas.microsoft.com/office/drawing/2014/main" id="{9E0C1091-17DC-AA73-3686-724E8933BF37}"/>
                </a:ext>
              </a:extLst>
            </p:cNvPr>
            <p:cNvGrpSpPr/>
            <p:nvPr/>
          </p:nvGrpSpPr>
          <p:grpSpPr>
            <a:xfrm>
              <a:off x="4222377" y="4643943"/>
              <a:ext cx="1097280" cy="685800"/>
              <a:chOff x="6771067" y="4966859"/>
              <a:chExt cx="1097280" cy="685800"/>
            </a:xfrm>
          </p:grpSpPr>
          <p:sp>
            <p:nvSpPr>
              <p:cNvPr id="355" name="Rectangle: Rounded Corners 354">
                <a:extLst>
                  <a:ext uri="{FF2B5EF4-FFF2-40B4-BE49-F238E27FC236}">
                    <a16:creationId xmlns:a16="http://schemas.microsoft.com/office/drawing/2014/main" id="{4E369C0B-FFA9-15F7-278D-9DE5850A8A1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6" name="Oval 355">
                <a:extLst>
                  <a:ext uri="{FF2B5EF4-FFF2-40B4-BE49-F238E27FC236}">
                    <a16:creationId xmlns:a16="http://schemas.microsoft.com/office/drawing/2014/main" id="{72BCDBC1-96D9-07D0-354B-45FC7922A3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9" name="Group 238">
              <a:extLst>
                <a:ext uri="{FF2B5EF4-FFF2-40B4-BE49-F238E27FC236}">
                  <a16:creationId xmlns:a16="http://schemas.microsoft.com/office/drawing/2014/main" id="{D8076759-8F29-8328-B5FE-4F46553A1838}"/>
                </a:ext>
              </a:extLst>
            </p:cNvPr>
            <p:cNvGrpSpPr/>
            <p:nvPr/>
          </p:nvGrpSpPr>
          <p:grpSpPr>
            <a:xfrm>
              <a:off x="4222377" y="3729543"/>
              <a:ext cx="1097280" cy="685800"/>
              <a:chOff x="6771067" y="4966859"/>
              <a:chExt cx="1097280" cy="685800"/>
            </a:xfrm>
          </p:grpSpPr>
          <p:sp>
            <p:nvSpPr>
              <p:cNvPr id="353" name="Rectangle: Rounded Corners 352">
                <a:extLst>
                  <a:ext uri="{FF2B5EF4-FFF2-40B4-BE49-F238E27FC236}">
                    <a16:creationId xmlns:a16="http://schemas.microsoft.com/office/drawing/2014/main" id="{83C7BFF1-71DB-71AE-4D40-C71C42E3811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4" name="Oval 353">
                <a:extLst>
                  <a:ext uri="{FF2B5EF4-FFF2-40B4-BE49-F238E27FC236}">
                    <a16:creationId xmlns:a16="http://schemas.microsoft.com/office/drawing/2014/main" id="{637C24D0-B4ED-14C4-89DF-D65274064E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0" name="Group 239">
              <a:extLst>
                <a:ext uri="{FF2B5EF4-FFF2-40B4-BE49-F238E27FC236}">
                  <a16:creationId xmlns:a16="http://schemas.microsoft.com/office/drawing/2014/main" id="{B9785BD9-2F76-CC9F-C558-D7C29442B320}"/>
                </a:ext>
              </a:extLst>
            </p:cNvPr>
            <p:cNvGrpSpPr/>
            <p:nvPr/>
          </p:nvGrpSpPr>
          <p:grpSpPr>
            <a:xfrm>
              <a:off x="4222377" y="2815143"/>
              <a:ext cx="1097280" cy="685800"/>
              <a:chOff x="6771067" y="4966859"/>
              <a:chExt cx="1097280" cy="685800"/>
            </a:xfrm>
          </p:grpSpPr>
          <p:sp>
            <p:nvSpPr>
              <p:cNvPr id="351" name="Rectangle: Rounded Corners 350">
                <a:extLst>
                  <a:ext uri="{FF2B5EF4-FFF2-40B4-BE49-F238E27FC236}">
                    <a16:creationId xmlns:a16="http://schemas.microsoft.com/office/drawing/2014/main" id="{3845D020-BD9A-3483-BA85-9E5FF82240C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2" name="Oval 351">
                <a:extLst>
                  <a:ext uri="{FF2B5EF4-FFF2-40B4-BE49-F238E27FC236}">
                    <a16:creationId xmlns:a16="http://schemas.microsoft.com/office/drawing/2014/main" id="{61DEA784-0A7E-A0BB-8F1A-EF58E4927D3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1" name="Group 240">
              <a:extLst>
                <a:ext uri="{FF2B5EF4-FFF2-40B4-BE49-F238E27FC236}">
                  <a16:creationId xmlns:a16="http://schemas.microsoft.com/office/drawing/2014/main" id="{F1338F4B-D96C-4F17-4D1C-A7BC217D3EC9}"/>
                </a:ext>
              </a:extLst>
            </p:cNvPr>
            <p:cNvGrpSpPr/>
            <p:nvPr/>
          </p:nvGrpSpPr>
          <p:grpSpPr>
            <a:xfrm>
              <a:off x="2941918" y="5558343"/>
              <a:ext cx="1097280" cy="685800"/>
              <a:chOff x="6771067" y="4966859"/>
              <a:chExt cx="1097280" cy="685800"/>
            </a:xfrm>
          </p:grpSpPr>
          <p:sp>
            <p:nvSpPr>
              <p:cNvPr id="349" name="Rectangle: Rounded Corners 348">
                <a:extLst>
                  <a:ext uri="{FF2B5EF4-FFF2-40B4-BE49-F238E27FC236}">
                    <a16:creationId xmlns:a16="http://schemas.microsoft.com/office/drawing/2014/main" id="{71728CAE-6A96-97B4-ECF5-2205B76AAF1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0" name="Oval 349">
                <a:extLst>
                  <a:ext uri="{FF2B5EF4-FFF2-40B4-BE49-F238E27FC236}">
                    <a16:creationId xmlns:a16="http://schemas.microsoft.com/office/drawing/2014/main" id="{F59D9E57-7C4E-6EA2-671A-A9121D74C7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2" name="Group 241">
              <a:extLst>
                <a:ext uri="{FF2B5EF4-FFF2-40B4-BE49-F238E27FC236}">
                  <a16:creationId xmlns:a16="http://schemas.microsoft.com/office/drawing/2014/main" id="{E961DADA-2EE7-63A0-0C6E-92A19DC9AB34}"/>
                </a:ext>
              </a:extLst>
            </p:cNvPr>
            <p:cNvGrpSpPr/>
            <p:nvPr/>
          </p:nvGrpSpPr>
          <p:grpSpPr>
            <a:xfrm>
              <a:off x="2941918" y="4643943"/>
              <a:ext cx="1097280" cy="685800"/>
              <a:chOff x="6771067" y="4966859"/>
              <a:chExt cx="1097280" cy="685800"/>
            </a:xfrm>
          </p:grpSpPr>
          <p:sp>
            <p:nvSpPr>
              <p:cNvPr id="347" name="Rectangle: Rounded Corners 346">
                <a:extLst>
                  <a:ext uri="{FF2B5EF4-FFF2-40B4-BE49-F238E27FC236}">
                    <a16:creationId xmlns:a16="http://schemas.microsoft.com/office/drawing/2014/main" id="{6EBEF86B-C154-1D30-AE28-0CA3E688563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8" name="Oval 347">
                <a:extLst>
                  <a:ext uri="{FF2B5EF4-FFF2-40B4-BE49-F238E27FC236}">
                    <a16:creationId xmlns:a16="http://schemas.microsoft.com/office/drawing/2014/main" id="{EEB01F59-E729-238B-6D50-1DCC4F5C57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4" name="Group 243">
              <a:extLst>
                <a:ext uri="{FF2B5EF4-FFF2-40B4-BE49-F238E27FC236}">
                  <a16:creationId xmlns:a16="http://schemas.microsoft.com/office/drawing/2014/main" id="{AED54E8F-9FA2-A8C8-D02A-0FEF0AE1EF2D}"/>
                </a:ext>
              </a:extLst>
            </p:cNvPr>
            <p:cNvGrpSpPr/>
            <p:nvPr/>
          </p:nvGrpSpPr>
          <p:grpSpPr>
            <a:xfrm>
              <a:off x="2941918" y="3729543"/>
              <a:ext cx="1097280" cy="685800"/>
              <a:chOff x="6771067" y="4966859"/>
              <a:chExt cx="1097280" cy="685800"/>
            </a:xfrm>
          </p:grpSpPr>
          <p:sp>
            <p:nvSpPr>
              <p:cNvPr id="345" name="Rectangle: Rounded Corners 344">
                <a:extLst>
                  <a:ext uri="{FF2B5EF4-FFF2-40B4-BE49-F238E27FC236}">
                    <a16:creationId xmlns:a16="http://schemas.microsoft.com/office/drawing/2014/main" id="{2B812EF1-F317-2B0A-3C1A-98B872C923E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6" name="Oval 345">
                <a:extLst>
                  <a:ext uri="{FF2B5EF4-FFF2-40B4-BE49-F238E27FC236}">
                    <a16:creationId xmlns:a16="http://schemas.microsoft.com/office/drawing/2014/main" id="{71BA2876-F773-5839-988A-BEF8238E48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5" name="Group 244">
              <a:extLst>
                <a:ext uri="{FF2B5EF4-FFF2-40B4-BE49-F238E27FC236}">
                  <a16:creationId xmlns:a16="http://schemas.microsoft.com/office/drawing/2014/main" id="{4F3ED73C-6B40-E1E8-3140-71F134BC4C16}"/>
                </a:ext>
              </a:extLst>
            </p:cNvPr>
            <p:cNvGrpSpPr/>
            <p:nvPr/>
          </p:nvGrpSpPr>
          <p:grpSpPr>
            <a:xfrm>
              <a:off x="2941918" y="2815143"/>
              <a:ext cx="1097280" cy="685800"/>
              <a:chOff x="6771067" y="4966859"/>
              <a:chExt cx="1097280" cy="685800"/>
            </a:xfrm>
          </p:grpSpPr>
          <p:sp>
            <p:nvSpPr>
              <p:cNvPr id="343" name="Rectangle: Rounded Corners 342">
                <a:extLst>
                  <a:ext uri="{FF2B5EF4-FFF2-40B4-BE49-F238E27FC236}">
                    <a16:creationId xmlns:a16="http://schemas.microsoft.com/office/drawing/2014/main" id="{DB6399A5-8FED-AD66-D653-47221F4E6D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4" name="Oval 343">
                <a:extLst>
                  <a:ext uri="{FF2B5EF4-FFF2-40B4-BE49-F238E27FC236}">
                    <a16:creationId xmlns:a16="http://schemas.microsoft.com/office/drawing/2014/main" id="{801B4CC3-1D03-8C0F-B198-33CDC9DFA9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6" name="Group 245">
              <a:extLst>
                <a:ext uri="{FF2B5EF4-FFF2-40B4-BE49-F238E27FC236}">
                  <a16:creationId xmlns:a16="http://schemas.microsoft.com/office/drawing/2014/main" id="{9542EBD1-FF20-9EBA-7FF3-978445B2D78D}"/>
                </a:ext>
              </a:extLst>
            </p:cNvPr>
            <p:cNvGrpSpPr/>
            <p:nvPr/>
          </p:nvGrpSpPr>
          <p:grpSpPr>
            <a:xfrm>
              <a:off x="1661459" y="4643943"/>
              <a:ext cx="1097280" cy="685800"/>
              <a:chOff x="6771067" y="4966859"/>
              <a:chExt cx="1097280" cy="685800"/>
            </a:xfrm>
          </p:grpSpPr>
          <p:sp>
            <p:nvSpPr>
              <p:cNvPr id="341" name="Rectangle: Rounded Corners 340">
                <a:extLst>
                  <a:ext uri="{FF2B5EF4-FFF2-40B4-BE49-F238E27FC236}">
                    <a16:creationId xmlns:a16="http://schemas.microsoft.com/office/drawing/2014/main" id="{607770A2-3D2B-4F7C-9A4D-FFCD18E1492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2" name="Oval 341">
                <a:extLst>
                  <a:ext uri="{FF2B5EF4-FFF2-40B4-BE49-F238E27FC236}">
                    <a16:creationId xmlns:a16="http://schemas.microsoft.com/office/drawing/2014/main" id="{8D92EC43-00CE-1EE4-D095-0BAB353074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7" name="Group 246">
              <a:extLst>
                <a:ext uri="{FF2B5EF4-FFF2-40B4-BE49-F238E27FC236}">
                  <a16:creationId xmlns:a16="http://schemas.microsoft.com/office/drawing/2014/main" id="{5B889D70-117F-770B-86C0-8D2612C079B5}"/>
                </a:ext>
              </a:extLst>
            </p:cNvPr>
            <p:cNvGrpSpPr/>
            <p:nvPr/>
          </p:nvGrpSpPr>
          <p:grpSpPr>
            <a:xfrm>
              <a:off x="1661459" y="3729543"/>
              <a:ext cx="1097280" cy="685800"/>
              <a:chOff x="6771067" y="4966859"/>
              <a:chExt cx="1097280" cy="685800"/>
            </a:xfrm>
          </p:grpSpPr>
          <p:sp>
            <p:nvSpPr>
              <p:cNvPr id="339" name="Rectangle: Rounded Corners 338">
                <a:extLst>
                  <a:ext uri="{FF2B5EF4-FFF2-40B4-BE49-F238E27FC236}">
                    <a16:creationId xmlns:a16="http://schemas.microsoft.com/office/drawing/2014/main" id="{00F44819-4606-C312-69DE-07E04CF903E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0" name="Oval 339">
                <a:extLst>
                  <a:ext uri="{FF2B5EF4-FFF2-40B4-BE49-F238E27FC236}">
                    <a16:creationId xmlns:a16="http://schemas.microsoft.com/office/drawing/2014/main" id="{C50EBB77-F743-DBBF-E1D0-BC47FCE4F3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8" name="Group 247">
              <a:extLst>
                <a:ext uri="{FF2B5EF4-FFF2-40B4-BE49-F238E27FC236}">
                  <a16:creationId xmlns:a16="http://schemas.microsoft.com/office/drawing/2014/main" id="{60D853B5-2191-7D9B-DDE0-844B2369A86D}"/>
                </a:ext>
              </a:extLst>
            </p:cNvPr>
            <p:cNvGrpSpPr/>
            <p:nvPr/>
          </p:nvGrpSpPr>
          <p:grpSpPr>
            <a:xfrm>
              <a:off x="1661459" y="2815143"/>
              <a:ext cx="1097280" cy="685800"/>
              <a:chOff x="6771067" y="4966859"/>
              <a:chExt cx="1097280" cy="685800"/>
            </a:xfrm>
          </p:grpSpPr>
          <p:sp>
            <p:nvSpPr>
              <p:cNvPr id="337" name="Rectangle: Rounded Corners 336">
                <a:extLst>
                  <a:ext uri="{FF2B5EF4-FFF2-40B4-BE49-F238E27FC236}">
                    <a16:creationId xmlns:a16="http://schemas.microsoft.com/office/drawing/2014/main" id="{2E16F1DF-D74E-BFEB-2CB1-EB0F2EA5CEC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8" name="Oval 337">
                <a:extLst>
                  <a:ext uri="{FF2B5EF4-FFF2-40B4-BE49-F238E27FC236}">
                    <a16:creationId xmlns:a16="http://schemas.microsoft.com/office/drawing/2014/main" id="{B9237462-A9F8-6084-93B2-E7F6EE5517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9" name="Group 248">
              <a:extLst>
                <a:ext uri="{FF2B5EF4-FFF2-40B4-BE49-F238E27FC236}">
                  <a16:creationId xmlns:a16="http://schemas.microsoft.com/office/drawing/2014/main" id="{1168F09C-A320-2B70-F004-75BB39FA91DC}"/>
                </a:ext>
              </a:extLst>
            </p:cNvPr>
            <p:cNvGrpSpPr/>
            <p:nvPr/>
          </p:nvGrpSpPr>
          <p:grpSpPr>
            <a:xfrm>
              <a:off x="381000" y="3729543"/>
              <a:ext cx="1097280" cy="685800"/>
              <a:chOff x="6771067" y="4966859"/>
              <a:chExt cx="1097280" cy="685800"/>
            </a:xfrm>
          </p:grpSpPr>
          <p:sp>
            <p:nvSpPr>
              <p:cNvPr id="335" name="Rectangle: Rounded Corners 334">
                <a:extLst>
                  <a:ext uri="{FF2B5EF4-FFF2-40B4-BE49-F238E27FC236}">
                    <a16:creationId xmlns:a16="http://schemas.microsoft.com/office/drawing/2014/main" id="{09709634-B259-5FC4-4BB8-919E564E61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6" name="Oval 335">
                <a:extLst>
                  <a:ext uri="{FF2B5EF4-FFF2-40B4-BE49-F238E27FC236}">
                    <a16:creationId xmlns:a16="http://schemas.microsoft.com/office/drawing/2014/main" id="{A2F23096-1611-B3E2-3D0D-9008501530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0" name="Group 249">
              <a:extLst>
                <a:ext uri="{FF2B5EF4-FFF2-40B4-BE49-F238E27FC236}">
                  <a16:creationId xmlns:a16="http://schemas.microsoft.com/office/drawing/2014/main" id="{F2D18F0E-9F22-28B6-4B20-88C0D2B091CF}"/>
                </a:ext>
              </a:extLst>
            </p:cNvPr>
            <p:cNvGrpSpPr/>
            <p:nvPr/>
          </p:nvGrpSpPr>
          <p:grpSpPr>
            <a:xfrm>
              <a:off x="381000" y="2815143"/>
              <a:ext cx="1097280" cy="685800"/>
              <a:chOff x="6771067" y="4966859"/>
              <a:chExt cx="1097280" cy="685800"/>
            </a:xfrm>
          </p:grpSpPr>
          <p:sp>
            <p:nvSpPr>
              <p:cNvPr id="333" name="Rectangle: Rounded Corners 332">
                <a:extLst>
                  <a:ext uri="{FF2B5EF4-FFF2-40B4-BE49-F238E27FC236}">
                    <a16:creationId xmlns:a16="http://schemas.microsoft.com/office/drawing/2014/main" id="{FDE9B1E0-F2CB-5CC5-AB80-0AE4F68A1BD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4" name="Oval 333">
                <a:extLst>
                  <a:ext uri="{FF2B5EF4-FFF2-40B4-BE49-F238E27FC236}">
                    <a16:creationId xmlns:a16="http://schemas.microsoft.com/office/drawing/2014/main" id="{537A250F-1AB5-0523-E624-E9414083CDD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1" name="Group 250">
              <a:extLst>
                <a:ext uri="{FF2B5EF4-FFF2-40B4-BE49-F238E27FC236}">
                  <a16:creationId xmlns:a16="http://schemas.microsoft.com/office/drawing/2014/main" id="{4B96E442-E300-F31D-E03A-3296D76A2D3B}"/>
                </a:ext>
              </a:extLst>
            </p:cNvPr>
            <p:cNvGrpSpPr/>
            <p:nvPr/>
          </p:nvGrpSpPr>
          <p:grpSpPr>
            <a:xfrm>
              <a:off x="10624674" y="4643943"/>
              <a:ext cx="1097280" cy="685800"/>
              <a:chOff x="6771067" y="4966859"/>
              <a:chExt cx="1097280" cy="685800"/>
            </a:xfrm>
          </p:grpSpPr>
          <p:sp>
            <p:nvSpPr>
              <p:cNvPr id="331" name="Rectangle: Rounded Corners 330">
                <a:extLst>
                  <a:ext uri="{FF2B5EF4-FFF2-40B4-BE49-F238E27FC236}">
                    <a16:creationId xmlns:a16="http://schemas.microsoft.com/office/drawing/2014/main" id="{D5D5507F-3115-256A-478C-DA16AA5517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2" name="Oval 331">
                <a:extLst>
                  <a:ext uri="{FF2B5EF4-FFF2-40B4-BE49-F238E27FC236}">
                    <a16:creationId xmlns:a16="http://schemas.microsoft.com/office/drawing/2014/main" id="{44F366E9-2D9E-4AE1-570B-34813489ECA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2" name="Group 251">
              <a:extLst>
                <a:ext uri="{FF2B5EF4-FFF2-40B4-BE49-F238E27FC236}">
                  <a16:creationId xmlns:a16="http://schemas.microsoft.com/office/drawing/2014/main" id="{D4AF58A8-2DF4-BEC6-C14A-AE7B877F681F}"/>
                </a:ext>
              </a:extLst>
            </p:cNvPr>
            <p:cNvGrpSpPr/>
            <p:nvPr/>
          </p:nvGrpSpPr>
          <p:grpSpPr>
            <a:xfrm>
              <a:off x="10624674" y="3729543"/>
              <a:ext cx="1097280" cy="685800"/>
              <a:chOff x="6771067" y="4966859"/>
              <a:chExt cx="1097280" cy="685800"/>
            </a:xfrm>
          </p:grpSpPr>
          <p:sp>
            <p:nvSpPr>
              <p:cNvPr id="329" name="Rectangle: Rounded Corners 328">
                <a:extLst>
                  <a:ext uri="{FF2B5EF4-FFF2-40B4-BE49-F238E27FC236}">
                    <a16:creationId xmlns:a16="http://schemas.microsoft.com/office/drawing/2014/main" id="{FD74D7F6-B215-51F5-9691-3D3477C6C5B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0" name="Oval 329">
                <a:extLst>
                  <a:ext uri="{FF2B5EF4-FFF2-40B4-BE49-F238E27FC236}">
                    <a16:creationId xmlns:a16="http://schemas.microsoft.com/office/drawing/2014/main" id="{9B1D023E-0C6B-6EDA-83F9-BA96C75C36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3" name="Group 252">
              <a:extLst>
                <a:ext uri="{FF2B5EF4-FFF2-40B4-BE49-F238E27FC236}">
                  <a16:creationId xmlns:a16="http://schemas.microsoft.com/office/drawing/2014/main" id="{AF4AA1D2-FC24-3539-3C2A-E57DF89F0E6E}"/>
                </a:ext>
              </a:extLst>
            </p:cNvPr>
            <p:cNvGrpSpPr/>
            <p:nvPr/>
          </p:nvGrpSpPr>
          <p:grpSpPr>
            <a:xfrm>
              <a:off x="10624674" y="2815143"/>
              <a:ext cx="1097280" cy="685800"/>
              <a:chOff x="6771067" y="4966859"/>
              <a:chExt cx="1097280" cy="685800"/>
            </a:xfrm>
          </p:grpSpPr>
          <p:sp>
            <p:nvSpPr>
              <p:cNvPr id="327" name="Rectangle: Rounded Corners 326">
                <a:extLst>
                  <a:ext uri="{FF2B5EF4-FFF2-40B4-BE49-F238E27FC236}">
                    <a16:creationId xmlns:a16="http://schemas.microsoft.com/office/drawing/2014/main" id="{D6ACAEDF-B7B5-37A9-365F-5A31FE54160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8" name="Oval 327">
                <a:extLst>
                  <a:ext uri="{FF2B5EF4-FFF2-40B4-BE49-F238E27FC236}">
                    <a16:creationId xmlns:a16="http://schemas.microsoft.com/office/drawing/2014/main" id="{39E8A1DF-1CDF-376A-0708-DCE4723709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4" name="Straight Arrow Connector 253">
              <a:extLst>
                <a:ext uri="{FF2B5EF4-FFF2-40B4-BE49-F238E27FC236}">
                  <a16:creationId xmlns:a16="http://schemas.microsoft.com/office/drawing/2014/main" id="{26D7CDFE-5114-B4B7-3473-536C21D20680}"/>
                </a:ext>
              </a:extLst>
            </p:cNvPr>
            <p:cNvCxnSpPr>
              <a:stCxn id="393" idx="3"/>
              <a:endCxn id="377"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CD0D483-F6F2-84F2-D58E-608F9240ECCA}"/>
                </a:ext>
              </a:extLst>
            </p:cNvPr>
            <p:cNvCxnSpPr>
              <a:stCxn id="377" idx="3"/>
              <a:endCxn id="37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F5565C05-D963-4A10-7891-02CE48950F96}"/>
                </a:ext>
              </a:extLst>
            </p:cNvPr>
            <p:cNvCxnSpPr>
              <a:stCxn id="379" idx="3"/>
              <a:endCxn id="381"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B77C1B43-743A-9D44-5451-6DF2FF1BF541}"/>
                </a:ext>
              </a:extLst>
            </p:cNvPr>
            <p:cNvCxnSpPr>
              <a:stCxn id="381" idx="3"/>
              <a:endCxn id="38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4F4F5F34-042C-881A-E767-00E7991B8295}"/>
                </a:ext>
              </a:extLst>
            </p:cNvPr>
            <p:cNvCxnSpPr>
              <a:stCxn id="383" idx="3"/>
              <a:endCxn id="385"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F8B048FE-7BC2-CBE7-FD9A-CE732559F0D3}"/>
                </a:ext>
              </a:extLst>
            </p:cNvPr>
            <p:cNvCxnSpPr>
              <a:stCxn id="385" idx="3"/>
              <a:endCxn id="3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71E8FAE9-D174-94A4-1951-ADC8104A415F}"/>
                </a:ext>
              </a:extLst>
            </p:cNvPr>
            <p:cNvCxnSpPr>
              <a:cxnSpLocks/>
              <a:stCxn id="387" idx="3"/>
              <a:endCxn id="389"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5D1B5B46-485B-A8C6-C870-E493687863D7}"/>
                </a:ext>
              </a:extLst>
            </p:cNvPr>
            <p:cNvCxnSpPr>
              <a:stCxn id="389" idx="3"/>
              <a:endCxn id="39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2" name="Group 261">
              <a:extLst>
                <a:ext uri="{FF2B5EF4-FFF2-40B4-BE49-F238E27FC236}">
                  <a16:creationId xmlns:a16="http://schemas.microsoft.com/office/drawing/2014/main" id="{9D723268-88C5-D1BD-030C-1CEAA875CEAE}"/>
                </a:ext>
              </a:extLst>
            </p:cNvPr>
            <p:cNvGrpSpPr/>
            <p:nvPr/>
          </p:nvGrpSpPr>
          <p:grpSpPr>
            <a:xfrm>
              <a:off x="1035384" y="2338345"/>
              <a:ext cx="10070573" cy="210099"/>
              <a:chOff x="1035384" y="2037802"/>
              <a:chExt cx="10070573" cy="210099"/>
            </a:xfrm>
          </p:grpSpPr>
          <p:cxnSp>
            <p:nvCxnSpPr>
              <p:cNvPr id="263" name="Straight Connector 262">
                <a:extLst>
                  <a:ext uri="{FF2B5EF4-FFF2-40B4-BE49-F238E27FC236}">
                    <a16:creationId xmlns:a16="http://schemas.microsoft.com/office/drawing/2014/main" id="{CF11C211-35B6-A862-BFCB-130189137091}"/>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6C642952-8764-4A8F-ABA1-1A79B6235FC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09281BA4-6F95-81BF-AC40-DF90700A42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6B45230-8B97-8182-2932-EEA14D854FC0}"/>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E3233D9C-F1D3-3A5C-F38B-29AB857A928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4A13DB-F692-28A6-A494-060B0992CD9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25BFE54-5E58-4F3E-E466-0C1F92836C1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B899DC7C-24A5-ADA5-DB09-B695352F647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2EC1B991-BA18-297F-BD67-400B202ED73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99FE6D43-C8D1-6664-CD34-B19F30FDFA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A0031E8-C9E0-8C5F-2566-6883CFE67C81}"/>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EE6F7B8A-FA99-F4B3-67A7-993A155A4868}"/>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35A957E-9944-C2C3-4EC4-7CE466234CCD}"/>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0FE0606-C85A-9319-20BA-C012D1A30EB1}"/>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C013F43E-57B3-D8C8-FB85-63543C9FA2F0}"/>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5CE12C08-2E9C-4902-1AF5-6045102C6D8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C623872-F402-93C6-B344-4CBB32261EA5}"/>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2CD6536-3984-5645-7486-9B0980ECBF8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655C160-863D-338B-77DF-13AB322B9E3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65526D2-A107-1F1D-3C02-672C26B2DB3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331AC1E-ECFA-90B1-5F6E-CDEFF202F7E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56836F2-487A-0A1A-3C27-F3329F9FB07E}"/>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82113212-C616-8D97-7E0E-74DDA61DED1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1AFA6FF-9C7B-F13F-A346-6070AB20B4C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37A2932-A613-B095-74CE-23E2CDB2C457}"/>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2D2A4E7-4CA9-9745-B5A7-2AF193AE4D1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175DA5A9-2B8B-73EE-F531-B2C4CDD139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3D3176C6-2908-A16A-87AC-0080E86CDCD7}"/>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57C8270-A3BC-125F-0B5C-6B9048BDAD5E}"/>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833C9684-1CA1-8347-1820-B25FC93587A7}"/>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B52117D-67ED-D38E-DCDC-4D54F15D018C}"/>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5" name="Straight Arrow Connector 394">
            <a:extLst>
              <a:ext uri="{FF2B5EF4-FFF2-40B4-BE49-F238E27FC236}">
                <a16:creationId xmlns:a16="http://schemas.microsoft.com/office/drawing/2014/main" id="{FD0989FE-CF4E-BB2C-D07F-30F7F56B7483}"/>
              </a:ext>
            </a:extLst>
          </p:cNvPr>
          <p:cNvCxnSpPr>
            <a:cxnSpLocks/>
            <a:endCxn id="412" idx="2"/>
          </p:cNvCxnSpPr>
          <p:nvPr/>
        </p:nvCxnSpPr>
        <p:spPr>
          <a:xfrm flipV="1">
            <a:off x="8466090" y="1646118"/>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46DF784C-4251-30E2-D3F5-110734C05907}"/>
              </a:ext>
            </a:extLst>
          </p:cNvPr>
          <p:cNvCxnSpPr>
            <a:cxnSpLocks/>
          </p:cNvCxnSpPr>
          <p:nvPr/>
        </p:nvCxnSpPr>
        <p:spPr>
          <a:xfrm flipH="1" flipV="1">
            <a:off x="8826353" y="1507067"/>
            <a:ext cx="119527" cy="32752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id="{D5472F00-38FB-D5AE-E740-DE49AE57AD83}"/>
              </a:ext>
            </a:extLst>
          </p:cNvPr>
          <p:cNvCxnSpPr>
            <a:cxnSpLocks/>
          </p:cNvCxnSpPr>
          <p:nvPr/>
        </p:nvCxnSpPr>
        <p:spPr>
          <a:xfrm flipV="1">
            <a:off x="8214360" y="1602674"/>
            <a:ext cx="0" cy="13508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8" name="Group 397">
            <a:extLst>
              <a:ext uri="{FF2B5EF4-FFF2-40B4-BE49-F238E27FC236}">
                <a16:creationId xmlns:a16="http://schemas.microsoft.com/office/drawing/2014/main" id="{3CD4D37E-5A49-00B1-EFD6-FC7447C1F22E}"/>
              </a:ext>
            </a:extLst>
          </p:cNvPr>
          <p:cNvGrpSpPr/>
          <p:nvPr/>
        </p:nvGrpSpPr>
        <p:grpSpPr>
          <a:xfrm>
            <a:off x="237961" y="697764"/>
            <a:ext cx="11483993" cy="740907"/>
            <a:chOff x="250807" y="379412"/>
            <a:chExt cx="11483993" cy="740907"/>
          </a:xfrm>
        </p:grpSpPr>
        <p:sp>
          <p:nvSpPr>
            <p:cNvPr id="399" name="Rectangle 398">
              <a:extLst>
                <a:ext uri="{FF2B5EF4-FFF2-40B4-BE49-F238E27FC236}">
                  <a16:creationId xmlns:a16="http://schemas.microsoft.com/office/drawing/2014/main" id="{93DBEA39-E571-B18D-0896-FE0943B10AEE}"/>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00" name="Rectangle 399">
              <a:extLst>
                <a:ext uri="{FF2B5EF4-FFF2-40B4-BE49-F238E27FC236}">
                  <a16:creationId xmlns:a16="http://schemas.microsoft.com/office/drawing/2014/main" id="{5FE1F4CD-F325-BBAB-4140-978ED79725E5}"/>
                </a:ext>
              </a:extLst>
            </p:cNvPr>
            <p:cNvSpPr/>
            <p:nvPr/>
          </p:nvSpPr>
          <p:spPr>
            <a:xfrm>
              <a:off x="8839199" y="571500"/>
              <a:ext cx="1602293" cy="390552"/>
            </a:xfrm>
            <a:prstGeom prst="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solidFill>
                </a:rPr>
                <a:t>EXECUTE</a:t>
              </a:r>
            </a:p>
          </p:txBody>
        </p:sp>
        <p:sp>
          <p:nvSpPr>
            <p:cNvPr id="401" name="Rectangle 400">
              <a:extLst>
                <a:ext uri="{FF2B5EF4-FFF2-40B4-BE49-F238E27FC236}">
                  <a16:creationId xmlns:a16="http://schemas.microsoft.com/office/drawing/2014/main" id="{A662A3DB-3D42-EC8C-793B-66A9544C9FAA}"/>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2" name="Rectangle 401">
              <a:extLst>
                <a:ext uri="{FF2B5EF4-FFF2-40B4-BE49-F238E27FC236}">
                  <a16:creationId xmlns:a16="http://schemas.microsoft.com/office/drawing/2014/main" id="{F5CA09DE-18E7-9BFD-E4AD-A59A95EA44D5}"/>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03" name="Rectangle 402">
              <a:extLst>
                <a:ext uri="{FF2B5EF4-FFF2-40B4-BE49-F238E27FC236}">
                  <a16:creationId xmlns:a16="http://schemas.microsoft.com/office/drawing/2014/main" id="{6772DF2F-E8E4-F2BB-E914-9C353F99B57E}"/>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4" name="Oval 403">
              <a:extLst>
                <a:ext uri="{FF2B5EF4-FFF2-40B4-BE49-F238E27FC236}">
                  <a16:creationId xmlns:a16="http://schemas.microsoft.com/office/drawing/2014/main" id="{18126857-A399-C54C-E610-5B6E81843F48}"/>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5" name="Pentagon 404">
              <a:extLst>
                <a:ext uri="{FF2B5EF4-FFF2-40B4-BE49-F238E27FC236}">
                  <a16:creationId xmlns:a16="http://schemas.microsoft.com/office/drawing/2014/main" id="{1E6E6653-6705-BBDD-F4E6-A119AA304A6A}"/>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6" name="Pentagon 405">
              <a:extLst>
                <a:ext uri="{FF2B5EF4-FFF2-40B4-BE49-F238E27FC236}">
                  <a16:creationId xmlns:a16="http://schemas.microsoft.com/office/drawing/2014/main" id="{ADD41663-FF19-41D4-4905-09E155048D8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7" name="Pentagon 406">
              <a:extLst>
                <a:ext uri="{FF2B5EF4-FFF2-40B4-BE49-F238E27FC236}">
                  <a16:creationId xmlns:a16="http://schemas.microsoft.com/office/drawing/2014/main" id="{E758FE00-2B13-08D7-3171-C4515FB05DFD}"/>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8" name="Pentagon 407">
              <a:extLst>
                <a:ext uri="{FF2B5EF4-FFF2-40B4-BE49-F238E27FC236}">
                  <a16:creationId xmlns:a16="http://schemas.microsoft.com/office/drawing/2014/main" id="{C4808A4B-B682-D820-6874-EB1C17D0C6B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09" name="Pentagon 408">
              <a:extLst>
                <a:ext uri="{FF2B5EF4-FFF2-40B4-BE49-F238E27FC236}">
                  <a16:creationId xmlns:a16="http://schemas.microsoft.com/office/drawing/2014/main" id="{DDCF62AA-DD86-2AED-AFFF-A7D519E1A9E4}"/>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10" name="Pentagon 409">
              <a:extLst>
                <a:ext uri="{FF2B5EF4-FFF2-40B4-BE49-F238E27FC236}">
                  <a16:creationId xmlns:a16="http://schemas.microsoft.com/office/drawing/2014/main" id="{20EE6BA9-2091-03B6-D3C0-D326F7C9298C}"/>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11" name="Pentagon 410">
              <a:extLst>
                <a:ext uri="{FF2B5EF4-FFF2-40B4-BE49-F238E27FC236}">
                  <a16:creationId xmlns:a16="http://schemas.microsoft.com/office/drawing/2014/main" id="{D865C56C-0730-CA09-F681-97A7D64A950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pic>
        <p:nvPicPr>
          <p:cNvPr id="412" name="Picture 4" descr="Spiral Icon Flat Black Sign On Stock Vector 428290399 - ">
            <a:extLst>
              <a:ext uri="{FF2B5EF4-FFF2-40B4-BE49-F238E27FC236}">
                <a16:creationId xmlns:a16="http://schemas.microsoft.com/office/drawing/2014/main" id="{609F01B0-47E3-319F-50F1-CA5A3F0504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9849" y="728209"/>
            <a:ext cx="1602293" cy="91790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13" name="Group 412">
            <a:extLst>
              <a:ext uri="{FF2B5EF4-FFF2-40B4-BE49-F238E27FC236}">
                <a16:creationId xmlns:a16="http://schemas.microsoft.com/office/drawing/2014/main" id="{49B3292A-4C7E-7BDD-4704-0D4625350818}"/>
              </a:ext>
            </a:extLst>
          </p:cNvPr>
          <p:cNvGrpSpPr/>
          <p:nvPr/>
        </p:nvGrpSpPr>
        <p:grpSpPr>
          <a:xfrm>
            <a:off x="9335027" y="4782305"/>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17773586-BDD2-34EB-A682-C4DBD2789C8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5" name="Oval 414">
              <a:extLst>
                <a:ext uri="{FF2B5EF4-FFF2-40B4-BE49-F238E27FC236}">
                  <a16:creationId xmlns:a16="http://schemas.microsoft.com/office/drawing/2014/main" id="{06E20D77-E157-039B-2D81-365F81EAE81B}"/>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6" name="Group 415">
            <a:extLst>
              <a:ext uri="{FF2B5EF4-FFF2-40B4-BE49-F238E27FC236}">
                <a16:creationId xmlns:a16="http://schemas.microsoft.com/office/drawing/2014/main" id="{A4AAC99B-3757-05FF-2857-EDC21217A222}"/>
              </a:ext>
            </a:extLst>
          </p:cNvPr>
          <p:cNvGrpSpPr/>
          <p:nvPr/>
        </p:nvGrpSpPr>
        <p:grpSpPr>
          <a:xfrm>
            <a:off x="9344213" y="3872171"/>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022E20FF-B4C1-7318-511B-3DDEDA16204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8" name="Oval 417">
              <a:extLst>
                <a:ext uri="{FF2B5EF4-FFF2-40B4-BE49-F238E27FC236}">
                  <a16:creationId xmlns:a16="http://schemas.microsoft.com/office/drawing/2014/main" id="{45A280F4-E65D-EBCB-5275-B88179EF1B5A}"/>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9" name="Group 418">
            <a:extLst>
              <a:ext uri="{FF2B5EF4-FFF2-40B4-BE49-F238E27FC236}">
                <a16:creationId xmlns:a16="http://schemas.microsoft.com/office/drawing/2014/main" id="{4B759469-5558-CF69-7609-A614945251BB}"/>
              </a:ext>
            </a:extLst>
          </p:cNvPr>
          <p:cNvGrpSpPr/>
          <p:nvPr/>
        </p:nvGrpSpPr>
        <p:grpSpPr>
          <a:xfrm>
            <a:off x="9335027" y="2959038"/>
            <a:ext cx="1097280" cy="685800"/>
            <a:chOff x="6771067" y="4966859"/>
            <a:chExt cx="1097280" cy="685800"/>
          </a:xfrm>
          <a:solidFill>
            <a:srgbClr val="D6DCE5"/>
          </a:solidFill>
        </p:grpSpPr>
        <p:sp>
          <p:nvSpPr>
            <p:cNvPr id="420" name="Rectangle: Rounded Corners 419">
              <a:extLst>
                <a:ext uri="{FF2B5EF4-FFF2-40B4-BE49-F238E27FC236}">
                  <a16:creationId xmlns:a16="http://schemas.microsoft.com/office/drawing/2014/main" id="{412F46E0-EF89-4CB7-6DA5-3F7648EA5CF6}"/>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21" name="Oval 420">
              <a:extLst>
                <a:ext uri="{FF2B5EF4-FFF2-40B4-BE49-F238E27FC236}">
                  <a16:creationId xmlns:a16="http://schemas.microsoft.com/office/drawing/2014/main" id="{D18171D6-FD74-A164-3238-91C00A6FEC5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64262461-A41A-78CE-2E2C-68B3CDE08EB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22315"/>
            <a:ext cx="328029" cy="328029"/>
          </a:xfrm>
          <a:prstGeom prst="rect">
            <a:avLst/>
          </a:prstGeom>
        </p:spPr>
      </p:pic>
      <p:sp>
        <p:nvSpPr>
          <p:cNvPr id="3" name="Pentagon 2">
            <a:extLst>
              <a:ext uri="{FF2B5EF4-FFF2-40B4-BE49-F238E27FC236}">
                <a16:creationId xmlns:a16="http://schemas.microsoft.com/office/drawing/2014/main" id="{21857E6F-17FB-03A3-1C57-6D8B43081087}"/>
              </a:ext>
            </a:extLst>
          </p:cNvPr>
          <p:cNvSpPr/>
          <p:nvPr/>
        </p:nvSpPr>
        <p:spPr>
          <a:xfrm>
            <a:off x="11405156" y="1286140"/>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84FED96F-4B9B-9A28-6D92-C7CD586943B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309779"/>
            <a:ext cx="390552" cy="390552"/>
          </a:xfrm>
          <a:prstGeom prst="rect">
            <a:avLst/>
          </a:prstGeom>
        </p:spPr>
      </p:pic>
    </p:spTree>
    <p:extLst>
      <p:ext uri="{BB962C8B-B14F-4D97-AF65-F5344CB8AC3E}">
        <p14:creationId xmlns:p14="http://schemas.microsoft.com/office/powerpoint/2010/main" val="2672799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A5415C-B7D1-53BC-0A29-6F119B5BBE83}"/>
              </a:ext>
            </a:extLst>
          </p:cNvPr>
          <p:cNvSpPr>
            <a:spLocks noGrp="1"/>
          </p:cNvSpPr>
          <p:nvPr>
            <p:ph type="title"/>
          </p:nvPr>
        </p:nvSpPr>
        <p:spPr/>
        <p:txBody>
          <a:bodyPr>
            <a:noAutofit/>
          </a:bodyPr>
          <a:lstStyle/>
          <a:p>
            <a:r>
              <a:rPr lang="en-US" sz="3200" b="1" dirty="0"/>
              <a:t>Execution Readiness Review (ERR)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102</a:t>
            </a:fld>
            <a:endParaRPr lang="en-US" dirty="0"/>
          </a:p>
        </p:txBody>
      </p:sp>
      <p:grpSp>
        <p:nvGrpSpPr>
          <p:cNvPr id="183" name="Group 182">
            <a:extLst>
              <a:ext uri="{FF2B5EF4-FFF2-40B4-BE49-F238E27FC236}">
                <a16:creationId xmlns:a16="http://schemas.microsoft.com/office/drawing/2014/main" id="{BF52A811-F508-E515-DA0C-D75C7E1E07D0}"/>
              </a:ext>
            </a:extLst>
          </p:cNvPr>
          <p:cNvGrpSpPr/>
          <p:nvPr/>
        </p:nvGrpSpPr>
        <p:grpSpPr>
          <a:xfrm>
            <a:off x="378380" y="1686325"/>
            <a:ext cx="11343574" cy="4696180"/>
            <a:chOff x="378380" y="1547963"/>
            <a:chExt cx="11343574" cy="4696180"/>
          </a:xfrm>
        </p:grpSpPr>
        <p:sp>
          <p:nvSpPr>
            <p:cNvPr id="184" name="Rectangle: Rounded Corners 183">
              <a:extLst>
                <a:ext uri="{FF2B5EF4-FFF2-40B4-BE49-F238E27FC236}">
                  <a16:creationId xmlns:a16="http://schemas.microsoft.com/office/drawing/2014/main" id="{E6E9F6C2-287F-5017-D7BD-3498F613C98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B7EA94F4-9459-025F-0FB8-D93857888EBD}"/>
                </a:ext>
              </a:extLst>
            </p:cNvPr>
            <p:cNvSpPr/>
            <p:nvPr/>
          </p:nvSpPr>
          <p:spPr>
            <a:xfrm>
              <a:off x="9344213" y="1661498"/>
              <a:ext cx="1095187" cy="3668239"/>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194C48FD-3915-A665-F1BB-E24228F8CC4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FD469269-8798-4142-5833-3A20124FC0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BAA5DBD8-2F8D-82A1-3258-0736B02ACFD2}"/>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2547A7B6-405D-9D82-2E26-6F2BECE0A95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E4FEE386-6529-5992-2104-0D51AC99811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9C6E103F-F996-FF5E-1046-1046F7DC4B4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7858D906-B2CB-4544-08ED-70109A7A6EB9}"/>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0" name="Group 199">
              <a:extLst>
                <a:ext uri="{FF2B5EF4-FFF2-40B4-BE49-F238E27FC236}">
                  <a16:creationId xmlns:a16="http://schemas.microsoft.com/office/drawing/2014/main" id="{39AC8229-8327-5252-D379-432A61843679}"/>
                </a:ext>
              </a:extLst>
            </p:cNvPr>
            <p:cNvGrpSpPr/>
            <p:nvPr/>
          </p:nvGrpSpPr>
          <p:grpSpPr>
            <a:xfrm>
              <a:off x="381000" y="1547963"/>
              <a:ext cx="1097280" cy="799337"/>
              <a:chOff x="560065" y="5025296"/>
              <a:chExt cx="1097280" cy="799337"/>
            </a:xfrm>
          </p:grpSpPr>
          <p:sp>
            <p:nvSpPr>
              <p:cNvPr id="390" name="Rectangle: Rounded Corners 389">
                <a:extLst>
                  <a:ext uri="{FF2B5EF4-FFF2-40B4-BE49-F238E27FC236}">
                    <a16:creationId xmlns:a16="http://schemas.microsoft.com/office/drawing/2014/main" id="{0F0D1557-CCF3-BD8F-6028-D3D71FB886E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1" name="Oval 390">
                <a:extLst>
                  <a:ext uri="{FF2B5EF4-FFF2-40B4-BE49-F238E27FC236}">
                    <a16:creationId xmlns:a16="http://schemas.microsoft.com/office/drawing/2014/main" id="{C0D898A3-A1B1-F681-8DBB-888C03F13A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1" name="Group 200">
              <a:extLst>
                <a:ext uri="{FF2B5EF4-FFF2-40B4-BE49-F238E27FC236}">
                  <a16:creationId xmlns:a16="http://schemas.microsoft.com/office/drawing/2014/main" id="{6EE88FBC-84FF-7DA8-F1ED-E0A4D5CCC3AD}"/>
                </a:ext>
              </a:extLst>
            </p:cNvPr>
            <p:cNvGrpSpPr/>
            <p:nvPr/>
          </p:nvGrpSpPr>
          <p:grpSpPr>
            <a:xfrm>
              <a:off x="10624674" y="1552255"/>
              <a:ext cx="1097280" cy="799337"/>
              <a:chOff x="560065" y="5025296"/>
              <a:chExt cx="1097280" cy="799337"/>
            </a:xfrm>
          </p:grpSpPr>
          <p:sp>
            <p:nvSpPr>
              <p:cNvPr id="388" name="Rectangle: Rounded Corners 387">
                <a:extLst>
                  <a:ext uri="{FF2B5EF4-FFF2-40B4-BE49-F238E27FC236}">
                    <a16:creationId xmlns:a16="http://schemas.microsoft.com/office/drawing/2014/main" id="{DE2C1DD3-90BD-3FC6-788A-9C759BB150E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89" name="Oval 388">
                <a:extLst>
                  <a:ext uri="{FF2B5EF4-FFF2-40B4-BE49-F238E27FC236}">
                    <a16:creationId xmlns:a16="http://schemas.microsoft.com/office/drawing/2014/main" id="{9B60B536-78EE-756E-294C-FB440D69403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2" name="Group 201">
              <a:extLst>
                <a:ext uri="{FF2B5EF4-FFF2-40B4-BE49-F238E27FC236}">
                  <a16:creationId xmlns:a16="http://schemas.microsoft.com/office/drawing/2014/main" id="{0DB9C518-3AB3-9C4D-4243-A32894CA0EB0}"/>
                </a:ext>
              </a:extLst>
            </p:cNvPr>
            <p:cNvGrpSpPr/>
            <p:nvPr/>
          </p:nvGrpSpPr>
          <p:grpSpPr>
            <a:xfrm>
              <a:off x="9344213" y="1552255"/>
              <a:ext cx="1097280" cy="799337"/>
              <a:chOff x="560065" y="5025296"/>
              <a:chExt cx="1097280" cy="799337"/>
            </a:xfrm>
          </p:grpSpPr>
          <p:sp>
            <p:nvSpPr>
              <p:cNvPr id="386" name="Rectangle: Rounded Corners 385">
                <a:extLst>
                  <a:ext uri="{FF2B5EF4-FFF2-40B4-BE49-F238E27FC236}">
                    <a16:creationId xmlns:a16="http://schemas.microsoft.com/office/drawing/2014/main" id="{7255159F-3FCA-9D3D-3D5D-65A266A98B8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7" name="Oval 386">
                <a:extLst>
                  <a:ext uri="{FF2B5EF4-FFF2-40B4-BE49-F238E27FC236}">
                    <a16:creationId xmlns:a16="http://schemas.microsoft.com/office/drawing/2014/main" id="{6AAD9FA4-3061-5896-A51F-2B5664C80A8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3" name="Group 202">
              <a:extLst>
                <a:ext uri="{FF2B5EF4-FFF2-40B4-BE49-F238E27FC236}">
                  <a16:creationId xmlns:a16="http://schemas.microsoft.com/office/drawing/2014/main" id="{2FC2ABC6-7764-1B77-AB3A-A425CF4BCBF4}"/>
                </a:ext>
              </a:extLst>
            </p:cNvPr>
            <p:cNvGrpSpPr/>
            <p:nvPr/>
          </p:nvGrpSpPr>
          <p:grpSpPr>
            <a:xfrm>
              <a:off x="8063754" y="1547963"/>
              <a:ext cx="1097280" cy="799337"/>
              <a:chOff x="560065" y="5025296"/>
              <a:chExt cx="1097280" cy="799337"/>
            </a:xfrm>
          </p:grpSpPr>
          <p:sp>
            <p:nvSpPr>
              <p:cNvPr id="384" name="Rectangle: Rounded Corners 383">
                <a:extLst>
                  <a:ext uri="{FF2B5EF4-FFF2-40B4-BE49-F238E27FC236}">
                    <a16:creationId xmlns:a16="http://schemas.microsoft.com/office/drawing/2014/main" id="{5EE341F8-9BF5-463F-C4DA-72832A7B221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5" name="Oval 384">
                <a:extLst>
                  <a:ext uri="{FF2B5EF4-FFF2-40B4-BE49-F238E27FC236}">
                    <a16:creationId xmlns:a16="http://schemas.microsoft.com/office/drawing/2014/main" id="{823BA059-7E21-7E01-3AB3-C81C87CFC6D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4" name="Group 203">
              <a:extLst>
                <a:ext uri="{FF2B5EF4-FFF2-40B4-BE49-F238E27FC236}">
                  <a16:creationId xmlns:a16="http://schemas.microsoft.com/office/drawing/2014/main" id="{966687F8-A2AD-639D-1826-E6BF205CBFBA}"/>
                </a:ext>
              </a:extLst>
            </p:cNvPr>
            <p:cNvGrpSpPr/>
            <p:nvPr/>
          </p:nvGrpSpPr>
          <p:grpSpPr>
            <a:xfrm>
              <a:off x="6783295" y="1547963"/>
              <a:ext cx="1097280" cy="799337"/>
              <a:chOff x="560065" y="5025296"/>
              <a:chExt cx="1097280" cy="799337"/>
            </a:xfrm>
          </p:grpSpPr>
          <p:sp>
            <p:nvSpPr>
              <p:cNvPr id="382" name="Rectangle: Rounded Corners 381">
                <a:extLst>
                  <a:ext uri="{FF2B5EF4-FFF2-40B4-BE49-F238E27FC236}">
                    <a16:creationId xmlns:a16="http://schemas.microsoft.com/office/drawing/2014/main" id="{FF47B0C1-66A2-BE3C-D503-7C0FB421479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3" name="Oval 382">
                <a:extLst>
                  <a:ext uri="{FF2B5EF4-FFF2-40B4-BE49-F238E27FC236}">
                    <a16:creationId xmlns:a16="http://schemas.microsoft.com/office/drawing/2014/main" id="{8AC5C7C4-8919-1881-E746-61E9DAAE70B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5" name="Group 204">
              <a:extLst>
                <a:ext uri="{FF2B5EF4-FFF2-40B4-BE49-F238E27FC236}">
                  <a16:creationId xmlns:a16="http://schemas.microsoft.com/office/drawing/2014/main" id="{F07A01BE-3655-388A-6460-08EC3556090F}"/>
                </a:ext>
              </a:extLst>
            </p:cNvPr>
            <p:cNvGrpSpPr/>
            <p:nvPr/>
          </p:nvGrpSpPr>
          <p:grpSpPr>
            <a:xfrm>
              <a:off x="5502836" y="1547963"/>
              <a:ext cx="1097280" cy="799337"/>
              <a:chOff x="560065" y="5025296"/>
              <a:chExt cx="1097280" cy="799337"/>
            </a:xfrm>
          </p:grpSpPr>
          <p:sp>
            <p:nvSpPr>
              <p:cNvPr id="380" name="Rectangle: Rounded Corners 379">
                <a:extLst>
                  <a:ext uri="{FF2B5EF4-FFF2-40B4-BE49-F238E27FC236}">
                    <a16:creationId xmlns:a16="http://schemas.microsoft.com/office/drawing/2014/main" id="{99BB86BB-9532-8C3D-A4E8-06D4C5FDC75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1" name="Oval 380">
                <a:extLst>
                  <a:ext uri="{FF2B5EF4-FFF2-40B4-BE49-F238E27FC236}">
                    <a16:creationId xmlns:a16="http://schemas.microsoft.com/office/drawing/2014/main" id="{D2505F01-B59E-BE40-1F49-5E5DF61EC6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6" name="Group 205">
              <a:extLst>
                <a:ext uri="{FF2B5EF4-FFF2-40B4-BE49-F238E27FC236}">
                  <a16:creationId xmlns:a16="http://schemas.microsoft.com/office/drawing/2014/main" id="{E1B0D441-F3E0-4427-ED90-29E4B60F5926}"/>
                </a:ext>
              </a:extLst>
            </p:cNvPr>
            <p:cNvGrpSpPr/>
            <p:nvPr/>
          </p:nvGrpSpPr>
          <p:grpSpPr>
            <a:xfrm>
              <a:off x="4222377" y="1547963"/>
              <a:ext cx="1097280" cy="799337"/>
              <a:chOff x="560065" y="5025296"/>
              <a:chExt cx="1097280" cy="799337"/>
            </a:xfrm>
          </p:grpSpPr>
          <p:sp>
            <p:nvSpPr>
              <p:cNvPr id="378" name="Rectangle: Rounded Corners 377">
                <a:extLst>
                  <a:ext uri="{FF2B5EF4-FFF2-40B4-BE49-F238E27FC236}">
                    <a16:creationId xmlns:a16="http://schemas.microsoft.com/office/drawing/2014/main" id="{E09BE2E3-8DCD-F8E0-BA20-9BABB7B722A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79" name="Oval 378">
                <a:extLst>
                  <a:ext uri="{FF2B5EF4-FFF2-40B4-BE49-F238E27FC236}">
                    <a16:creationId xmlns:a16="http://schemas.microsoft.com/office/drawing/2014/main" id="{A8B6826C-84B5-5678-E76E-538765F5F64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7" name="Group 206">
              <a:extLst>
                <a:ext uri="{FF2B5EF4-FFF2-40B4-BE49-F238E27FC236}">
                  <a16:creationId xmlns:a16="http://schemas.microsoft.com/office/drawing/2014/main" id="{BB9D26AB-B900-C87E-D3A6-9320403A6F57}"/>
                </a:ext>
              </a:extLst>
            </p:cNvPr>
            <p:cNvGrpSpPr/>
            <p:nvPr/>
          </p:nvGrpSpPr>
          <p:grpSpPr>
            <a:xfrm>
              <a:off x="2941918" y="1547963"/>
              <a:ext cx="1097280" cy="799337"/>
              <a:chOff x="560065" y="5025296"/>
              <a:chExt cx="1097280" cy="799337"/>
            </a:xfrm>
          </p:grpSpPr>
          <p:sp>
            <p:nvSpPr>
              <p:cNvPr id="376" name="Rectangle: Rounded Corners 375">
                <a:extLst>
                  <a:ext uri="{FF2B5EF4-FFF2-40B4-BE49-F238E27FC236}">
                    <a16:creationId xmlns:a16="http://schemas.microsoft.com/office/drawing/2014/main" id="{22514F98-B9C4-AD0F-999C-D5B61528AF6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7" name="Oval 376">
                <a:extLst>
                  <a:ext uri="{FF2B5EF4-FFF2-40B4-BE49-F238E27FC236}">
                    <a16:creationId xmlns:a16="http://schemas.microsoft.com/office/drawing/2014/main" id="{B41189A0-9F48-36E3-1B5B-596F4C5B298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7" name="Group 216">
              <a:extLst>
                <a:ext uri="{FF2B5EF4-FFF2-40B4-BE49-F238E27FC236}">
                  <a16:creationId xmlns:a16="http://schemas.microsoft.com/office/drawing/2014/main" id="{D229BA3C-00D6-F1D1-1DF1-E8D321CC0BCE}"/>
                </a:ext>
              </a:extLst>
            </p:cNvPr>
            <p:cNvGrpSpPr/>
            <p:nvPr/>
          </p:nvGrpSpPr>
          <p:grpSpPr>
            <a:xfrm>
              <a:off x="1661459" y="1547963"/>
              <a:ext cx="1097280" cy="799337"/>
              <a:chOff x="560065" y="5025296"/>
              <a:chExt cx="1097280" cy="799337"/>
            </a:xfrm>
          </p:grpSpPr>
          <p:sp>
            <p:nvSpPr>
              <p:cNvPr id="374" name="Rectangle: Rounded Corners 373">
                <a:extLst>
                  <a:ext uri="{FF2B5EF4-FFF2-40B4-BE49-F238E27FC236}">
                    <a16:creationId xmlns:a16="http://schemas.microsoft.com/office/drawing/2014/main" id="{9A178E34-4CB0-0F62-6BA6-2F96964CE17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5" name="Oval 374">
                <a:extLst>
                  <a:ext uri="{FF2B5EF4-FFF2-40B4-BE49-F238E27FC236}">
                    <a16:creationId xmlns:a16="http://schemas.microsoft.com/office/drawing/2014/main" id="{C555F436-2185-FBFC-9DBE-B1C8FF8B70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8" name="Group 217">
              <a:extLst>
                <a:ext uri="{FF2B5EF4-FFF2-40B4-BE49-F238E27FC236}">
                  <a16:creationId xmlns:a16="http://schemas.microsoft.com/office/drawing/2014/main" id="{A1BF7D51-5E48-0A9D-5BEA-038630D4888B}"/>
                </a:ext>
              </a:extLst>
            </p:cNvPr>
            <p:cNvGrpSpPr/>
            <p:nvPr/>
          </p:nvGrpSpPr>
          <p:grpSpPr>
            <a:xfrm>
              <a:off x="8063754" y="4643943"/>
              <a:ext cx="1097280" cy="685800"/>
              <a:chOff x="6771067" y="4966859"/>
              <a:chExt cx="1097280" cy="685800"/>
            </a:xfrm>
          </p:grpSpPr>
          <p:sp>
            <p:nvSpPr>
              <p:cNvPr id="372" name="Rectangle: Rounded Corners 371">
                <a:extLst>
                  <a:ext uri="{FF2B5EF4-FFF2-40B4-BE49-F238E27FC236}">
                    <a16:creationId xmlns:a16="http://schemas.microsoft.com/office/drawing/2014/main" id="{5D4C04D8-EC20-8350-5F21-4CABFC88D56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3" name="Oval 372">
                <a:extLst>
                  <a:ext uri="{FF2B5EF4-FFF2-40B4-BE49-F238E27FC236}">
                    <a16:creationId xmlns:a16="http://schemas.microsoft.com/office/drawing/2014/main" id="{71409715-D25A-AEE1-B0A6-2AA25FA92F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9" name="Group 218">
              <a:extLst>
                <a:ext uri="{FF2B5EF4-FFF2-40B4-BE49-F238E27FC236}">
                  <a16:creationId xmlns:a16="http://schemas.microsoft.com/office/drawing/2014/main" id="{E6C62AD0-02D8-8656-70AA-F8D1E38B89EA}"/>
                </a:ext>
              </a:extLst>
            </p:cNvPr>
            <p:cNvGrpSpPr/>
            <p:nvPr/>
          </p:nvGrpSpPr>
          <p:grpSpPr>
            <a:xfrm>
              <a:off x="8063754" y="3729543"/>
              <a:ext cx="1097280" cy="685800"/>
              <a:chOff x="6771067" y="4966859"/>
              <a:chExt cx="1097280" cy="685800"/>
            </a:xfrm>
          </p:grpSpPr>
          <p:sp>
            <p:nvSpPr>
              <p:cNvPr id="370" name="Rectangle: Rounded Corners 369">
                <a:extLst>
                  <a:ext uri="{FF2B5EF4-FFF2-40B4-BE49-F238E27FC236}">
                    <a16:creationId xmlns:a16="http://schemas.microsoft.com/office/drawing/2014/main" id="{7E261493-2BA0-E737-966D-557085DA29CC}"/>
                  </a:ext>
                </a:extLst>
              </p:cNvPr>
              <p:cNvSpPr/>
              <p:nvPr/>
            </p:nvSpPr>
            <p:spPr>
              <a:xfrm>
                <a:off x="6771067" y="4966859"/>
                <a:ext cx="1097280" cy="685800"/>
              </a:xfrm>
              <a:prstGeom prst="roundRect">
                <a:avLst/>
              </a:prstGeom>
              <a:solidFill>
                <a:schemeClr val="accent1">
                  <a:lumMod val="20000"/>
                  <a:lumOff val="80000"/>
                </a:schemeClr>
              </a:solid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1" name="Oval 370">
                <a:extLst>
                  <a:ext uri="{FF2B5EF4-FFF2-40B4-BE49-F238E27FC236}">
                    <a16:creationId xmlns:a16="http://schemas.microsoft.com/office/drawing/2014/main" id="{24687C6B-9446-0507-FD39-63CB9C154FB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0" name="Group 219">
              <a:extLst>
                <a:ext uri="{FF2B5EF4-FFF2-40B4-BE49-F238E27FC236}">
                  <a16:creationId xmlns:a16="http://schemas.microsoft.com/office/drawing/2014/main" id="{01F3FA1C-DA1E-21FD-9C8F-7F1908A4FA25}"/>
                </a:ext>
              </a:extLst>
            </p:cNvPr>
            <p:cNvGrpSpPr/>
            <p:nvPr/>
          </p:nvGrpSpPr>
          <p:grpSpPr>
            <a:xfrm>
              <a:off x="8063754" y="2815143"/>
              <a:ext cx="1097280" cy="685800"/>
              <a:chOff x="6771067" y="4966859"/>
              <a:chExt cx="1097280" cy="685800"/>
            </a:xfrm>
          </p:grpSpPr>
          <p:sp>
            <p:nvSpPr>
              <p:cNvPr id="368" name="Rectangle: Rounded Corners 367">
                <a:extLst>
                  <a:ext uri="{FF2B5EF4-FFF2-40B4-BE49-F238E27FC236}">
                    <a16:creationId xmlns:a16="http://schemas.microsoft.com/office/drawing/2014/main" id="{08BC7F3F-0F17-3427-ACC4-8731D0CED0E7}"/>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69" name="Oval 368">
                <a:extLst>
                  <a:ext uri="{FF2B5EF4-FFF2-40B4-BE49-F238E27FC236}">
                    <a16:creationId xmlns:a16="http://schemas.microsoft.com/office/drawing/2014/main" id="{B6731C1D-12BD-221B-F20C-C79AD6472A6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1" name="Group 220">
              <a:extLst>
                <a:ext uri="{FF2B5EF4-FFF2-40B4-BE49-F238E27FC236}">
                  <a16:creationId xmlns:a16="http://schemas.microsoft.com/office/drawing/2014/main" id="{B8595609-9AAF-7D60-3FF4-8730A959BDD1}"/>
                </a:ext>
              </a:extLst>
            </p:cNvPr>
            <p:cNvGrpSpPr/>
            <p:nvPr/>
          </p:nvGrpSpPr>
          <p:grpSpPr>
            <a:xfrm>
              <a:off x="6783295" y="5558343"/>
              <a:ext cx="1097280" cy="685800"/>
              <a:chOff x="6771067" y="4966859"/>
              <a:chExt cx="1097280" cy="685800"/>
            </a:xfrm>
          </p:grpSpPr>
          <p:sp>
            <p:nvSpPr>
              <p:cNvPr id="366" name="Rectangle: Rounded Corners 365">
                <a:extLst>
                  <a:ext uri="{FF2B5EF4-FFF2-40B4-BE49-F238E27FC236}">
                    <a16:creationId xmlns:a16="http://schemas.microsoft.com/office/drawing/2014/main" id="{8C4455D9-01B4-68B2-3308-F7CF2070E64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7" name="Oval 366">
                <a:extLst>
                  <a:ext uri="{FF2B5EF4-FFF2-40B4-BE49-F238E27FC236}">
                    <a16:creationId xmlns:a16="http://schemas.microsoft.com/office/drawing/2014/main" id="{C5595082-1F51-7986-0701-FC5C5096E5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4" name="Group 223">
              <a:extLst>
                <a:ext uri="{FF2B5EF4-FFF2-40B4-BE49-F238E27FC236}">
                  <a16:creationId xmlns:a16="http://schemas.microsoft.com/office/drawing/2014/main" id="{2CB7D6E3-1275-35AE-67B7-E3CD836BAD7E}"/>
                </a:ext>
              </a:extLst>
            </p:cNvPr>
            <p:cNvGrpSpPr/>
            <p:nvPr/>
          </p:nvGrpSpPr>
          <p:grpSpPr>
            <a:xfrm>
              <a:off x="6783295" y="4643943"/>
              <a:ext cx="1097280" cy="685800"/>
              <a:chOff x="6771067" y="4966859"/>
              <a:chExt cx="1097280" cy="685800"/>
            </a:xfrm>
          </p:grpSpPr>
          <p:sp>
            <p:nvSpPr>
              <p:cNvPr id="364" name="Rectangle: Rounded Corners 363">
                <a:extLst>
                  <a:ext uri="{FF2B5EF4-FFF2-40B4-BE49-F238E27FC236}">
                    <a16:creationId xmlns:a16="http://schemas.microsoft.com/office/drawing/2014/main" id="{ADF165A6-A811-66E4-3BD2-BCCC70DFDB4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5" name="Oval 364">
                <a:extLst>
                  <a:ext uri="{FF2B5EF4-FFF2-40B4-BE49-F238E27FC236}">
                    <a16:creationId xmlns:a16="http://schemas.microsoft.com/office/drawing/2014/main" id="{76131F51-FF4F-2173-A338-07F2D2BCA7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5" name="Group 224">
              <a:extLst>
                <a:ext uri="{FF2B5EF4-FFF2-40B4-BE49-F238E27FC236}">
                  <a16:creationId xmlns:a16="http://schemas.microsoft.com/office/drawing/2014/main" id="{7E2A18CB-4E58-023E-712E-4D02E10C3E69}"/>
                </a:ext>
              </a:extLst>
            </p:cNvPr>
            <p:cNvGrpSpPr/>
            <p:nvPr/>
          </p:nvGrpSpPr>
          <p:grpSpPr>
            <a:xfrm>
              <a:off x="6783295" y="3729543"/>
              <a:ext cx="1097280" cy="685800"/>
              <a:chOff x="6771067" y="4966859"/>
              <a:chExt cx="1097280" cy="685800"/>
            </a:xfrm>
          </p:grpSpPr>
          <p:sp>
            <p:nvSpPr>
              <p:cNvPr id="362" name="Rectangle: Rounded Corners 361">
                <a:extLst>
                  <a:ext uri="{FF2B5EF4-FFF2-40B4-BE49-F238E27FC236}">
                    <a16:creationId xmlns:a16="http://schemas.microsoft.com/office/drawing/2014/main" id="{0CEF6F05-B744-A3BA-D47E-F74C42224818}"/>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3" name="Oval 362">
                <a:extLst>
                  <a:ext uri="{FF2B5EF4-FFF2-40B4-BE49-F238E27FC236}">
                    <a16:creationId xmlns:a16="http://schemas.microsoft.com/office/drawing/2014/main" id="{EBA599E0-AA8E-4B4A-3567-3DCC0744CF7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952669E6-DD9E-51C6-3687-8A233AAF8CD9}"/>
                </a:ext>
              </a:extLst>
            </p:cNvPr>
            <p:cNvGrpSpPr/>
            <p:nvPr/>
          </p:nvGrpSpPr>
          <p:grpSpPr>
            <a:xfrm>
              <a:off x="6783295" y="2815143"/>
              <a:ext cx="1097280" cy="685800"/>
              <a:chOff x="6771067" y="4966859"/>
              <a:chExt cx="1097280" cy="685800"/>
            </a:xfrm>
          </p:grpSpPr>
          <p:sp>
            <p:nvSpPr>
              <p:cNvPr id="360" name="Rectangle: Rounded Corners 359">
                <a:extLst>
                  <a:ext uri="{FF2B5EF4-FFF2-40B4-BE49-F238E27FC236}">
                    <a16:creationId xmlns:a16="http://schemas.microsoft.com/office/drawing/2014/main" id="{EFCA810A-469D-0EFD-64AB-3A049428C8F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1" name="Oval 360">
                <a:extLst>
                  <a:ext uri="{FF2B5EF4-FFF2-40B4-BE49-F238E27FC236}">
                    <a16:creationId xmlns:a16="http://schemas.microsoft.com/office/drawing/2014/main" id="{D1EBA38B-2AE0-3538-2074-0B2D54536C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FDC83854-58D0-E4A4-870E-F26C24A735BF}"/>
                </a:ext>
              </a:extLst>
            </p:cNvPr>
            <p:cNvGrpSpPr/>
            <p:nvPr/>
          </p:nvGrpSpPr>
          <p:grpSpPr>
            <a:xfrm>
              <a:off x="5502836" y="4643943"/>
              <a:ext cx="1097280" cy="685800"/>
              <a:chOff x="6771067" y="4966859"/>
              <a:chExt cx="1097280" cy="685800"/>
            </a:xfrm>
          </p:grpSpPr>
          <p:sp>
            <p:nvSpPr>
              <p:cNvPr id="358" name="Rectangle: Rounded Corners 357">
                <a:extLst>
                  <a:ext uri="{FF2B5EF4-FFF2-40B4-BE49-F238E27FC236}">
                    <a16:creationId xmlns:a16="http://schemas.microsoft.com/office/drawing/2014/main" id="{51DF0AE1-51E6-4A8E-924B-3256B44D8A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59" name="Oval 358">
                <a:extLst>
                  <a:ext uri="{FF2B5EF4-FFF2-40B4-BE49-F238E27FC236}">
                    <a16:creationId xmlns:a16="http://schemas.microsoft.com/office/drawing/2014/main" id="{5E658DF8-6A42-AB2C-180B-32F63AF372B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0" name="Group 229">
              <a:extLst>
                <a:ext uri="{FF2B5EF4-FFF2-40B4-BE49-F238E27FC236}">
                  <a16:creationId xmlns:a16="http://schemas.microsoft.com/office/drawing/2014/main" id="{0DDCE860-003C-12F0-4D93-F29E3510C02C}"/>
                </a:ext>
              </a:extLst>
            </p:cNvPr>
            <p:cNvGrpSpPr/>
            <p:nvPr/>
          </p:nvGrpSpPr>
          <p:grpSpPr>
            <a:xfrm>
              <a:off x="5502836" y="3729543"/>
              <a:ext cx="1097280" cy="685800"/>
              <a:chOff x="6771067" y="4966859"/>
              <a:chExt cx="1097280" cy="685800"/>
            </a:xfrm>
          </p:grpSpPr>
          <p:sp>
            <p:nvSpPr>
              <p:cNvPr id="356" name="Rectangle: Rounded Corners 355">
                <a:extLst>
                  <a:ext uri="{FF2B5EF4-FFF2-40B4-BE49-F238E27FC236}">
                    <a16:creationId xmlns:a16="http://schemas.microsoft.com/office/drawing/2014/main" id="{875C78D8-DBF9-744D-8188-531C5FA4E59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7" name="Oval 356">
                <a:extLst>
                  <a:ext uri="{FF2B5EF4-FFF2-40B4-BE49-F238E27FC236}">
                    <a16:creationId xmlns:a16="http://schemas.microsoft.com/office/drawing/2014/main" id="{5D900ED1-6DD2-D0D7-A43A-744FF5AD78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1" name="Group 230">
              <a:extLst>
                <a:ext uri="{FF2B5EF4-FFF2-40B4-BE49-F238E27FC236}">
                  <a16:creationId xmlns:a16="http://schemas.microsoft.com/office/drawing/2014/main" id="{3A13D5FE-4A1B-53E8-EC6F-E9534E99045E}"/>
                </a:ext>
              </a:extLst>
            </p:cNvPr>
            <p:cNvGrpSpPr/>
            <p:nvPr/>
          </p:nvGrpSpPr>
          <p:grpSpPr>
            <a:xfrm>
              <a:off x="5502836" y="2815143"/>
              <a:ext cx="1097280" cy="685800"/>
              <a:chOff x="6771067" y="4966859"/>
              <a:chExt cx="1097280" cy="685800"/>
            </a:xfrm>
          </p:grpSpPr>
          <p:sp>
            <p:nvSpPr>
              <p:cNvPr id="354" name="Rectangle: Rounded Corners 353">
                <a:extLst>
                  <a:ext uri="{FF2B5EF4-FFF2-40B4-BE49-F238E27FC236}">
                    <a16:creationId xmlns:a16="http://schemas.microsoft.com/office/drawing/2014/main" id="{ADE9F1E7-E436-5D7F-B152-9FF8ACF80C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5" name="Oval 354">
                <a:extLst>
                  <a:ext uri="{FF2B5EF4-FFF2-40B4-BE49-F238E27FC236}">
                    <a16:creationId xmlns:a16="http://schemas.microsoft.com/office/drawing/2014/main" id="{352B2FDF-BCF3-3312-49E9-9D86A25D50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3" name="Group 232">
              <a:extLst>
                <a:ext uri="{FF2B5EF4-FFF2-40B4-BE49-F238E27FC236}">
                  <a16:creationId xmlns:a16="http://schemas.microsoft.com/office/drawing/2014/main" id="{F967DE2C-69E2-8208-7132-3188F92587BB}"/>
                </a:ext>
              </a:extLst>
            </p:cNvPr>
            <p:cNvGrpSpPr/>
            <p:nvPr/>
          </p:nvGrpSpPr>
          <p:grpSpPr>
            <a:xfrm>
              <a:off x="4222377" y="4643943"/>
              <a:ext cx="1097280" cy="685800"/>
              <a:chOff x="6771067" y="4966859"/>
              <a:chExt cx="1097280" cy="685800"/>
            </a:xfrm>
          </p:grpSpPr>
          <p:sp>
            <p:nvSpPr>
              <p:cNvPr id="352" name="Rectangle: Rounded Corners 351">
                <a:extLst>
                  <a:ext uri="{FF2B5EF4-FFF2-40B4-BE49-F238E27FC236}">
                    <a16:creationId xmlns:a16="http://schemas.microsoft.com/office/drawing/2014/main" id="{CA7CB7E2-5C00-647A-64A0-6250C1CFBA8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3" name="Oval 352">
                <a:extLst>
                  <a:ext uri="{FF2B5EF4-FFF2-40B4-BE49-F238E27FC236}">
                    <a16:creationId xmlns:a16="http://schemas.microsoft.com/office/drawing/2014/main" id="{6CD6EC8B-814B-11C5-92E0-9A9E651D854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4" name="Group 233">
              <a:extLst>
                <a:ext uri="{FF2B5EF4-FFF2-40B4-BE49-F238E27FC236}">
                  <a16:creationId xmlns:a16="http://schemas.microsoft.com/office/drawing/2014/main" id="{320AEE1D-2CB7-58EA-EF48-455C0C936928}"/>
                </a:ext>
              </a:extLst>
            </p:cNvPr>
            <p:cNvGrpSpPr/>
            <p:nvPr/>
          </p:nvGrpSpPr>
          <p:grpSpPr>
            <a:xfrm>
              <a:off x="4222377" y="3729543"/>
              <a:ext cx="1097280" cy="685800"/>
              <a:chOff x="6771067" y="4966859"/>
              <a:chExt cx="1097280" cy="685800"/>
            </a:xfrm>
          </p:grpSpPr>
          <p:sp>
            <p:nvSpPr>
              <p:cNvPr id="350" name="Rectangle: Rounded Corners 349">
                <a:extLst>
                  <a:ext uri="{FF2B5EF4-FFF2-40B4-BE49-F238E27FC236}">
                    <a16:creationId xmlns:a16="http://schemas.microsoft.com/office/drawing/2014/main" id="{99982DCD-B8C1-2B0B-5F43-EBF840EB484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1" name="Oval 350">
                <a:extLst>
                  <a:ext uri="{FF2B5EF4-FFF2-40B4-BE49-F238E27FC236}">
                    <a16:creationId xmlns:a16="http://schemas.microsoft.com/office/drawing/2014/main" id="{F4619B48-8CCC-155D-FD76-0990AAC1A1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6" name="Group 235">
              <a:extLst>
                <a:ext uri="{FF2B5EF4-FFF2-40B4-BE49-F238E27FC236}">
                  <a16:creationId xmlns:a16="http://schemas.microsoft.com/office/drawing/2014/main" id="{953B1134-8717-95B0-4DD2-6736B7CF8D4C}"/>
                </a:ext>
              </a:extLst>
            </p:cNvPr>
            <p:cNvGrpSpPr/>
            <p:nvPr/>
          </p:nvGrpSpPr>
          <p:grpSpPr>
            <a:xfrm>
              <a:off x="4222377" y="2815143"/>
              <a:ext cx="1097280" cy="685800"/>
              <a:chOff x="6771067" y="4966859"/>
              <a:chExt cx="1097280" cy="685800"/>
            </a:xfrm>
          </p:grpSpPr>
          <p:sp>
            <p:nvSpPr>
              <p:cNvPr id="348" name="Rectangle: Rounded Corners 347">
                <a:extLst>
                  <a:ext uri="{FF2B5EF4-FFF2-40B4-BE49-F238E27FC236}">
                    <a16:creationId xmlns:a16="http://schemas.microsoft.com/office/drawing/2014/main" id="{D2FB2BB0-9A35-D1C2-1344-238D4C4488F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49" name="Oval 348">
                <a:extLst>
                  <a:ext uri="{FF2B5EF4-FFF2-40B4-BE49-F238E27FC236}">
                    <a16:creationId xmlns:a16="http://schemas.microsoft.com/office/drawing/2014/main" id="{D6293A98-E64A-69BB-E00D-E3D534403B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37" name="Group 236">
              <a:extLst>
                <a:ext uri="{FF2B5EF4-FFF2-40B4-BE49-F238E27FC236}">
                  <a16:creationId xmlns:a16="http://schemas.microsoft.com/office/drawing/2014/main" id="{8891C237-9A37-D911-8CBC-6B8B0744BE60}"/>
                </a:ext>
              </a:extLst>
            </p:cNvPr>
            <p:cNvGrpSpPr/>
            <p:nvPr/>
          </p:nvGrpSpPr>
          <p:grpSpPr>
            <a:xfrm>
              <a:off x="2941918" y="5558343"/>
              <a:ext cx="1097280" cy="685800"/>
              <a:chOff x="6771067" y="4966859"/>
              <a:chExt cx="1097280" cy="685800"/>
            </a:xfrm>
          </p:grpSpPr>
          <p:sp>
            <p:nvSpPr>
              <p:cNvPr id="346" name="Rectangle: Rounded Corners 345">
                <a:extLst>
                  <a:ext uri="{FF2B5EF4-FFF2-40B4-BE49-F238E27FC236}">
                    <a16:creationId xmlns:a16="http://schemas.microsoft.com/office/drawing/2014/main" id="{B21BDDF1-A366-3F74-56F1-5321A772CAC7}"/>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7" name="Oval 346">
                <a:extLst>
                  <a:ext uri="{FF2B5EF4-FFF2-40B4-BE49-F238E27FC236}">
                    <a16:creationId xmlns:a16="http://schemas.microsoft.com/office/drawing/2014/main" id="{4FA1BA34-1154-1A31-563A-70EB65B13BD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39" name="Group 238">
              <a:extLst>
                <a:ext uri="{FF2B5EF4-FFF2-40B4-BE49-F238E27FC236}">
                  <a16:creationId xmlns:a16="http://schemas.microsoft.com/office/drawing/2014/main" id="{78FFD2AE-772B-DD0E-A462-289F99F46FAB}"/>
                </a:ext>
              </a:extLst>
            </p:cNvPr>
            <p:cNvGrpSpPr/>
            <p:nvPr/>
          </p:nvGrpSpPr>
          <p:grpSpPr>
            <a:xfrm>
              <a:off x="2941918" y="4643943"/>
              <a:ext cx="1097280" cy="685800"/>
              <a:chOff x="6771067" y="4966859"/>
              <a:chExt cx="1097280" cy="685800"/>
            </a:xfrm>
          </p:grpSpPr>
          <p:sp>
            <p:nvSpPr>
              <p:cNvPr id="344" name="Rectangle: Rounded Corners 343">
                <a:extLst>
                  <a:ext uri="{FF2B5EF4-FFF2-40B4-BE49-F238E27FC236}">
                    <a16:creationId xmlns:a16="http://schemas.microsoft.com/office/drawing/2014/main" id="{C5AB2A9D-62C2-FB1F-C0DB-F1F804CA8DC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5" name="Oval 344">
                <a:extLst>
                  <a:ext uri="{FF2B5EF4-FFF2-40B4-BE49-F238E27FC236}">
                    <a16:creationId xmlns:a16="http://schemas.microsoft.com/office/drawing/2014/main" id="{A362005D-EC5C-844C-75B0-4BC40EBF126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0" name="Group 239">
              <a:extLst>
                <a:ext uri="{FF2B5EF4-FFF2-40B4-BE49-F238E27FC236}">
                  <a16:creationId xmlns:a16="http://schemas.microsoft.com/office/drawing/2014/main" id="{FBB749CA-1843-97BF-0BA3-1D3CB6BA816E}"/>
                </a:ext>
              </a:extLst>
            </p:cNvPr>
            <p:cNvGrpSpPr/>
            <p:nvPr/>
          </p:nvGrpSpPr>
          <p:grpSpPr>
            <a:xfrm>
              <a:off x="2941918" y="3729543"/>
              <a:ext cx="1097280" cy="685800"/>
              <a:chOff x="6771067" y="4966859"/>
              <a:chExt cx="1097280" cy="685800"/>
            </a:xfrm>
          </p:grpSpPr>
          <p:sp>
            <p:nvSpPr>
              <p:cNvPr id="342" name="Rectangle: Rounded Corners 341">
                <a:extLst>
                  <a:ext uri="{FF2B5EF4-FFF2-40B4-BE49-F238E27FC236}">
                    <a16:creationId xmlns:a16="http://schemas.microsoft.com/office/drawing/2014/main" id="{C1C0F5AE-7810-AC0B-E254-F0072A4394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3" name="Oval 342">
                <a:extLst>
                  <a:ext uri="{FF2B5EF4-FFF2-40B4-BE49-F238E27FC236}">
                    <a16:creationId xmlns:a16="http://schemas.microsoft.com/office/drawing/2014/main" id="{ABBEF19F-F429-576C-453A-A00C531B17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1" name="Group 240">
              <a:extLst>
                <a:ext uri="{FF2B5EF4-FFF2-40B4-BE49-F238E27FC236}">
                  <a16:creationId xmlns:a16="http://schemas.microsoft.com/office/drawing/2014/main" id="{005467FA-488B-1D47-6807-8AF28CDF2A8F}"/>
                </a:ext>
              </a:extLst>
            </p:cNvPr>
            <p:cNvGrpSpPr/>
            <p:nvPr/>
          </p:nvGrpSpPr>
          <p:grpSpPr>
            <a:xfrm>
              <a:off x="2941918" y="2815143"/>
              <a:ext cx="1097280" cy="685800"/>
              <a:chOff x="6771067" y="4966859"/>
              <a:chExt cx="1097280" cy="685800"/>
            </a:xfrm>
          </p:grpSpPr>
          <p:sp>
            <p:nvSpPr>
              <p:cNvPr id="340" name="Rectangle: Rounded Corners 339">
                <a:extLst>
                  <a:ext uri="{FF2B5EF4-FFF2-40B4-BE49-F238E27FC236}">
                    <a16:creationId xmlns:a16="http://schemas.microsoft.com/office/drawing/2014/main" id="{0B494BE9-D9BA-1D4B-9673-7D6E9868929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1" name="Oval 340">
                <a:extLst>
                  <a:ext uri="{FF2B5EF4-FFF2-40B4-BE49-F238E27FC236}">
                    <a16:creationId xmlns:a16="http://schemas.microsoft.com/office/drawing/2014/main" id="{3F9C9519-00FF-43E7-9D6D-F92B2616C4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2" name="Group 241">
              <a:extLst>
                <a:ext uri="{FF2B5EF4-FFF2-40B4-BE49-F238E27FC236}">
                  <a16:creationId xmlns:a16="http://schemas.microsoft.com/office/drawing/2014/main" id="{0781FEB1-1FDD-4402-7D21-0CCF22D370D0}"/>
                </a:ext>
              </a:extLst>
            </p:cNvPr>
            <p:cNvGrpSpPr/>
            <p:nvPr/>
          </p:nvGrpSpPr>
          <p:grpSpPr>
            <a:xfrm>
              <a:off x="1661459" y="4643943"/>
              <a:ext cx="1097280" cy="685800"/>
              <a:chOff x="6771067" y="4966859"/>
              <a:chExt cx="1097280" cy="685800"/>
            </a:xfrm>
          </p:grpSpPr>
          <p:sp>
            <p:nvSpPr>
              <p:cNvPr id="338" name="Rectangle: Rounded Corners 337">
                <a:extLst>
                  <a:ext uri="{FF2B5EF4-FFF2-40B4-BE49-F238E27FC236}">
                    <a16:creationId xmlns:a16="http://schemas.microsoft.com/office/drawing/2014/main" id="{6F5D74DD-3476-5071-8A6D-8D136E7F433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39" name="Oval 338">
                <a:extLst>
                  <a:ext uri="{FF2B5EF4-FFF2-40B4-BE49-F238E27FC236}">
                    <a16:creationId xmlns:a16="http://schemas.microsoft.com/office/drawing/2014/main" id="{CA5524DF-EF89-9E5D-1921-DE438C9FBF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4" name="Group 243">
              <a:extLst>
                <a:ext uri="{FF2B5EF4-FFF2-40B4-BE49-F238E27FC236}">
                  <a16:creationId xmlns:a16="http://schemas.microsoft.com/office/drawing/2014/main" id="{3E30F749-FB55-4BDE-F31E-CBEAD9B40B5F}"/>
                </a:ext>
              </a:extLst>
            </p:cNvPr>
            <p:cNvGrpSpPr/>
            <p:nvPr/>
          </p:nvGrpSpPr>
          <p:grpSpPr>
            <a:xfrm>
              <a:off x="1661459" y="3729543"/>
              <a:ext cx="1097280" cy="685800"/>
              <a:chOff x="6771067" y="4966859"/>
              <a:chExt cx="1097280" cy="685800"/>
            </a:xfrm>
          </p:grpSpPr>
          <p:sp>
            <p:nvSpPr>
              <p:cNvPr id="336" name="Rectangle: Rounded Corners 335">
                <a:extLst>
                  <a:ext uri="{FF2B5EF4-FFF2-40B4-BE49-F238E27FC236}">
                    <a16:creationId xmlns:a16="http://schemas.microsoft.com/office/drawing/2014/main" id="{9297E304-410C-AD1C-33A0-5449E6BD340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7" name="Oval 336">
                <a:extLst>
                  <a:ext uri="{FF2B5EF4-FFF2-40B4-BE49-F238E27FC236}">
                    <a16:creationId xmlns:a16="http://schemas.microsoft.com/office/drawing/2014/main" id="{DFA765D9-F84B-6E62-5CB4-9AC7D8EB5F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5" name="Group 244">
              <a:extLst>
                <a:ext uri="{FF2B5EF4-FFF2-40B4-BE49-F238E27FC236}">
                  <a16:creationId xmlns:a16="http://schemas.microsoft.com/office/drawing/2014/main" id="{31ED1588-3E55-4A61-CB43-87B3A29B5437}"/>
                </a:ext>
              </a:extLst>
            </p:cNvPr>
            <p:cNvGrpSpPr/>
            <p:nvPr/>
          </p:nvGrpSpPr>
          <p:grpSpPr>
            <a:xfrm>
              <a:off x="1661459" y="2815143"/>
              <a:ext cx="1097280" cy="685800"/>
              <a:chOff x="6771067" y="4966859"/>
              <a:chExt cx="1097280" cy="685800"/>
            </a:xfrm>
          </p:grpSpPr>
          <p:sp>
            <p:nvSpPr>
              <p:cNvPr id="334" name="Rectangle: Rounded Corners 333">
                <a:extLst>
                  <a:ext uri="{FF2B5EF4-FFF2-40B4-BE49-F238E27FC236}">
                    <a16:creationId xmlns:a16="http://schemas.microsoft.com/office/drawing/2014/main" id="{3890093B-780D-23C6-196E-E978C764D5EF}"/>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5" name="Oval 334">
                <a:extLst>
                  <a:ext uri="{FF2B5EF4-FFF2-40B4-BE49-F238E27FC236}">
                    <a16:creationId xmlns:a16="http://schemas.microsoft.com/office/drawing/2014/main" id="{A7BB1884-BF42-CDF5-AAF4-F6A9E06FF3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6" name="Group 245">
              <a:extLst>
                <a:ext uri="{FF2B5EF4-FFF2-40B4-BE49-F238E27FC236}">
                  <a16:creationId xmlns:a16="http://schemas.microsoft.com/office/drawing/2014/main" id="{89406A51-DAF5-790A-FFD4-66EF413EF5A8}"/>
                </a:ext>
              </a:extLst>
            </p:cNvPr>
            <p:cNvGrpSpPr/>
            <p:nvPr/>
          </p:nvGrpSpPr>
          <p:grpSpPr>
            <a:xfrm>
              <a:off x="381000" y="3729543"/>
              <a:ext cx="1097280" cy="685800"/>
              <a:chOff x="6771067" y="4966859"/>
              <a:chExt cx="1097280" cy="685800"/>
            </a:xfrm>
          </p:grpSpPr>
          <p:sp>
            <p:nvSpPr>
              <p:cNvPr id="332" name="Rectangle: Rounded Corners 331">
                <a:extLst>
                  <a:ext uri="{FF2B5EF4-FFF2-40B4-BE49-F238E27FC236}">
                    <a16:creationId xmlns:a16="http://schemas.microsoft.com/office/drawing/2014/main" id="{90A27EAB-2D1B-BAAA-55BE-75D4C08902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3" name="Oval 332">
                <a:extLst>
                  <a:ext uri="{FF2B5EF4-FFF2-40B4-BE49-F238E27FC236}">
                    <a16:creationId xmlns:a16="http://schemas.microsoft.com/office/drawing/2014/main" id="{D0982781-41F0-16F2-191C-1ED3F66C2B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7" name="Group 246">
              <a:extLst>
                <a:ext uri="{FF2B5EF4-FFF2-40B4-BE49-F238E27FC236}">
                  <a16:creationId xmlns:a16="http://schemas.microsoft.com/office/drawing/2014/main" id="{9AA84AAC-45EB-37B1-AABD-C1268102DF0D}"/>
                </a:ext>
              </a:extLst>
            </p:cNvPr>
            <p:cNvGrpSpPr/>
            <p:nvPr/>
          </p:nvGrpSpPr>
          <p:grpSpPr>
            <a:xfrm>
              <a:off x="381000" y="2815143"/>
              <a:ext cx="1097280" cy="685800"/>
              <a:chOff x="6771067" y="4966859"/>
              <a:chExt cx="1097280" cy="685800"/>
            </a:xfrm>
          </p:grpSpPr>
          <p:sp>
            <p:nvSpPr>
              <p:cNvPr id="330" name="Rectangle: Rounded Corners 329">
                <a:extLst>
                  <a:ext uri="{FF2B5EF4-FFF2-40B4-BE49-F238E27FC236}">
                    <a16:creationId xmlns:a16="http://schemas.microsoft.com/office/drawing/2014/main" id="{10205494-45AA-F9F8-A0F3-F249480B04C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1" name="Oval 330">
                <a:extLst>
                  <a:ext uri="{FF2B5EF4-FFF2-40B4-BE49-F238E27FC236}">
                    <a16:creationId xmlns:a16="http://schemas.microsoft.com/office/drawing/2014/main" id="{AEB37F18-AC72-9CAC-898E-B87F87A8A3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48" name="Group 247">
              <a:extLst>
                <a:ext uri="{FF2B5EF4-FFF2-40B4-BE49-F238E27FC236}">
                  <a16:creationId xmlns:a16="http://schemas.microsoft.com/office/drawing/2014/main" id="{19187122-664D-5D76-16B1-248B373E7CBD}"/>
                </a:ext>
              </a:extLst>
            </p:cNvPr>
            <p:cNvGrpSpPr/>
            <p:nvPr/>
          </p:nvGrpSpPr>
          <p:grpSpPr>
            <a:xfrm>
              <a:off x="10624674" y="4643943"/>
              <a:ext cx="1097280" cy="685800"/>
              <a:chOff x="6771067" y="4966859"/>
              <a:chExt cx="1097280" cy="685800"/>
            </a:xfrm>
          </p:grpSpPr>
          <p:sp>
            <p:nvSpPr>
              <p:cNvPr id="328" name="Rectangle: Rounded Corners 327">
                <a:extLst>
                  <a:ext uri="{FF2B5EF4-FFF2-40B4-BE49-F238E27FC236}">
                    <a16:creationId xmlns:a16="http://schemas.microsoft.com/office/drawing/2014/main" id="{AF15D281-D158-EDDE-2C0A-8A24F5ABB93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29" name="Oval 328">
                <a:extLst>
                  <a:ext uri="{FF2B5EF4-FFF2-40B4-BE49-F238E27FC236}">
                    <a16:creationId xmlns:a16="http://schemas.microsoft.com/office/drawing/2014/main" id="{21E54A23-BF9B-B4DD-A862-80BBFCFBB0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49" name="Group 248">
              <a:extLst>
                <a:ext uri="{FF2B5EF4-FFF2-40B4-BE49-F238E27FC236}">
                  <a16:creationId xmlns:a16="http://schemas.microsoft.com/office/drawing/2014/main" id="{1478EBCF-5864-E046-F471-F79A92E5BDD0}"/>
                </a:ext>
              </a:extLst>
            </p:cNvPr>
            <p:cNvGrpSpPr/>
            <p:nvPr/>
          </p:nvGrpSpPr>
          <p:grpSpPr>
            <a:xfrm>
              <a:off x="10624674" y="3729543"/>
              <a:ext cx="1097280" cy="685800"/>
              <a:chOff x="6771067" y="4966859"/>
              <a:chExt cx="1097280" cy="685800"/>
            </a:xfrm>
          </p:grpSpPr>
          <p:sp>
            <p:nvSpPr>
              <p:cNvPr id="326" name="Rectangle: Rounded Corners 325">
                <a:extLst>
                  <a:ext uri="{FF2B5EF4-FFF2-40B4-BE49-F238E27FC236}">
                    <a16:creationId xmlns:a16="http://schemas.microsoft.com/office/drawing/2014/main" id="{F21A3C02-CC05-8C9D-2108-033657B02A0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7" name="Oval 326">
                <a:extLst>
                  <a:ext uri="{FF2B5EF4-FFF2-40B4-BE49-F238E27FC236}">
                    <a16:creationId xmlns:a16="http://schemas.microsoft.com/office/drawing/2014/main" id="{CD311EFF-8020-B2C5-2DE4-0884C211CE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0" name="Group 249">
              <a:extLst>
                <a:ext uri="{FF2B5EF4-FFF2-40B4-BE49-F238E27FC236}">
                  <a16:creationId xmlns:a16="http://schemas.microsoft.com/office/drawing/2014/main" id="{8467C676-1618-F1A1-CBA5-FAF83047D36A}"/>
                </a:ext>
              </a:extLst>
            </p:cNvPr>
            <p:cNvGrpSpPr/>
            <p:nvPr/>
          </p:nvGrpSpPr>
          <p:grpSpPr>
            <a:xfrm>
              <a:off x="10624674" y="2815143"/>
              <a:ext cx="1097280" cy="685800"/>
              <a:chOff x="6771067" y="4966859"/>
              <a:chExt cx="1097280" cy="685800"/>
            </a:xfrm>
          </p:grpSpPr>
          <p:sp>
            <p:nvSpPr>
              <p:cNvPr id="324" name="Rectangle: Rounded Corners 323">
                <a:extLst>
                  <a:ext uri="{FF2B5EF4-FFF2-40B4-BE49-F238E27FC236}">
                    <a16:creationId xmlns:a16="http://schemas.microsoft.com/office/drawing/2014/main" id="{A9C8DC29-A0A5-7749-8571-A6F1AB89248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5" name="Oval 324">
                <a:extLst>
                  <a:ext uri="{FF2B5EF4-FFF2-40B4-BE49-F238E27FC236}">
                    <a16:creationId xmlns:a16="http://schemas.microsoft.com/office/drawing/2014/main" id="{D900B535-8D8C-AB0F-27CA-5FCBB3D96F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1" name="Straight Arrow Connector 250">
              <a:extLst>
                <a:ext uri="{FF2B5EF4-FFF2-40B4-BE49-F238E27FC236}">
                  <a16:creationId xmlns:a16="http://schemas.microsoft.com/office/drawing/2014/main" id="{9FBA7EC7-7D66-15E8-00D4-C22C018379A4}"/>
                </a:ext>
              </a:extLst>
            </p:cNvPr>
            <p:cNvCxnSpPr>
              <a:stCxn id="390" idx="3"/>
              <a:endCxn id="37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F976CEFE-8EAB-1809-2234-5444F6145FD8}"/>
                </a:ext>
              </a:extLst>
            </p:cNvPr>
            <p:cNvCxnSpPr>
              <a:stCxn id="374" idx="3"/>
              <a:endCxn id="37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B387D83B-758C-3E8E-22F0-D33EEAEDA5C5}"/>
                </a:ext>
              </a:extLst>
            </p:cNvPr>
            <p:cNvCxnSpPr>
              <a:stCxn id="376" idx="3"/>
              <a:endCxn id="37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29F19ADE-1B2C-AE22-43BE-6D0DED08A416}"/>
                </a:ext>
              </a:extLst>
            </p:cNvPr>
            <p:cNvCxnSpPr>
              <a:stCxn id="378" idx="3"/>
              <a:endCxn id="38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310DB2E5-2297-9FC8-939F-98F565B51AA7}"/>
                </a:ext>
              </a:extLst>
            </p:cNvPr>
            <p:cNvCxnSpPr>
              <a:stCxn id="380" idx="3"/>
              <a:endCxn id="38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51D55C2C-439A-9EE5-7309-4ADF3620F758}"/>
                </a:ext>
              </a:extLst>
            </p:cNvPr>
            <p:cNvCxnSpPr>
              <a:stCxn id="382" idx="3"/>
              <a:endCxn id="38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9AD21134-F40A-9E80-2741-F40416263847}"/>
                </a:ext>
              </a:extLst>
            </p:cNvPr>
            <p:cNvCxnSpPr>
              <a:cxnSpLocks/>
              <a:stCxn id="384" idx="3"/>
              <a:endCxn id="3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4BD20F49-D90E-7C0F-1B91-F9AF24EA8678}"/>
                </a:ext>
              </a:extLst>
            </p:cNvPr>
            <p:cNvCxnSpPr>
              <a:stCxn id="386" idx="3"/>
              <a:endCxn id="38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9" name="Group 258">
              <a:extLst>
                <a:ext uri="{FF2B5EF4-FFF2-40B4-BE49-F238E27FC236}">
                  <a16:creationId xmlns:a16="http://schemas.microsoft.com/office/drawing/2014/main" id="{372F553E-A2E5-8B83-D8D0-1B28EB106CCE}"/>
                </a:ext>
              </a:extLst>
            </p:cNvPr>
            <p:cNvGrpSpPr/>
            <p:nvPr/>
          </p:nvGrpSpPr>
          <p:grpSpPr>
            <a:xfrm>
              <a:off x="1035384" y="2338345"/>
              <a:ext cx="10070573" cy="210099"/>
              <a:chOff x="1035384" y="2037802"/>
              <a:chExt cx="10070573" cy="210099"/>
            </a:xfrm>
          </p:grpSpPr>
          <p:cxnSp>
            <p:nvCxnSpPr>
              <p:cNvPr id="260" name="Straight Connector 259">
                <a:extLst>
                  <a:ext uri="{FF2B5EF4-FFF2-40B4-BE49-F238E27FC236}">
                    <a16:creationId xmlns:a16="http://schemas.microsoft.com/office/drawing/2014/main" id="{510F2DD5-3351-8A4B-C29D-97B6CD4651F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5ECFE28D-62DC-37E3-7D7F-30149470FA6D}"/>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E310397-EDF7-8991-D57B-234ABEAF334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FBEE652C-DBBB-0395-D89E-64195DA7A4BF}"/>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A5FF5A4-061C-7A64-B194-A3CFBD2ACBC0}"/>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D89F8DE-3EFD-5E74-F045-8176685883D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325F5F74-77EC-3C00-93AD-C42D5EB524E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1DF392B-5135-C696-D551-7C3248E7FBEF}"/>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54FCD7F1-D36D-47E1-1559-3B7DA7F2DF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60D0E5F-C40B-B4B1-3954-BB13B50BEE4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F5C0832B-993D-9D23-D82A-FA2763317A8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BDC2EA2C-D24B-20CE-4C0F-4D71F78D2B6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5D487C57-B58C-32DF-F5AB-04B980F532C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0B60883D-1FAD-8A2D-5909-703DEA74C01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D93DCA71-C6D7-4159-D626-59E4CE05AA0E}"/>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630BEA-C03D-FDA6-369C-24A6D97F7928}"/>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24850231-0A58-9822-5190-7E7A7F110697}"/>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9FD9A16C-5587-AD40-E4BC-ED0ECB7E465D}"/>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81AF9F60-35AC-49C8-491C-9674D6CE58A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BB1A8723-3EAD-1CA6-83AA-1BA50C49E39C}"/>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76E88BC0-6DE1-E3C7-644A-A8F680F7669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5203C6CA-FE65-ECE3-643F-088FBBF88F4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8CA57177-1B6F-D323-5DE0-C7C3F1AE5C0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CD978D4-FA16-0481-D5E1-5B2D40D29852}"/>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FF1EBA9-92DA-B27E-5662-B7413C6CB47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0305AAB2-BB78-D141-6AB6-D01D0633471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EAE33496-D2B1-6DB7-9435-7FD70EAA72C9}"/>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AB4DD7F8-6522-27A7-0091-69A76DF619E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8E3669F-3C93-C193-36C5-75874E9627D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69A9868-C225-87F7-E897-87C62A692B7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564931A7-65F7-7FD5-AB40-95BBDA6353C5}"/>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2" name="Straight Arrow Connector 391">
            <a:extLst>
              <a:ext uri="{FF2B5EF4-FFF2-40B4-BE49-F238E27FC236}">
                <a16:creationId xmlns:a16="http://schemas.microsoft.com/office/drawing/2014/main" id="{49F59189-665D-EF80-CBB7-F7EF2BE1BB7F}"/>
              </a:ext>
            </a:extLst>
          </p:cNvPr>
          <p:cNvCxnSpPr>
            <a:cxnSpLocks/>
            <a:endCxn id="407" idx="3"/>
          </p:cNvCxnSpPr>
          <p:nvPr/>
        </p:nvCxnSpPr>
        <p:spPr>
          <a:xfrm flipV="1">
            <a:off x="8840994" y="1447146"/>
            <a:ext cx="410351" cy="333515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10DD242E-53D2-C10C-23B3-1B89A1A06599}"/>
              </a:ext>
            </a:extLst>
          </p:cNvPr>
          <p:cNvCxnSpPr>
            <a:cxnSpLocks/>
            <a:stCxn id="416" idx="0"/>
            <a:endCxn id="407" idx="4"/>
          </p:cNvCxnSpPr>
          <p:nvPr/>
        </p:nvCxnSpPr>
        <p:spPr>
          <a:xfrm flipH="1" flipV="1">
            <a:off x="9354049" y="1447145"/>
            <a:ext cx="529618" cy="151189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4" name="Group 393">
            <a:extLst>
              <a:ext uri="{FF2B5EF4-FFF2-40B4-BE49-F238E27FC236}">
                <a16:creationId xmlns:a16="http://schemas.microsoft.com/office/drawing/2014/main" id="{8C3F890A-3B3F-B99C-F972-EA30C81252C7}"/>
              </a:ext>
            </a:extLst>
          </p:cNvPr>
          <p:cNvGrpSpPr/>
          <p:nvPr/>
        </p:nvGrpSpPr>
        <p:grpSpPr>
          <a:xfrm>
            <a:off x="237961" y="706239"/>
            <a:ext cx="11483993" cy="740907"/>
            <a:chOff x="250807" y="379412"/>
            <a:chExt cx="11483993" cy="740907"/>
          </a:xfrm>
        </p:grpSpPr>
        <p:sp>
          <p:nvSpPr>
            <p:cNvPr id="395" name="Rectangle 394">
              <a:extLst>
                <a:ext uri="{FF2B5EF4-FFF2-40B4-BE49-F238E27FC236}">
                  <a16:creationId xmlns:a16="http://schemas.microsoft.com/office/drawing/2014/main" id="{88F1981A-47AF-0D20-DF6E-A68F52D8ACF1}"/>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6" name="Rectangle 395">
              <a:extLst>
                <a:ext uri="{FF2B5EF4-FFF2-40B4-BE49-F238E27FC236}">
                  <a16:creationId xmlns:a16="http://schemas.microsoft.com/office/drawing/2014/main" id="{8AFC2090-3CE9-8F9F-BF7A-5EFF9E719E66}"/>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397" name="Rectangle 396">
              <a:extLst>
                <a:ext uri="{FF2B5EF4-FFF2-40B4-BE49-F238E27FC236}">
                  <a16:creationId xmlns:a16="http://schemas.microsoft.com/office/drawing/2014/main" id="{E5F56E08-5728-DB9A-D0F4-D614F87990D9}"/>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398" name="Rectangle 397">
              <a:extLst>
                <a:ext uri="{FF2B5EF4-FFF2-40B4-BE49-F238E27FC236}">
                  <a16:creationId xmlns:a16="http://schemas.microsoft.com/office/drawing/2014/main" id="{CCFF3FBF-1465-0D3F-0BC0-9B7CF1BC1D3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399" name="Rectangle 398">
              <a:extLst>
                <a:ext uri="{FF2B5EF4-FFF2-40B4-BE49-F238E27FC236}">
                  <a16:creationId xmlns:a16="http://schemas.microsoft.com/office/drawing/2014/main" id="{051EB600-9A9C-50F6-5221-5E0A0338F3ED}"/>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0" name="Oval 399">
              <a:extLst>
                <a:ext uri="{FF2B5EF4-FFF2-40B4-BE49-F238E27FC236}">
                  <a16:creationId xmlns:a16="http://schemas.microsoft.com/office/drawing/2014/main" id="{8A0215BC-7A1D-7ECC-D20C-21C0557F586A}"/>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1" name="Pentagon 400">
              <a:extLst>
                <a:ext uri="{FF2B5EF4-FFF2-40B4-BE49-F238E27FC236}">
                  <a16:creationId xmlns:a16="http://schemas.microsoft.com/office/drawing/2014/main" id="{BFF648C6-FD58-193A-29C6-4E485C3CCF34}"/>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2" name="Pentagon 401">
              <a:extLst>
                <a:ext uri="{FF2B5EF4-FFF2-40B4-BE49-F238E27FC236}">
                  <a16:creationId xmlns:a16="http://schemas.microsoft.com/office/drawing/2014/main" id="{E617CB87-5218-8EEF-2B06-B8314E60225B}"/>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3" name="Pentagon 402">
              <a:extLst>
                <a:ext uri="{FF2B5EF4-FFF2-40B4-BE49-F238E27FC236}">
                  <a16:creationId xmlns:a16="http://schemas.microsoft.com/office/drawing/2014/main" id="{C0F72331-539E-CBF1-53D0-99B6D8EEAFCA}"/>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4" name="Pentagon 403">
              <a:extLst>
                <a:ext uri="{FF2B5EF4-FFF2-40B4-BE49-F238E27FC236}">
                  <a16:creationId xmlns:a16="http://schemas.microsoft.com/office/drawing/2014/main" id="{C7283F27-7EEF-D083-43F1-D265FDA4D88E}"/>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05" name="Pentagon 404">
              <a:extLst>
                <a:ext uri="{FF2B5EF4-FFF2-40B4-BE49-F238E27FC236}">
                  <a16:creationId xmlns:a16="http://schemas.microsoft.com/office/drawing/2014/main" id="{50F6D853-86E4-8309-A3E3-DABC9757A4DB}"/>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6" name="Pentagon 405">
              <a:extLst>
                <a:ext uri="{FF2B5EF4-FFF2-40B4-BE49-F238E27FC236}">
                  <a16:creationId xmlns:a16="http://schemas.microsoft.com/office/drawing/2014/main" id="{45F9DAE9-D22A-4C54-2D00-065C07D2F3A8}"/>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7" name="Pentagon 406">
              <a:extLst>
                <a:ext uri="{FF2B5EF4-FFF2-40B4-BE49-F238E27FC236}">
                  <a16:creationId xmlns:a16="http://schemas.microsoft.com/office/drawing/2014/main" id="{237B6EF6-9B51-333C-D3FA-480FC6FDE555}"/>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grpSp>
      <p:cxnSp>
        <p:nvCxnSpPr>
          <p:cNvPr id="408" name="Straight Arrow Connector 407">
            <a:extLst>
              <a:ext uri="{FF2B5EF4-FFF2-40B4-BE49-F238E27FC236}">
                <a16:creationId xmlns:a16="http://schemas.microsoft.com/office/drawing/2014/main" id="{AD5696E3-B420-5CA3-EB44-571F3FD7679B}"/>
              </a:ext>
            </a:extLst>
          </p:cNvPr>
          <p:cNvCxnSpPr>
            <a:cxnSpLocks/>
            <a:stCxn id="370" idx="0"/>
            <a:endCxn id="407" idx="2"/>
          </p:cNvCxnSpPr>
          <p:nvPr/>
        </p:nvCxnSpPr>
        <p:spPr>
          <a:xfrm flipV="1">
            <a:off x="8612394" y="1447145"/>
            <a:ext cx="536246" cy="242076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B89B9B90-3395-5F18-91F3-C628CE74A484}"/>
              </a:ext>
            </a:extLst>
          </p:cNvPr>
          <p:cNvGrpSpPr/>
          <p:nvPr/>
        </p:nvGrpSpPr>
        <p:grpSpPr>
          <a:xfrm>
            <a:off x="9335027" y="4782305"/>
            <a:ext cx="1097280" cy="685800"/>
            <a:chOff x="6771067" y="4966859"/>
            <a:chExt cx="1097280" cy="685800"/>
          </a:xfrm>
          <a:solidFill>
            <a:srgbClr val="D6DCE5"/>
          </a:solidFill>
        </p:grpSpPr>
        <p:sp>
          <p:nvSpPr>
            <p:cNvPr id="410" name="Rectangle: Rounded Corners 409">
              <a:extLst>
                <a:ext uri="{FF2B5EF4-FFF2-40B4-BE49-F238E27FC236}">
                  <a16:creationId xmlns:a16="http://schemas.microsoft.com/office/drawing/2014/main" id="{4A2565A2-587C-BAF8-3F34-BA942B121E27}"/>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1" name="Oval 410">
              <a:extLst>
                <a:ext uri="{FF2B5EF4-FFF2-40B4-BE49-F238E27FC236}">
                  <a16:creationId xmlns:a16="http://schemas.microsoft.com/office/drawing/2014/main" id="{A319E4F7-A296-434C-7882-416BB7A4432F}"/>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2" name="Group 411">
            <a:extLst>
              <a:ext uri="{FF2B5EF4-FFF2-40B4-BE49-F238E27FC236}">
                <a16:creationId xmlns:a16="http://schemas.microsoft.com/office/drawing/2014/main" id="{D4123565-DA8E-3BBB-F916-010116802C57}"/>
              </a:ext>
            </a:extLst>
          </p:cNvPr>
          <p:cNvGrpSpPr/>
          <p:nvPr/>
        </p:nvGrpSpPr>
        <p:grpSpPr>
          <a:xfrm>
            <a:off x="9344213" y="3872171"/>
            <a:ext cx="1097280" cy="685800"/>
            <a:chOff x="6771067" y="4966859"/>
            <a:chExt cx="1097280" cy="685800"/>
          </a:xfrm>
          <a:solidFill>
            <a:srgbClr val="D6DCE5"/>
          </a:solidFill>
        </p:grpSpPr>
        <p:sp>
          <p:nvSpPr>
            <p:cNvPr id="413" name="Rectangle: Rounded Corners 412">
              <a:extLst>
                <a:ext uri="{FF2B5EF4-FFF2-40B4-BE49-F238E27FC236}">
                  <a16:creationId xmlns:a16="http://schemas.microsoft.com/office/drawing/2014/main" id="{79543A5D-0A25-A2DF-B27F-0638AE14448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4" name="Oval 413">
              <a:extLst>
                <a:ext uri="{FF2B5EF4-FFF2-40B4-BE49-F238E27FC236}">
                  <a16:creationId xmlns:a16="http://schemas.microsoft.com/office/drawing/2014/main" id="{B17D3A93-9385-C240-2187-F7BC76795BB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5" name="Group 414">
            <a:extLst>
              <a:ext uri="{FF2B5EF4-FFF2-40B4-BE49-F238E27FC236}">
                <a16:creationId xmlns:a16="http://schemas.microsoft.com/office/drawing/2014/main" id="{74DA227D-F6B7-EE7C-D78D-2EF894B90FDF}"/>
              </a:ext>
            </a:extLst>
          </p:cNvPr>
          <p:cNvGrpSpPr/>
          <p:nvPr/>
        </p:nvGrpSpPr>
        <p:grpSpPr>
          <a:xfrm>
            <a:off x="9335027" y="2959038"/>
            <a:ext cx="1097280" cy="685800"/>
            <a:chOff x="6771067" y="4966859"/>
            <a:chExt cx="1097280" cy="685800"/>
          </a:xfrm>
          <a:solidFill>
            <a:srgbClr val="D6DCE5"/>
          </a:solidFill>
        </p:grpSpPr>
        <p:sp>
          <p:nvSpPr>
            <p:cNvPr id="416" name="Rectangle: Rounded Corners 415">
              <a:extLst>
                <a:ext uri="{FF2B5EF4-FFF2-40B4-BE49-F238E27FC236}">
                  <a16:creationId xmlns:a16="http://schemas.microsoft.com/office/drawing/2014/main" id="{085CEEC3-3933-AB9F-E27A-B591253F7521}"/>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7" name="Oval 416">
              <a:extLst>
                <a:ext uri="{FF2B5EF4-FFF2-40B4-BE49-F238E27FC236}">
                  <a16:creationId xmlns:a16="http://schemas.microsoft.com/office/drawing/2014/main" id="{53EE1057-D28B-CD14-10A0-E5AF2C98A1DF}"/>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392BDFFB-B907-8F59-A708-C866A7F4C3C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90"/>
            <a:ext cx="328029" cy="328029"/>
          </a:xfrm>
          <a:prstGeom prst="rect">
            <a:avLst/>
          </a:prstGeom>
        </p:spPr>
      </p:pic>
      <p:sp>
        <p:nvSpPr>
          <p:cNvPr id="3" name="Pentagon 2">
            <a:extLst>
              <a:ext uri="{FF2B5EF4-FFF2-40B4-BE49-F238E27FC236}">
                <a16:creationId xmlns:a16="http://schemas.microsoft.com/office/drawing/2014/main" id="{81D11C76-3B8E-FE93-6D2A-BA0F245CE038}"/>
              </a:ext>
            </a:extLst>
          </p:cNvPr>
          <p:cNvSpPr/>
          <p:nvPr/>
        </p:nvSpPr>
        <p:spPr>
          <a:xfrm>
            <a:off x="11405156" y="1294615"/>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ARR</a:t>
            </a:r>
          </a:p>
        </p:txBody>
      </p:sp>
      <p:pic>
        <p:nvPicPr>
          <p:cNvPr id="5" name="Graphic 4" descr="Run with solid fill">
            <a:extLst>
              <a:ext uri="{FF2B5EF4-FFF2-40B4-BE49-F238E27FC236}">
                <a16:creationId xmlns:a16="http://schemas.microsoft.com/office/drawing/2014/main" id="{179D4F03-8DC6-54E9-7EEE-BBFC9E67C3C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1" y="1318253"/>
            <a:ext cx="484229" cy="484229"/>
          </a:xfrm>
          <a:prstGeom prst="rect">
            <a:avLst/>
          </a:prstGeom>
        </p:spPr>
      </p:pic>
    </p:spTree>
    <p:extLst>
      <p:ext uri="{BB962C8B-B14F-4D97-AF65-F5344CB8AC3E}">
        <p14:creationId xmlns:p14="http://schemas.microsoft.com/office/powerpoint/2010/main" val="1233376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A7E078-0571-A553-F70D-D568FB94589B}"/>
              </a:ext>
            </a:extLst>
          </p:cNvPr>
          <p:cNvSpPr>
            <a:spLocks noGrp="1"/>
          </p:cNvSpPr>
          <p:nvPr>
            <p:ph type="title"/>
          </p:nvPr>
        </p:nvSpPr>
        <p:spPr/>
        <p:txBody>
          <a:bodyPr>
            <a:normAutofit/>
          </a:bodyPr>
          <a:lstStyle/>
          <a:p>
            <a:r>
              <a:rPr lang="en-US" sz="3200" b="1" dirty="0"/>
              <a:t>Record Runs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103</a:t>
            </a:fld>
            <a:endParaRPr lang="en-US" dirty="0"/>
          </a:p>
        </p:txBody>
      </p:sp>
      <p:grpSp>
        <p:nvGrpSpPr>
          <p:cNvPr id="192" name="Group 191">
            <a:extLst>
              <a:ext uri="{FF2B5EF4-FFF2-40B4-BE49-F238E27FC236}">
                <a16:creationId xmlns:a16="http://schemas.microsoft.com/office/drawing/2014/main" id="{BB630776-8873-EA9C-3559-3373D5A64433}"/>
              </a:ext>
            </a:extLst>
          </p:cNvPr>
          <p:cNvGrpSpPr/>
          <p:nvPr/>
        </p:nvGrpSpPr>
        <p:grpSpPr>
          <a:xfrm>
            <a:off x="378380" y="1686325"/>
            <a:ext cx="11343574" cy="4696180"/>
            <a:chOff x="378380" y="1547963"/>
            <a:chExt cx="11343574" cy="4696180"/>
          </a:xfrm>
        </p:grpSpPr>
        <p:sp>
          <p:nvSpPr>
            <p:cNvPr id="193" name="Rectangle: Rounded Corners 192">
              <a:extLst>
                <a:ext uri="{FF2B5EF4-FFF2-40B4-BE49-F238E27FC236}">
                  <a16:creationId xmlns:a16="http://schemas.microsoft.com/office/drawing/2014/main" id="{31CF9C99-F53D-177C-D676-353A43EA4DE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277A6140-ACF0-3681-D6B5-1339FB6326DC}"/>
                </a:ext>
              </a:extLst>
            </p:cNvPr>
            <p:cNvSpPr/>
            <p:nvPr/>
          </p:nvSpPr>
          <p:spPr>
            <a:xfrm>
              <a:off x="9344213" y="1661497"/>
              <a:ext cx="1095187" cy="3668237"/>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6F402066-9907-7C4A-765E-B63341056C37}"/>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7EFFFDDC-C02B-F5E6-5E86-935A0C73462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D6D15842-21A5-C6D4-D038-00ED7636C63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0FC44735-82FC-4DCE-ABFB-A17D7714FA0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E09CBC7-D970-38A0-8523-B5111AC2338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4CD2783-0821-5D0E-F8E2-CD393C77872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67FF921F-4129-F304-DAA4-EBBD1938A12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2" name="Group 201">
              <a:extLst>
                <a:ext uri="{FF2B5EF4-FFF2-40B4-BE49-F238E27FC236}">
                  <a16:creationId xmlns:a16="http://schemas.microsoft.com/office/drawing/2014/main" id="{62121059-9FEA-AC89-DAF1-C0A15C32731B}"/>
                </a:ext>
              </a:extLst>
            </p:cNvPr>
            <p:cNvGrpSpPr/>
            <p:nvPr/>
          </p:nvGrpSpPr>
          <p:grpSpPr>
            <a:xfrm>
              <a:off x="381000" y="1547963"/>
              <a:ext cx="1097280" cy="799337"/>
              <a:chOff x="560065" y="5025296"/>
              <a:chExt cx="1097280" cy="799337"/>
            </a:xfrm>
          </p:grpSpPr>
          <p:sp>
            <p:nvSpPr>
              <p:cNvPr id="392" name="Rectangle: Rounded Corners 391">
                <a:extLst>
                  <a:ext uri="{FF2B5EF4-FFF2-40B4-BE49-F238E27FC236}">
                    <a16:creationId xmlns:a16="http://schemas.microsoft.com/office/drawing/2014/main" id="{875FB843-C10E-AA8B-18C3-FF8790E1687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3" name="Oval 392">
                <a:extLst>
                  <a:ext uri="{FF2B5EF4-FFF2-40B4-BE49-F238E27FC236}">
                    <a16:creationId xmlns:a16="http://schemas.microsoft.com/office/drawing/2014/main" id="{C78D8D1A-6ED0-2979-4D0E-1EF6491873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3" name="Group 202">
              <a:extLst>
                <a:ext uri="{FF2B5EF4-FFF2-40B4-BE49-F238E27FC236}">
                  <a16:creationId xmlns:a16="http://schemas.microsoft.com/office/drawing/2014/main" id="{6B6F3A4C-88B1-9EEA-B44A-9F0A0BD9A64A}"/>
                </a:ext>
              </a:extLst>
            </p:cNvPr>
            <p:cNvGrpSpPr/>
            <p:nvPr/>
          </p:nvGrpSpPr>
          <p:grpSpPr>
            <a:xfrm>
              <a:off x="10624674" y="1552255"/>
              <a:ext cx="1097280" cy="799337"/>
              <a:chOff x="560065" y="5025296"/>
              <a:chExt cx="1097280" cy="799337"/>
            </a:xfrm>
          </p:grpSpPr>
          <p:sp>
            <p:nvSpPr>
              <p:cNvPr id="390" name="Rectangle: Rounded Corners 389">
                <a:extLst>
                  <a:ext uri="{FF2B5EF4-FFF2-40B4-BE49-F238E27FC236}">
                    <a16:creationId xmlns:a16="http://schemas.microsoft.com/office/drawing/2014/main" id="{56302EE9-CA48-050E-A039-8810C385A0B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1" name="Oval 390">
                <a:extLst>
                  <a:ext uri="{FF2B5EF4-FFF2-40B4-BE49-F238E27FC236}">
                    <a16:creationId xmlns:a16="http://schemas.microsoft.com/office/drawing/2014/main" id="{BCD601A0-4023-881D-DA04-A31D834851D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4" name="Group 203">
              <a:extLst>
                <a:ext uri="{FF2B5EF4-FFF2-40B4-BE49-F238E27FC236}">
                  <a16:creationId xmlns:a16="http://schemas.microsoft.com/office/drawing/2014/main" id="{31566645-A7AA-FFE2-DE52-6475E1FE9C8C}"/>
                </a:ext>
              </a:extLst>
            </p:cNvPr>
            <p:cNvGrpSpPr/>
            <p:nvPr/>
          </p:nvGrpSpPr>
          <p:grpSpPr>
            <a:xfrm>
              <a:off x="9344213" y="1552255"/>
              <a:ext cx="1097280" cy="799337"/>
              <a:chOff x="560065" y="5025296"/>
              <a:chExt cx="1097280" cy="799337"/>
            </a:xfrm>
          </p:grpSpPr>
          <p:sp>
            <p:nvSpPr>
              <p:cNvPr id="388" name="Rectangle: Rounded Corners 387">
                <a:extLst>
                  <a:ext uri="{FF2B5EF4-FFF2-40B4-BE49-F238E27FC236}">
                    <a16:creationId xmlns:a16="http://schemas.microsoft.com/office/drawing/2014/main" id="{2DCCE1E9-FF78-2007-14D4-A9FBFC0B982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9" name="Oval 388">
                <a:extLst>
                  <a:ext uri="{FF2B5EF4-FFF2-40B4-BE49-F238E27FC236}">
                    <a16:creationId xmlns:a16="http://schemas.microsoft.com/office/drawing/2014/main" id="{0742A591-78E6-A6CF-DC2F-8DB399C78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5" name="Group 204">
              <a:extLst>
                <a:ext uri="{FF2B5EF4-FFF2-40B4-BE49-F238E27FC236}">
                  <a16:creationId xmlns:a16="http://schemas.microsoft.com/office/drawing/2014/main" id="{4F586B2C-E41C-8F0B-3C7A-549E702B07A3}"/>
                </a:ext>
              </a:extLst>
            </p:cNvPr>
            <p:cNvGrpSpPr/>
            <p:nvPr/>
          </p:nvGrpSpPr>
          <p:grpSpPr>
            <a:xfrm>
              <a:off x="8063754" y="1547963"/>
              <a:ext cx="1097280" cy="799337"/>
              <a:chOff x="560065" y="5025296"/>
              <a:chExt cx="1097280" cy="799337"/>
            </a:xfrm>
          </p:grpSpPr>
          <p:sp>
            <p:nvSpPr>
              <p:cNvPr id="386" name="Rectangle: Rounded Corners 385">
                <a:extLst>
                  <a:ext uri="{FF2B5EF4-FFF2-40B4-BE49-F238E27FC236}">
                    <a16:creationId xmlns:a16="http://schemas.microsoft.com/office/drawing/2014/main" id="{E3A5EC24-CFC7-086C-2107-F42F4D80A7D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7" name="Oval 386">
                <a:extLst>
                  <a:ext uri="{FF2B5EF4-FFF2-40B4-BE49-F238E27FC236}">
                    <a16:creationId xmlns:a16="http://schemas.microsoft.com/office/drawing/2014/main" id="{58D79B5E-CDF9-19AE-9989-97927DC547E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6" name="Group 205">
              <a:extLst>
                <a:ext uri="{FF2B5EF4-FFF2-40B4-BE49-F238E27FC236}">
                  <a16:creationId xmlns:a16="http://schemas.microsoft.com/office/drawing/2014/main" id="{5EF28897-A537-AD1A-5710-12E15466187A}"/>
                </a:ext>
              </a:extLst>
            </p:cNvPr>
            <p:cNvGrpSpPr/>
            <p:nvPr/>
          </p:nvGrpSpPr>
          <p:grpSpPr>
            <a:xfrm>
              <a:off x="6783295" y="1547963"/>
              <a:ext cx="1097280" cy="799337"/>
              <a:chOff x="560065" y="5025296"/>
              <a:chExt cx="1097280" cy="799337"/>
            </a:xfrm>
          </p:grpSpPr>
          <p:sp>
            <p:nvSpPr>
              <p:cNvPr id="384" name="Rectangle: Rounded Corners 383">
                <a:extLst>
                  <a:ext uri="{FF2B5EF4-FFF2-40B4-BE49-F238E27FC236}">
                    <a16:creationId xmlns:a16="http://schemas.microsoft.com/office/drawing/2014/main" id="{BFA5CA59-3233-0C99-3070-12A7A6EC63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5" name="Oval 384">
                <a:extLst>
                  <a:ext uri="{FF2B5EF4-FFF2-40B4-BE49-F238E27FC236}">
                    <a16:creationId xmlns:a16="http://schemas.microsoft.com/office/drawing/2014/main" id="{814C973D-31DE-2A5F-1A5F-61201DD4278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7" name="Group 206">
              <a:extLst>
                <a:ext uri="{FF2B5EF4-FFF2-40B4-BE49-F238E27FC236}">
                  <a16:creationId xmlns:a16="http://schemas.microsoft.com/office/drawing/2014/main" id="{4865C597-E099-6B32-CB64-EC34CEF1CBCA}"/>
                </a:ext>
              </a:extLst>
            </p:cNvPr>
            <p:cNvGrpSpPr/>
            <p:nvPr/>
          </p:nvGrpSpPr>
          <p:grpSpPr>
            <a:xfrm>
              <a:off x="5502836" y="1547963"/>
              <a:ext cx="1097280" cy="799337"/>
              <a:chOff x="560065" y="5025296"/>
              <a:chExt cx="1097280" cy="799337"/>
            </a:xfrm>
          </p:grpSpPr>
          <p:sp>
            <p:nvSpPr>
              <p:cNvPr id="382" name="Rectangle: Rounded Corners 381">
                <a:extLst>
                  <a:ext uri="{FF2B5EF4-FFF2-40B4-BE49-F238E27FC236}">
                    <a16:creationId xmlns:a16="http://schemas.microsoft.com/office/drawing/2014/main" id="{A3179E63-2E15-E72A-D2E7-85241B1157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3" name="Oval 382">
                <a:extLst>
                  <a:ext uri="{FF2B5EF4-FFF2-40B4-BE49-F238E27FC236}">
                    <a16:creationId xmlns:a16="http://schemas.microsoft.com/office/drawing/2014/main" id="{227BB293-4923-A587-6827-8D94B09F3A6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7" name="Group 216">
              <a:extLst>
                <a:ext uri="{FF2B5EF4-FFF2-40B4-BE49-F238E27FC236}">
                  <a16:creationId xmlns:a16="http://schemas.microsoft.com/office/drawing/2014/main" id="{DBED35A2-1CAE-2432-5E81-2AB5546539ED}"/>
                </a:ext>
              </a:extLst>
            </p:cNvPr>
            <p:cNvGrpSpPr/>
            <p:nvPr/>
          </p:nvGrpSpPr>
          <p:grpSpPr>
            <a:xfrm>
              <a:off x="4222377" y="1547963"/>
              <a:ext cx="1097280" cy="799337"/>
              <a:chOff x="560065" y="5025296"/>
              <a:chExt cx="1097280" cy="799337"/>
            </a:xfrm>
          </p:grpSpPr>
          <p:sp>
            <p:nvSpPr>
              <p:cNvPr id="380" name="Rectangle: Rounded Corners 379">
                <a:extLst>
                  <a:ext uri="{FF2B5EF4-FFF2-40B4-BE49-F238E27FC236}">
                    <a16:creationId xmlns:a16="http://schemas.microsoft.com/office/drawing/2014/main" id="{54FE4392-F4A8-2AAD-58C4-4AA2726C161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1" name="Oval 380">
                <a:extLst>
                  <a:ext uri="{FF2B5EF4-FFF2-40B4-BE49-F238E27FC236}">
                    <a16:creationId xmlns:a16="http://schemas.microsoft.com/office/drawing/2014/main" id="{B38D353D-5C39-7732-420C-65D6104596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8" name="Group 217">
              <a:extLst>
                <a:ext uri="{FF2B5EF4-FFF2-40B4-BE49-F238E27FC236}">
                  <a16:creationId xmlns:a16="http://schemas.microsoft.com/office/drawing/2014/main" id="{8B53EE90-9E7F-F477-CD62-047B32472333}"/>
                </a:ext>
              </a:extLst>
            </p:cNvPr>
            <p:cNvGrpSpPr/>
            <p:nvPr/>
          </p:nvGrpSpPr>
          <p:grpSpPr>
            <a:xfrm>
              <a:off x="2941918" y="1547963"/>
              <a:ext cx="1097280" cy="799337"/>
              <a:chOff x="560065" y="5025296"/>
              <a:chExt cx="1097280" cy="799337"/>
            </a:xfrm>
          </p:grpSpPr>
          <p:sp>
            <p:nvSpPr>
              <p:cNvPr id="378" name="Rectangle: Rounded Corners 377">
                <a:extLst>
                  <a:ext uri="{FF2B5EF4-FFF2-40B4-BE49-F238E27FC236}">
                    <a16:creationId xmlns:a16="http://schemas.microsoft.com/office/drawing/2014/main" id="{2DC56C67-7C6E-FA85-91E0-7EDAA8E38A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9" name="Oval 378">
                <a:extLst>
                  <a:ext uri="{FF2B5EF4-FFF2-40B4-BE49-F238E27FC236}">
                    <a16:creationId xmlns:a16="http://schemas.microsoft.com/office/drawing/2014/main" id="{7B438B7D-FBD5-169F-FE44-ABC3CE0591C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9" name="Group 218">
              <a:extLst>
                <a:ext uri="{FF2B5EF4-FFF2-40B4-BE49-F238E27FC236}">
                  <a16:creationId xmlns:a16="http://schemas.microsoft.com/office/drawing/2014/main" id="{46B71F98-68F4-AE80-1A43-CF043E6242DD}"/>
                </a:ext>
              </a:extLst>
            </p:cNvPr>
            <p:cNvGrpSpPr/>
            <p:nvPr/>
          </p:nvGrpSpPr>
          <p:grpSpPr>
            <a:xfrm>
              <a:off x="1661459" y="1547963"/>
              <a:ext cx="1097280" cy="799337"/>
              <a:chOff x="560065" y="5025296"/>
              <a:chExt cx="1097280" cy="799337"/>
            </a:xfrm>
          </p:grpSpPr>
          <p:sp>
            <p:nvSpPr>
              <p:cNvPr id="376" name="Rectangle: Rounded Corners 375">
                <a:extLst>
                  <a:ext uri="{FF2B5EF4-FFF2-40B4-BE49-F238E27FC236}">
                    <a16:creationId xmlns:a16="http://schemas.microsoft.com/office/drawing/2014/main" id="{827A5E7C-C022-B3A4-9E37-5F92558D4B9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7" name="Oval 376">
                <a:extLst>
                  <a:ext uri="{FF2B5EF4-FFF2-40B4-BE49-F238E27FC236}">
                    <a16:creationId xmlns:a16="http://schemas.microsoft.com/office/drawing/2014/main" id="{89E84BCB-33D8-2818-F367-B028D35419B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0" name="Group 219">
              <a:extLst>
                <a:ext uri="{FF2B5EF4-FFF2-40B4-BE49-F238E27FC236}">
                  <a16:creationId xmlns:a16="http://schemas.microsoft.com/office/drawing/2014/main" id="{E70FFA55-B4DA-1133-B9FB-27A627FE330C}"/>
                </a:ext>
              </a:extLst>
            </p:cNvPr>
            <p:cNvGrpSpPr/>
            <p:nvPr/>
          </p:nvGrpSpPr>
          <p:grpSpPr>
            <a:xfrm>
              <a:off x="8063754" y="4643943"/>
              <a:ext cx="1097280" cy="685800"/>
              <a:chOff x="6771067" y="4966859"/>
              <a:chExt cx="1097280" cy="685800"/>
            </a:xfrm>
          </p:grpSpPr>
          <p:sp>
            <p:nvSpPr>
              <p:cNvPr id="374" name="Rectangle: Rounded Corners 373">
                <a:extLst>
                  <a:ext uri="{FF2B5EF4-FFF2-40B4-BE49-F238E27FC236}">
                    <a16:creationId xmlns:a16="http://schemas.microsoft.com/office/drawing/2014/main" id="{01E3BEF8-E99C-BBE5-D8A3-17F8CE338D01}"/>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5" name="Oval 374">
                <a:extLst>
                  <a:ext uri="{FF2B5EF4-FFF2-40B4-BE49-F238E27FC236}">
                    <a16:creationId xmlns:a16="http://schemas.microsoft.com/office/drawing/2014/main" id="{A0AA8509-601B-74B9-0DFF-4C6BFE2AE8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1" name="Group 220">
              <a:extLst>
                <a:ext uri="{FF2B5EF4-FFF2-40B4-BE49-F238E27FC236}">
                  <a16:creationId xmlns:a16="http://schemas.microsoft.com/office/drawing/2014/main" id="{4ADEA577-AC60-6646-C6A2-F77147059200}"/>
                </a:ext>
              </a:extLst>
            </p:cNvPr>
            <p:cNvGrpSpPr/>
            <p:nvPr/>
          </p:nvGrpSpPr>
          <p:grpSpPr>
            <a:xfrm>
              <a:off x="8063754" y="3729543"/>
              <a:ext cx="1097280" cy="685800"/>
              <a:chOff x="6771067" y="4966859"/>
              <a:chExt cx="1097280" cy="685800"/>
            </a:xfrm>
          </p:grpSpPr>
          <p:sp>
            <p:nvSpPr>
              <p:cNvPr id="372" name="Rectangle: Rounded Corners 371">
                <a:extLst>
                  <a:ext uri="{FF2B5EF4-FFF2-40B4-BE49-F238E27FC236}">
                    <a16:creationId xmlns:a16="http://schemas.microsoft.com/office/drawing/2014/main" id="{7537E122-8968-F9CF-AB0A-34FDF78BA7B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3" name="Oval 372">
                <a:extLst>
                  <a:ext uri="{FF2B5EF4-FFF2-40B4-BE49-F238E27FC236}">
                    <a16:creationId xmlns:a16="http://schemas.microsoft.com/office/drawing/2014/main" id="{933D7B3F-E299-2ECC-D474-E3FC882A99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4" name="Group 223">
              <a:extLst>
                <a:ext uri="{FF2B5EF4-FFF2-40B4-BE49-F238E27FC236}">
                  <a16:creationId xmlns:a16="http://schemas.microsoft.com/office/drawing/2014/main" id="{329C8D6D-D737-88EC-9394-A244DD93193D}"/>
                </a:ext>
              </a:extLst>
            </p:cNvPr>
            <p:cNvGrpSpPr/>
            <p:nvPr/>
          </p:nvGrpSpPr>
          <p:grpSpPr>
            <a:xfrm>
              <a:off x="8063754" y="2815143"/>
              <a:ext cx="1097280" cy="685800"/>
              <a:chOff x="6771067" y="4966859"/>
              <a:chExt cx="1097280" cy="685800"/>
            </a:xfrm>
          </p:grpSpPr>
          <p:sp>
            <p:nvSpPr>
              <p:cNvPr id="370" name="Rectangle: Rounded Corners 369">
                <a:extLst>
                  <a:ext uri="{FF2B5EF4-FFF2-40B4-BE49-F238E27FC236}">
                    <a16:creationId xmlns:a16="http://schemas.microsoft.com/office/drawing/2014/main" id="{BA6EBEFB-CA9E-18EC-8012-8D1F1A49BA1E}"/>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 &amp; Execution</a:t>
                </a:r>
              </a:p>
            </p:txBody>
          </p:sp>
          <p:sp>
            <p:nvSpPr>
              <p:cNvPr id="371" name="Oval 370">
                <a:extLst>
                  <a:ext uri="{FF2B5EF4-FFF2-40B4-BE49-F238E27FC236}">
                    <a16:creationId xmlns:a16="http://schemas.microsoft.com/office/drawing/2014/main" id="{CFB4E76D-CABE-5EEB-B836-29F684DC29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5" name="Group 224">
              <a:extLst>
                <a:ext uri="{FF2B5EF4-FFF2-40B4-BE49-F238E27FC236}">
                  <a16:creationId xmlns:a16="http://schemas.microsoft.com/office/drawing/2014/main" id="{C2F56491-B4B5-D082-35D0-61761896163C}"/>
                </a:ext>
              </a:extLst>
            </p:cNvPr>
            <p:cNvGrpSpPr/>
            <p:nvPr/>
          </p:nvGrpSpPr>
          <p:grpSpPr>
            <a:xfrm>
              <a:off x="6783295" y="5558343"/>
              <a:ext cx="1097280" cy="685800"/>
              <a:chOff x="6771067" y="4966859"/>
              <a:chExt cx="1097280" cy="685800"/>
            </a:xfrm>
          </p:grpSpPr>
          <p:sp>
            <p:nvSpPr>
              <p:cNvPr id="368" name="Rectangle: Rounded Corners 367">
                <a:extLst>
                  <a:ext uri="{FF2B5EF4-FFF2-40B4-BE49-F238E27FC236}">
                    <a16:creationId xmlns:a16="http://schemas.microsoft.com/office/drawing/2014/main" id="{3F9DC5D2-AB49-CB23-C2F1-9CAB5FE7F6E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9" name="Oval 368">
                <a:extLst>
                  <a:ext uri="{FF2B5EF4-FFF2-40B4-BE49-F238E27FC236}">
                    <a16:creationId xmlns:a16="http://schemas.microsoft.com/office/drawing/2014/main" id="{C1E42CED-F11E-3C0D-F0D7-8F927A64E8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7" name="Group 226">
              <a:extLst>
                <a:ext uri="{FF2B5EF4-FFF2-40B4-BE49-F238E27FC236}">
                  <a16:creationId xmlns:a16="http://schemas.microsoft.com/office/drawing/2014/main" id="{1A6F3349-0C30-F19F-8869-40CADA3C7D05}"/>
                </a:ext>
              </a:extLst>
            </p:cNvPr>
            <p:cNvGrpSpPr/>
            <p:nvPr/>
          </p:nvGrpSpPr>
          <p:grpSpPr>
            <a:xfrm>
              <a:off x="6783295" y="4643943"/>
              <a:ext cx="1097280" cy="685800"/>
              <a:chOff x="6771067" y="4966859"/>
              <a:chExt cx="1097280" cy="685800"/>
            </a:xfrm>
          </p:grpSpPr>
          <p:sp>
            <p:nvSpPr>
              <p:cNvPr id="366" name="Rectangle: Rounded Corners 365">
                <a:extLst>
                  <a:ext uri="{FF2B5EF4-FFF2-40B4-BE49-F238E27FC236}">
                    <a16:creationId xmlns:a16="http://schemas.microsoft.com/office/drawing/2014/main" id="{4DE2E71C-D931-C2EA-7A48-8F65679C106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7" name="Oval 366">
                <a:extLst>
                  <a:ext uri="{FF2B5EF4-FFF2-40B4-BE49-F238E27FC236}">
                    <a16:creationId xmlns:a16="http://schemas.microsoft.com/office/drawing/2014/main" id="{894ADD1F-6AE6-30A3-4F95-67A704C9A7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8" name="Group 227">
              <a:extLst>
                <a:ext uri="{FF2B5EF4-FFF2-40B4-BE49-F238E27FC236}">
                  <a16:creationId xmlns:a16="http://schemas.microsoft.com/office/drawing/2014/main" id="{1C950C8D-D943-4C08-2F0B-B342838C4678}"/>
                </a:ext>
              </a:extLst>
            </p:cNvPr>
            <p:cNvGrpSpPr/>
            <p:nvPr/>
          </p:nvGrpSpPr>
          <p:grpSpPr>
            <a:xfrm>
              <a:off x="6783295" y="3729543"/>
              <a:ext cx="1097280" cy="685800"/>
              <a:chOff x="6771067" y="4966859"/>
              <a:chExt cx="1097280" cy="685800"/>
            </a:xfrm>
          </p:grpSpPr>
          <p:sp>
            <p:nvSpPr>
              <p:cNvPr id="364" name="Rectangle: Rounded Corners 363">
                <a:extLst>
                  <a:ext uri="{FF2B5EF4-FFF2-40B4-BE49-F238E27FC236}">
                    <a16:creationId xmlns:a16="http://schemas.microsoft.com/office/drawing/2014/main" id="{6031B77E-BEFF-9B99-ED6D-29034767F7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5" name="Oval 364">
                <a:extLst>
                  <a:ext uri="{FF2B5EF4-FFF2-40B4-BE49-F238E27FC236}">
                    <a16:creationId xmlns:a16="http://schemas.microsoft.com/office/drawing/2014/main" id="{80577AA7-EC54-FD58-A5DA-E53DE6A1FF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0" name="Group 229">
              <a:extLst>
                <a:ext uri="{FF2B5EF4-FFF2-40B4-BE49-F238E27FC236}">
                  <a16:creationId xmlns:a16="http://schemas.microsoft.com/office/drawing/2014/main" id="{D4B7D9BE-B4D5-2295-AACE-2556A0FC140D}"/>
                </a:ext>
              </a:extLst>
            </p:cNvPr>
            <p:cNvGrpSpPr/>
            <p:nvPr/>
          </p:nvGrpSpPr>
          <p:grpSpPr>
            <a:xfrm>
              <a:off x="6783295" y="2815143"/>
              <a:ext cx="1097280" cy="685800"/>
              <a:chOff x="6771067" y="4966859"/>
              <a:chExt cx="1097280" cy="685800"/>
            </a:xfrm>
          </p:grpSpPr>
          <p:sp>
            <p:nvSpPr>
              <p:cNvPr id="362" name="Rectangle: Rounded Corners 361">
                <a:extLst>
                  <a:ext uri="{FF2B5EF4-FFF2-40B4-BE49-F238E27FC236}">
                    <a16:creationId xmlns:a16="http://schemas.microsoft.com/office/drawing/2014/main" id="{037160A8-44A2-6E09-9645-B9F12F120AF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3" name="Oval 362">
                <a:extLst>
                  <a:ext uri="{FF2B5EF4-FFF2-40B4-BE49-F238E27FC236}">
                    <a16:creationId xmlns:a16="http://schemas.microsoft.com/office/drawing/2014/main" id="{84146A1F-1EA8-77F0-1739-4978A8300BA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BD4483BC-23FB-4BA9-0BBE-04AF1F767BCF}"/>
                </a:ext>
              </a:extLst>
            </p:cNvPr>
            <p:cNvGrpSpPr/>
            <p:nvPr/>
          </p:nvGrpSpPr>
          <p:grpSpPr>
            <a:xfrm>
              <a:off x="5502836" y="4643943"/>
              <a:ext cx="1097280" cy="685800"/>
              <a:chOff x="6771067" y="4966859"/>
              <a:chExt cx="1097280" cy="685800"/>
            </a:xfrm>
          </p:grpSpPr>
          <p:sp>
            <p:nvSpPr>
              <p:cNvPr id="360" name="Rectangle: Rounded Corners 359">
                <a:extLst>
                  <a:ext uri="{FF2B5EF4-FFF2-40B4-BE49-F238E27FC236}">
                    <a16:creationId xmlns:a16="http://schemas.microsoft.com/office/drawing/2014/main" id="{5E3CFC1D-5CA0-2362-0601-8CF8C3C0F27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1" name="Oval 360">
                <a:extLst>
                  <a:ext uri="{FF2B5EF4-FFF2-40B4-BE49-F238E27FC236}">
                    <a16:creationId xmlns:a16="http://schemas.microsoft.com/office/drawing/2014/main" id="{1018D234-A32E-035B-165D-479D835B49C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2DDC6963-B2D3-DE30-A300-78D3A956BC70}"/>
                </a:ext>
              </a:extLst>
            </p:cNvPr>
            <p:cNvGrpSpPr/>
            <p:nvPr/>
          </p:nvGrpSpPr>
          <p:grpSpPr>
            <a:xfrm>
              <a:off x="5502836" y="3729543"/>
              <a:ext cx="1097280" cy="685800"/>
              <a:chOff x="6771067" y="4966859"/>
              <a:chExt cx="1097280" cy="685800"/>
            </a:xfrm>
          </p:grpSpPr>
          <p:sp>
            <p:nvSpPr>
              <p:cNvPr id="358" name="Rectangle: Rounded Corners 357">
                <a:extLst>
                  <a:ext uri="{FF2B5EF4-FFF2-40B4-BE49-F238E27FC236}">
                    <a16:creationId xmlns:a16="http://schemas.microsoft.com/office/drawing/2014/main" id="{4F24876B-2C51-E774-8CC9-4B2F2C5DC63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9" name="Oval 358">
                <a:extLst>
                  <a:ext uri="{FF2B5EF4-FFF2-40B4-BE49-F238E27FC236}">
                    <a16:creationId xmlns:a16="http://schemas.microsoft.com/office/drawing/2014/main" id="{C66F254A-4165-0B58-EE56-057ED3B1F2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4" name="Group 233">
              <a:extLst>
                <a:ext uri="{FF2B5EF4-FFF2-40B4-BE49-F238E27FC236}">
                  <a16:creationId xmlns:a16="http://schemas.microsoft.com/office/drawing/2014/main" id="{0ED912AF-C3B5-BFEF-008A-8C92ED928F25}"/>
                </a:ext>
              </a:extLst>
            </p:cNvPr>
            <p:cNvGrpSpPr/>
            <p:nvPr/>
          </p:nvGrpSpPr>
          <p:grpSpPr>
            <a:xfrm>
              <a:off x="5502836" y="2815143"/>
              <a:ext cx="1097280" cy="685800"/>
              <a:chOff x="6771067" y="4966859"/>
              <a:chExt cx="1097280" cy="685800"/>
            </a:xfrm>
          </p:grpSpPr>
          <p:sp>
            <p:nvSpPr>
              <p:cNvPr id="356" name="Rectangle: Rounded Corners 355">
                <a:extLst>
                  <a:ext uri="{FF2B5EF4-FFF2-40B4-BE49-F238E27FC236}">
                    <a16:creationId xmlns:a16="http://schemas.microsoft.com/office/drawing/2014/main" id="{22CD7021-2D19-D8BF-76A0-1E42179D2837}"/>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7" name="Oval 356">
                <a:extLst>
                  <a:ext uri="{FF2B5EF4-FFF2-40B4-BE49-F238E27FC236}">
                    <a16:creationId xmlns:a16="http://schemas.microsoft.com/office/drawing/2014/main" id="{51FC3A15-4011-A31D-1D3A-CF8F03313C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6" name="Group 235">
              <a:extLst>
                <a:ext uri="{FF2B5EF4-FFF2-40B4-BE49-F238E27FC236}">
                  <a16:creationId xmlns:a16="http://schemas.microsoft.com/office/drawing/2014/main" id="{AF5F18EE-D89A-804C-5C9A-A707256BEDEF}"/>
                </a:ext>
              </a:extLst>
            </p:cNvPr>
            <p:cNvGrpSpPr/>
            <p:nvPr/>
          </p:nvGrpSpPr>
          <p:grpSpPr>
            <a:xfrm>
              <a:off x="4222377" y="4643943"/>
              <a:ext cx="1097280" cy="685800"/>
              <a:chOff x="6771067" y="4966859"/>
              <a:chExt cx="1097280" cy="685800"/>
            </a:xfrm>
          </p:grpSpPr>
          <p:sp>
            <p:nvSpPr>
              <p:cNvPr id="354" name="Rectangle: Rounded Corners 353">
                <a:extLst>
                  <a:ext uri="{FF2B5EF4-FFF2-40B4-BE49-F238E27FC236}">
                    <a16:creationId xmlns:a16="http://schemas.microsoft.com/office/drawing/2014/main" id="{70679CEA-667A-97ED-7060-C129468AD4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5" name="Oval 354">
                <a:extLst>
                  <a:ext uri="{FF2B5EF4-FFF2-40B4-BE49-F238E27FC236}">
                    <a16:creationId xmlns:a16="http://schemas.microsoft.com/office/drawing/2014/main" id="{703D89C3-1D77-8A7A-B187-BDCDD0954C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7" name="Group 236">
              <a:extLst>
                <a:ext uri="{FF2B5EF4-FFF2-40B4-BE49-F238E27FC236}">
                  <a16:creationId xmlns:a16="http://schemas.microsoft.com/office/drawing/2014/main" id="{A0BB0708-5DA5-04C3-53FC-7A5E655A1DE7}"/>
                </a:ext>
              </a:extLst>
            </p:cNvPr>
            <p:cNvGrpSpPr/>
            <p:nvPr/>
          </p:nvGrpSpPr>
          <p:grpSpPr>
            <a:xfrm>
              <a:off x="4222377" y="3729543"/>
              <a:ext cx="1097280" cy="685800"/>
              <a:chOff x="6771067" y="4966859"/>
              <a:chExt cx="1097280" cy="685800"/>
            </a:xfrm>
          </p:grpSpPr>
          <p:sp>
            <p:nvSpPr>
              <p:cNvPr id="352" name="Rectangle: Rounded Corners 351">
                <a:extLst>
                  <a:ext uri="{FF2B5EF4-FFF2-40B4-BE49-F238E27FC236}">
                    <a16:creationId xmlns:a16="http://schemas.microsoft.com/office/drawing/2014/main" id="{486B662F-D882-553A-1D36-95A178602CC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3" name="Oval 352">
                <a:extLst>
                  <a:ext uri="{FF2B5EF4-FFF2-40B4-BE49-F238E27FC236}">
                    <a16:creationId xmlns:a16="http://schemas.microsoft.com/office/drawing/2014/main" id="{74961AB5-97B6-A6B3-B9C3-12701D03A9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9" name="Group 238">
              <a:extLst>
                <a:ext uri="{FF2B5EF4-FFF2-40B4-BE49-F238E27FC236}">
                  <a16:creationId xmlns:a16="http://schemas.microsoft.com/office/drawing/2014/main" id="{71CF912C-339B-0B57-2A63-C800EBFC9EEA}"/>
                </a:ext>
              </a:extLst>
            </p:cNvPr>
            <p:cNvGrpSpPr/>
            <p:nvPr/>
          </p:nvGrpSpPr>
          <p:grpSpPr>
            <a:xfrm>
              <a:off x="4222377" y="2815143"/>
              <a:ext cx="1097280" cy="685800"/>
              <a:chOff x="6771067" y="4966859"/>
              <a:chExt cx="1097280" cy="685800"/>
            </a:xfrm>
          </p:grpSpPr>
          <p:sp>
            <p:nvSpPr>
              <p:cNvPr id="350" name="Rectangle: Rounded Corners 349">
                <a:extLst>
                  <a:ext uri="{FF2B5EF4-FFF2-40B4-BE49-F238E27FC236}">
                    <a16:creationId xmlns:a16="http://schemas.microsoft.com/office/drawing/2014/main" id="{E15D3F3F-BC98-6968-AF1B-8EBBA253AFE2}"/>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1" name="Oval 350">
                <a:extLst>
                  <a:ext uri="{FF2B5EF4-FFF2-40B4-BE49-F238E27FC236}">
                    <a16:creationId xmlns:a16="http://schemas.microsoft.com/office/drawing/2014/main" id="{5563DCF1-D5C9-02D9-96A5-20E20CFCB9E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0" name="Group 239">
              <a:extLst>
                <a:ext uri="{FF2B5EF4-FFF2-40B4-BE49-F238E27FC236}">
                  <a16:creationId xmlns:a16="http://schemas.microsoft.com/office/drawing/2014/main" id="{E038A50F-04BF-0FB2-034B-7021E574E14E}"/>
                </a:ext>
              </a:extLst>
            </p:cNvPr>
            <p:cNvGrpSpPr/>
            <p:nvPr/>
          </p:nvGrpSpPr>
          <p:grpSpPr>
            <a:xfrm>
              <a:off x="2941918" y="5558343"/>
              <a:ext cx="1097280" cy="685800"/>
              <a:chOff x="6771067" y="4966859"/>
              <a:chExt cx="1097280" cy="685800"/>
            </a:xfrm>
          </p:grpSpPr>
          <p:sp>
            <p:nvSpPr>
              <p:cNvPr id="348" name="Rectangle: Rounded Corners 347">
                <a:extLst>
                  <a:ext uri="{FF2B5EF4-FFF2-40B4-BE49-F238E27FC236}">
                    <a16:creationId xmlns:a16="http://schemas.microsoft.com/office/drawing/2014/main" id="{A542F7F8-DC82-8182-F693-81EBC53930C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9" name="Oval 348">
                <a:extLst>
                  <a:ext uri="{FF2B5EF4-FFF2-40B4-BE49-F238E27FC236}">
                    <a16:creationId xmlns:a16="http://schemas.microsoft.com/office/drawing/2014/main" id="{A9CC3A4C-0FEF-349C-D4EC-F18243D547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1" name="Group 240">
              <a:extLst>
                <a:ext uri="{FF2B5EF4-FFF2-40B4-BE49-F238E27FC236}">
                  <a16:creationId xmlns:a16="http://schemas.microsoft.com/office/drawing/2014/main" id="{AC5EC65D-3C87-DFD8-55E6-22D1C08B9311}"/>
                </a:ext>
              </a:extLst>
            </p:cNvPr>
            <p:cNvGrpSpPr/>
            <p:nvPr/>
          </p:nvGrpSpPr>
          <p:grpSpPr>
            <a:xfrm>
              <a:off x="2941918" y="4643943"/>
              <a:ext cx="1097280" cy="685800"/>
              <a:chOff x="6771067" y="4966859"/>
              <a:chExt cx="1097280" cy="685800"/>
            </a:xfrm>
          </p:grpSpPr>
          <p:sp>
            <p:nvSpPr>
              <p:cNvPr id="346" name="Rectangle: Rounded Corners 345">
                <a:extLst>
                  <a:ext uri="{FF2B5EF4-FFF2-40B4-BE49-F238E27FC236}">
                    <a16:creationId xmlns:a16="http://schemas.microsoft.com/office/drawing/2014/main" id="{A73C5BA6-AD60-AC04-16C3-255C0FC88F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7" name="Oval 346">
                <a:extLst>
                  <a:ext uri="{FF2B5EF4-FFF2-40B4-BE49-F238E27FC236}">
                    <a16:creationId xmlns:a16="http://schemas.microsoft.com/office/drawing/2014/main" id="{1AF98644-A5EB-C284-C557-2EBFFB6FF9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2" name="Group 241">
              <a:extLst>
                <a:ext uri="{FF2B5EF4-FFF2-40B4-BE49-F238E27FC236}">
                  <a16:creationId xmlns:a16="http://schemas.microsoft.com/office/drawing/2014/main" id="{73384123-99A6-2D4A-C3BD-883068A5A4FD}"/>
                </a:ext>
              </a:extLst>
            </p:cNvPr>
            <p:cNvGrpSpPr/>
            <p:nvPr/>
          </p:nvGrpSpPr>
          <p:grpSpPr>
            <a:xfrm>
              <a:off x="2941918" y="3729543"/>
              <a:ext cx="1097280" cy="685800"/>
              <a:chOff x="6771067" y="4966859"/>
              <a:chExt cx="1097280" cy="685800"/>
            </a:xfrm>
          </p:grpSpPr>
          <p:sp>
            <p:nvSpPr>
              <p:cNvPr id="344" name="Rectangle: Rounded Corners 343">
                <a:extLst>
                  <a:ext uri="{FF2B5EF4-FFF2-40B4-BE49-F238E27FC236}">
                    <a16:creationId xmlns:a16="http://schemas.microsoft.com/office/drawing/2014/main" id="{E1DAB30A-58F8-60BC-2BEB-B3DDCA3975F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5" name="Oval 344">
                <a:extLst>
                  <a:ext uri="{FF2B5EF4-FFF2-40B4-BE49-F238E27FC236}">
                    <a16:creationId xmlns:a16="http://schemas.microsoft.com/office/drawing/2014/main" id="{F5133BB0-3409-BB97-B6EE-E6316ECE79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4" name="Group 243">
              <a:extLst>
                <a:ext uri="{FF2B5EF4-FFF2-40B4-BE49-F238E27FC236}">
                  <a16:creationId xmlns:a16="http://schemas.microsoft.com/office/drawing/2014/main" id="{B4FCAD74-9103-BF37-975D-4306AC7C2BCE}"/>
                </a:ext>
              </a:extLst>
            </p:cNvPr>
            <p:cNvGrpSpPr/>
            <p:nvPr/>
          </p:nvGrpSpPr>
          <p:grpSpPr>
            <a:xfrm>
              <a:off x="2941918" y="2815143"/>
              <a:ext cx="1097280" cy="685800"/>
              <a:chOff x="6771067" y="4966859"/>
              <a:chExt cx="1097280" cy="685800"/>
            </a:xfrm>
          </p:grpSpPr>
          <p:sp>
            <p:nvSpPr>
              <p:cNvPr id="342" name="Rectangle: Rounded Corners 341">
                <a:extLst>
                  <a:ext uri="{FF2B5EF4-FFF2-40B4-BE49-F238E27FC236}">
                    <a16:creationId xmlns:a16="http://schemas.microsoft.com/office/drawing/2014/main" id="{8A3AFDBE-3FBA-2129-3C9C-1E569808AC6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3" name="Oval 342">
                <a:extLst>
                  <a:ext uri="{FF2B5EF4-FFF2-40B4-BE49-F238E27FC236}">
                    <a16:creationId xmlns:a16="http://schemas.microsoft.com/office/drawing/2014/main" id="{6756AD3E-1C24-4778-28FB-CDC02F00F3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5" name="Group 244">
              <a:extLst>
                <a:ext uri="{FF2B5EF4-FFF2-40B4-BE49-F238E27FC236}">
                  <a16:creationId xmlns:a16="http://schemas.microsoft.com/office/drawing/2014/main" id="{B430E947-B4B8-5574-A4BD-F5BA722B3F1D}"/>
                </a:ext>
              </a:extLst>
            </p:cNvPr>
            <p:cNvGrpSpPr/>
            <p:nvPr/>
          </p:nvGrpSpPr>
          <p:grpSpPr>
            <a:xfrm>
              <a:off x="1661459" y="4643943"/>
              <a:ext cx="1097280" cy="685800"/>
              <a:chOff x="6771067" y="4966859"/>
              <a:chExt cx="1097280" cy="685800"/>
            </a:xfrm>
          </p:grpSpPr>
          <p:sp>
            <p:nvSpPr>
              <p:cNvPr id="340" name="Rectangle: Rounded Corners 339">
                <a:extLst>
                  <a:ext uri="{FF2B5EF4-FFF2-40B4-BE49-F238E27FC236}">
                    <a16:creationId xmlns:a16="http://schemas.microsoft.com/office/drawing/2014/main" id="{1D5B6DC2-025E-41E9-5F0E-5EB69270FB9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1" name="Oval 340">
                <a:extLst>
                  <a:ext uri="{FF2B5EF4-FFF2-40B4-BE49-F238E27FC236}">
                    <a16:creationId xmlns:a16="http://schemas.microsoft.com/office/drawing/2014/main" id="{B713926E-92CA-D85E-09E6-DB1650168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6" name="Group 245">
              <a:extLst>
                <a:ext uri="{FF2B5EF4-FFF2-40B4-BE49-F238E27FC236}">
                  <a16:creationId xmlns:a16="http://schemas.microsoft.com/office/drawing/2014/main" id="{302A7D2E-C300-C2DE-27FD-8659C2C0121A}"/>
                </a:ext>
              </a:extLst>
            </p:cNvPr>
            <p:cNvGrpSpPr/>
            <p:nvPr/>
          </p:nvGrpSpPr>
          <p:grpSpPr>
            <a:xfrm>
              <a:off x="1661459" y="3729543"/>
              <a:ext cx="1097280" cy="685800"/>
              <a:chOff x="6771067" y="4966859"/>
              <a:chExt cx="1097280" cy="685800"/>
            </a:xfrm>
          </p:grpSpPr>
          <p:sp>
            <p:nvSpPr>
              <p:cNvPr id="338" name="Rectangle: Rounded Corners 337">
                <a:extLst>
                  <a:ext uri="{FF2B5EF4-FFF2-40B4-BE49-F238E27FC236}">
                    <a16:creationId xmlns:a16="http://schemas.microsoft.com/office/drawing/2014/main" id="{2A468D59-1C5D-862F-0A7F-74635E5F0B2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9" name="Oval 338">
                <a:extLst>
                  <a:ext uri="{FF2B5EF4-FFF2-40B4-BE49-F238E27FC236}">
                    <a16:creationId xmlns:a16="http://schemas.microsoft.com/office/drawing/2014/main" id="{5262D115-14B3-3A32-D185-90568C2F069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7" name="Group 246">
              <a:extLst>
                <a:ext uri="{FF2B5EF4-FFF2-40B4-BE49-F238E27FC236}">
                  <a16:creationId xmlns:a16="http://schemas.microsoft.com/office/drawing/2014/main" id="{DF74BDAC-3816-F4E4-BB53-E51E8AC3E389}"/>
                </a:ext>
              </a:extLst>
            </p:cNvPr>
            <p:cNvGrpSpPr/>
            <p:nvPr/>
          </p:nvGrpSpPr>
          <p:grpSpPr>
            <a:xfrm>
              <a:off x="1661459" y="2815143"/>
              <a:ext cx="1097280" cy="685800"/>
              <a:chOff x="6771067" y="4966859"/>
              <a:chExt cx="1097280" cy="685800"/>
            </a:xfrm>
          </p:grpSpPr>
          <p:sp>
            <p:nvSpPr>
              <p:cNvPr id="336" name="Rectangle: Rounded Corners 335">
                <a:extLst>
                  <a:ext uri="{FF2B5EF4-FFF2-40B4-BE49-F238E27FC236}">
                    <a16:creationId xmlns:a16="http://schemas.microsoft.com/office/drawing/2014/main" id="{4A5434F6-7BA8-5DC0-7291-71ACDD988D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7" name="Oval 336">
                <a:extLst>
                  <a:ext uri="{FF2B5EF4-FFF2-40B4-BE49-F238E27FC236}">
                    <a16:creationId xmlns:a16="http://schemas.microsoft.com/office/drawing/2014/main" id="{37D7A52B-F0DC-6901-A0E6-85E09A8BEC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8" name="Group 247">
              <a:extLst>
                <a:ext uri="{FF2B5EF4-FFF2-40B4-BE49-F238E27FC236}">
                  <a16:creationId xmlns:a16="http://schemas.microsoft.com/office/drawing/2014/main" id="{6C4214C7-A84C-6CA1-0469-563D371E7ADE}"/>
                </a:ext>
              </a:extLst>
            </p:cNvPr>
            <p:cNvGrpSpPr/>
            <p:nvPr/>
          </p:nvGrpSpPr>
          <p:grpSpPr>
            <a:xfrm>
              <a:off x="381000" y="3729543"/>
              <a:ext cx="1097280" cy="685800"/>
              <a:chOff x="6771067" y="4966859"/>
              <a:chExt cx="1097280" cy="685800"/>
            </a:xfrm>
          </p:grpSpPr>
          <p:sp>
            <p:nvSpPr>
              <p:cNvPr id="334" name="Rectangle: Rounded Corners 333">
                <a:extLst>
                  <a:ext uri="{FF2B5EF4-FFF2-40B4-BE49-F238E27FC236}">
                    <a16:creationId xmlns:a16="http://schemas.microsoft.com/office/drawing/2014/main" id="{EF629EAC-563B-DF15-3E09-8CC17011EBB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5" name="Oval 334">
                <a:extLst>
                  <a:ext uri="{FF2B5EF4-FFF2-40B4-BE49-F238E27FC236}">
                    <a16:creationId xmlns:a16="http://schemas.microsoft.com/office/drawing/2014/main" id="{D6597AFA-0DFE-34B7-4F20-215BD15C69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9" name="Group 248">
              <a:extLst>
                <a:ext uri="{FF2B5EF4-FFF2-40B4-BE49-F238E27FC236}">
                  <a16:creationId xmlns:a16="http://schemas.microsoft.com/office/drawing/2014/main" id="{686DFC3F-A4A0-F749-627E-D83937E1FD23}"/>
                </a:ext>
              </a:extLst>
            </p:cNvPr>
            <p:cNvGrpSpPr/>
            <p:nvPr/>
          </p:nvGrpSpPr>
          <p:grpSpPr>
            <a:xfrm>
              <a:off x="381000" y="2815143"/>
              <a:ext cx="1097280" cy="685800"/>
              <a:chOff x="6771067" y="4966859"/>
              <a:chExt cx="1097280" cy="685800"/>
            </a:xfrm>
          </p:grpSpPr>
          <p:sp>
            <p:nvSpPr>
              <p:cNvPr id="332" name="Rectangle: Rounded Corners 331">
                <a:extLst>
                  <a:ext uri="{FF2B5EF4-FFF2-40B4-BE49-F238E27FC236}">
                    <a16:creationId xmlns:a16="http://schemas.microsoft.com/office/drawing/2014/main" id="{878503B0-74F4-4163-FA4C-F8175B91384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3" name="Oval 332">
                <a:extLst>
                  <a:ext uri="{FF2B5EF4-FFF2-40B4-BE49-F238E27FC236}">
                    <a16:creationId xmlns:a16="http://schemas.microsoft.com/office/drawing/2014/main" id="{D1C272B4-9426-7D9C-7168-F3D7F41A8A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0" name="Group 249">
              <a:extLst>
                <a:ext uri="{FF2B5EF4-FFF2-40B4-BE49-F238E27FC236}">
                  <a16:creationId xmlns:a16="http://schemas.microsoft.com/office/drawing/2014/main" id="{43B1CC1E-C4D6-12EC-74D1-8E54B135EB54}"/>
                </a:ext>
              </a:extLst>
            </p:cNvPr>
            <p:cNvGrpSpPr/>
            <p:nvPr/>
          </p:nvGrpSpPr>
          <p:grpSpPr>
            <a:xfrm>
              <a:off x="10624674" y="4643943"/>
              <a:ext cx="1097280" cy="685800"/>
              <a:chOff x="6771067" y="4966859"/>
              <a:chExt cx="1097280" cy="685800"/>
            </a:xfrm>
          </p:grpSpPr>
          <p:sp>
            <p:nvSpPr>
              <p:cNvPr id="330" name="Rectangle: Rounded Corners 329">
                <a:extLst>
                  <a:ext uri="{FF2B5EF4-FFF2-40B4-BE49-F238E27FC236}">
                    <a16:creationId xmlns:a16="http://schemas.microsoft.com/office/drawing/2014/main" id="{7A37D68F-A80F-7DAF-DD3A-42321A15E70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1" name="Oval 330">
                <a:extLst>
                  <a:ext uri="{FF2B5EF4-FFF2-40B4-BE49-F238E27FC236}">
                    <a16:creationId xmlns:a16="http://schemas.microsoft.com/office/drawing/2014/main" id="{8CEDDA2C-00B2-81C9-E73A-B536F9BBA3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1" name="Group 250">
              <a:extLst>
                <a:ext uri="{FF2B5EF4-FFF2-40B4-BE49-F238E27FC236}">
                  <a16:creationId xmlns:a16="http://schemas.microsoft.com/office/drawing/2014/main" id="{61ED5022-2EE7-5101-ADB9-C30C27F3A28E}"/>
                </a:ext>
              </a:extLst>
            </p:cNvPr>
            <p:cNvGrpSpPr/>
            <p:nvPr/>
          </p:nvGrpSpPr>
          <p:grpSpPr>
            <a:xfrm>
              <a:off x="10624674" y="3729543"/>
              <a:ext cx="1097280" cy="685800"/>
              <a:chOff x="6771067" y="4966859"/>
              <a:chExt cx="1097280" cy="685800"/>
            </a:xfrm>
          </p:grpSpPr>
          <p:sp>
            <p:nvSpPr>
              <p:cNvPr id="328" name="Rectangle: Rounded Corners 327">
                <a:extLst>
                  <a:ext uri="{FF2B5EF4-FFF2-40B4-BE49-F238E27FC236}">
                    <a16:creationId xmlns:a16="http://schemas.microsoft.com/office/drawing/2014/main" id="{7AE40EF8-E42A-7A17-B726-7688C21C0D8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9" name="Oval 328">
                <a:extLst>
                  <a:ext uri="{FF2B5EF4-FFF2-40B4-BE49-F238E27FC236}">
                    <a16:creationId xmlns:a16="http://schemas.microsoft.com/office/drawing/2014/main" id="{5E155418-C27E-AF94-8AB5-74FD6A0F2D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2" name="Group 251">
              <a:extLst>
                <a:ext uri="{FF2B5EF4-FFF2-40B4-BE49-F238E27FC236}">
                  <a16:creationId xmlns:a16="http://schemas.microsoft.com/office/drawing/2014/main" id="{6AD47B35-57D4-0925-94CB-F6D7CB1098C6}"/>
                </a:ext>
              </a:extLst>
            </p:cNvPr>
            <p:cNvGrpSpPr/>
            <p:nvPr/>
          </p:nvGrpSpPr>
          <p:grpSpPr>
            <a:xfrm>
              <a:off x="10624674" y="2815143"/>
              <a:ext cx="1097280" cy="685800"/>
              <a:chOff x="6771067" y="4966859"/>
              <a:chExt cx="1097280" cy="685800"/>
            </a:xfrm>
          </p:grpSpPr>
          <p:sp>
            <p:nvSpPr>
              <p:cNvPr id="326" name="Rectangle: Rounded Corners 325">
                <a:extLst>
                  <a:ext uri="{FF2B5EF4-FFF2-40B4-BE49-F238E27FC236}">
                    <a16:creationId xmlns:a16="http://schemas.microsoft.com/office/drawing/2014/main" id="{EA3D51E5-1018-B33D-F485-038E12FA04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7" name="Oval 326">
                <a:extLst>
                  <a:ext uri="{FF2B5EF4-FFF2-40B4-BE49-F238E27FC236}">
                    <a16:creationId xmlns:a16="http://schemas.microsoft.com/office/drawing/2014/main" id="{28865C81-6CDE-EB84-1328-7F8FCD43F2C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3" name="Straight Arrow Connector 252">
              <a:extLst>
                <a:ext uri="{FF2B5EF4-FFF2-40B4-BE49-F238E27FC236}">
                  <a16:creationId xmlns:a16="http://schemas.microsoft.com/office/drawing/2014/main" id="{70D37C6F-91CC-8FC1-6453-84849EF7C0A9}"/>
                </a:ext>
              </a:extLst>
            </p:cNvPr>
            <p:cNvCxnSpPr>
              <a:stCxn id="392" idx="3"/>
              <a:endCxn id="37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9A2525A1-7D7A-22C6-F210-5A97EF8A2F92}"/>
                </a:ext>
              </a:extLst>
            </p:cNvPr>
            <p:cNvCxnSpPr>
              <a:stCxn id="376" idx="3"/>
              <a:endCxn id="378"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126E40B0-9520-0F8C-6FF1-65F7AA03BEA5}"/>
                </a:ext>
              </a:extLst>
            </p:cNvPr>
            <p:cNvCxnSpPr>
              <a:stCxn id="378" idx="3"/>
              <a:endCxn id="38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71F3FDAB-273D-2E02-1489-FF4EE0D32DC6}"/>
                </a:ext>
              </a:extLst>
            </p:cNvPr>
            <p:cNvCxnSpPr>
              <a:stCxn id="380" idx="3"/>
              <a:endCxn id="382"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359F61F2-2439-6B7D-0F92-FD028B56F902}"/>
                </a:ext>
              </a:extLst>
            </p:cNvPr>
            <p:cNvCxnSpPr>
              <a:stCxn id="382" idx="3"/>
              <a:endCxn id="38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1E1BE571-DB89-3090-CCC2-CF6284232B47}"/>
                </a:ext>
              </a:extLst>
            </p:cNvPr>
            <p:cNvCxnSpPr>
              <a:stCxn id="384" idx="3"/>
              <a:endCxn id="386"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0176F3AD-DDF3-A90C-43E9-17585F8921F4}"/>
                </a:ext>
              </a:extLst>
            </p:cNvPr>
            <p:cNvCxnSpPr>
              <a:cxnSpLocks/>
              <a:stCxn id="386" idx="3"/>
              <a:endCxn id="38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C67EB51-692D-A9B4-A346-CD6E66A08C20}"/>
                </a:ext>
              </a:extLst>
            </p:cNvPr>
            <p:cNvCxnSpPr>
              <a:stCxn id="388" idx="3"/>
              <a:endCxn id="390"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1" name="Group 260">
              <a:extLst>
                <a:ext uri="{FF2B5EF4-FFF2-40B4-BE49-F238E27FC236}">
                  <a16:creationId xmlns:a16="http://schemas.microsoft.com/office/drawing/2014/main" id="{B72D7067-6B6D-A79F-29C0-CC070B7B8816}"/>
                </a:ext>
              </a:extLst>
            </p:cNvPr>
            <p:cNvGrpSpPr/>
            <p:nvPr/>
          </p:nvGrpSpPr>
          <p:grpSpPr>
            <a:xfrm>
              <a:off x="1035384" y="2338345"/>
              <a:ext cx="10070573" cy="210099"/>
              <a:chOff x="1035384" y="2037802"/>
              <a:chExt cx="10070573" cy="210099"/>
            </a:xfrm>
          </p:grpSpPr>
          <p:cxnSp>
            <p:nvCxnSpPr>
              <p:cNvPr id="262" name="Straight Connector 261">
                <a:extLst>
                  <a:ext uri="{FF2B5EF4-FFF2-40B4-BE49-F238E27FC236}">
                    <a16:creationId xmlns:a16="http://schemas.microsoft.com/office/drawing/2014/main" id="{D7A3F841-792F-838C-88D2-C800133AB8C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8BD5231-D163-D425-81F0-CC8BBC06507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F69AC6D-14D3-843E-5B47-9220B4E7178A}"/>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0793ABF-35EA-FBDE-32CA-0C6DB4EDF7B8}"/>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29EFDCC-3DD2-2736-1C01-5D5C99DBCE0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E84E78E-6F05-5664-2997-20E8E95CED7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92BBC5C-5D63-A55A-12D4-CE64AFD5A25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B736C3F-868B-AD40-2A92-5B1BD6ADA49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A2318873-708F-A40B-AFDB-5D7FCDD831C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0B616516-6625-FC72-C329-BF181D87349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D7D5976-E55D-BCBC-71C4-80734D4555F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8A492DB-8085-2EBE-90D9-42532E0FB1E9}"/>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937C6E84-FD41-3521-EFAE-C1384FDC149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2E46C90F-266D-0CA9-2C15-EB32D5B4B69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B125CC6B-05EF-0849-5D12-CDE898595C78}"/>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765FCDE-FE96-6672-BC01-BF6824F91183}"/>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BD0B7FC8-7CAD-E7FD-A28C-037FF21B9B27}"/>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A939B56F-B71E-5FC2-545B-6202D26CD58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E9A72F9-D34E-53AA-A3D6-B9CFE849AF4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0C8644FE-321F-4AF6-4872-6A149831696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56F0023-4A47-D074-51DF-4CBF28371B4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8BD9D4C7-B45C-0E07-4D09-C3D149DF44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319DF2D3-631D-9FEE-690A-92B10596886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8C3B4A0-C52B-242E-713A-DB5E84E0949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D8BDFBC-A5A9-50EF-F42D-CDA67BDB02C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16DE879-020C-20AC-8BD1-B8287C5B58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701E23A-3292-0D45-312C-CFD503DB759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D89804ED-BEDF-AF0D-6D05-0E18E4CAD007}"/>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F8933A4-9C5F-154D-3AA8-59C6AE86354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BEE72EB-D653-5896-3EA3-29A7E106101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44B78A9-4B86-71D2-4F82-53BAD708DE26}"/>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94" name="Group 393">
            <a:extLst>
              <a:ext uri="{FF2B5EF4-FFF2-40B4-BE49-F238E27FC236}">
                <a16:creationId xmlns:a16="http://schemas.microsoft.com/office/drawing/2014/main" id="{AFB6E062-1A55-FA8E-C862-C056176670C9}"/>
              </a:ext>
            </a:extLst>
          </p:cNvPr>
          <p:cNvGrpSpPr/>
          <p:nvPr/>
        </p:nvGrpSpPr>
        <p:grpSpPr>
          <a:xfrm>
            <a:off x="237961" y="697768"/>
            <a:ext cx="11483993" cy="740907"/>
            <a:chOff x="250807" y="379412"/>
            <a:chExt cx="11483993" cy="740907"/>
          </a:xfrm>
        </p:grpSpPr>
        <p:sp>
          <p:nvSpPr>
            <p:cNvPr id="395" name="Rectangle 394">
              <a:extLst>
                <a:ext uri="{FF2B5EF4-FFF2-40B4-BE49-F238E27FC236}">
                  <a16:creationId xmlns:a16="http://schemas.microsoft.com/office/drawing/2014/main" id="{BD8CC2B9-1A04-F0E6-884C-C54984B18382}"/>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6" name="Rectangle 395">
              <a:extLst>
                <a:ext uri="{FF2B5EF4-FFF2-40B4-BE49-F238E27FC236}">
                  <a16:creationId xmlns:a16="http://schemas.microsoft.com/office/drawing/2014/main" id="{37F285A5-A1D5-501F-12EA-6DAFFE798B62}"/>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397" name="Rectangle 396">
              <a:extLst>
                <a:ext uri="{FF2B5EF4-FFF2-40B4-BE49-F238E27FC236}">
                  <a16:creationId xmlns:a16="http://schemas.microsoft.com/office/drawing/2014/main" id="{88BD5B3C-C51E-74A9-290A-9B7F9F0F7E75}"/>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398" name="Rectangle 397">
              <a:extLst>
                <a:ext uri="{FF2B5EF4-FFF2-40B4-BE49-F238E27FC236}">
                  <a16:creationId xmlns:a16="http://schemas.microsoft.com/office/drawing/2014/main" id="{E6D390EB-D3F2-A486-AA17-9037D6163DA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399" name="Rectangle 398">
              <a:extLst>
                <a:ext uri="{FF2B5EF4-FFF2-40B4-BE49-F238E27FC236}">
                  <a16:creationId xmlns:a16="http://schemas.microsoft.com/office/drawing/2014/main" id="{8B876481-46C7-C74B-3224-BA839992526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0" name="Oval 399">
              <a:extLst>
                <a:ext uri="{FF2B5EF4-FFF2-40B4-BE49-F238E27FC236}">
                  <a16:creationId xmlns:a16="http://schemas.microsoft.com/office/drawing/2014/main" id="{9B89A301-5CD1-E361-50B0-1BA7B8BB4BB2}"/>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1" name="Pentagon 400">
              <a:extLst>
                <a:ext uri="{FF2B5EF4-FFF2-40B4-BE49-F238E27FC236}">
                  <a16:creationId xmlns:a16="http://schemas.microsoft.com/office/drawing/2014/main" id="{A63E56F9-3640-8030-E40C-61D4FC391E44}"/>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2" name="Pentagon 401">
              <a:extLst>
                <a:ext uri="{FF2B5EF4-FFF2-40B4-BE49-F238E27FC236}">
                  <a16:creationId xmlns:a16="http://schemas.microsoft.com/office/drawing/2014/main" id="{C8AB4A54-EEED-D4D8-2992-509D95D43EA8}"/>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3" name="Pentagon 402">
              <a:extLst>
                <a:ext uri="{FF2B5EF4-FFF2-40B4-BE49-F238E27FC236}">
                  <a16:creationId xmlns:a16="http://schemas.microsoft.com/office/drawing/2014/main" id="{47D85A5F-F330-9EB7-B8F7-3FF0FE8CF25F}"/>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4" name="Pentagon 403">
              <a:extLst>
                <a:ext uri="{FF2B5EF4-FFF2-40B4-BE49-F238E27FC236}">
                  <a16:creationId xmlns:a16="http://schemas.microsoft.com/office/drawing/2014/main" id="{206B7876-B901-F265-4413-85716F531345}"/>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05" name="Pentagon 404">
              <a:extLst>
                <a:ext uri="{FF2B5EF4-FFF2-40B4-BE49-F238E27FC236}">
                  <a16:creationId xmlns:a16="http://schemas.microsoft.com/office/drawing/2014/main" id="{81520330-E8F4-7F0E-F49D-C28E919122F1}"/>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6" name="Pentagon 405">
              <a:extLst>
                <a:ext uri="{FF2B5EF4-FFF2-40B4-BE49-F238E27FC236}">
                  <a16:creationId xmlns:a16="http://schemas.microsoft.com/office/drawing/2014/main" id="{5E4465F5-6802-CEBF-5BBC-CDF6AA1FFFE2}"/>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7" name="Pentagon 406">
              <a:extLst>
                <a:ext uri="{FF2B5EF4-FFF2-40B4-BE49-F238E27FC236}">
                  <a16:creationId xmlns:a16="http://schemas.microsoft.com/office/drawing/2014/main" id="{1DA3AA56-637D-0F0E-CE15-8DC5F3621242}"/>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cxnSp>
        <p:nvCxnSpPr>
          <p:cNvPr id="408" name="Straight Arrow Connector 407">
            <a:extLst>
              <a:ext uri="{FF2B5EF4-FFF2-40B4-BE49-F238E27FC236}">
                <a16:creationId xmlns:a16="http://schemas.microsoft.com/office/drawing/2014/main" id="{EFEB530B-7CF3-13AE-202B-CAF623A9994F}"/>
              </a:ext>
            </a:extLst>
          </p:cNvPr>
          <p:cNvCxnSpPr>
            <a:cxnSpLocks/>
          </p:cNvCxnSpPr>
          <p:nvPr/>
        </p:nvCxnSpPr>
        <p:spPr>
          <a:xfrm flipV="1">
            <a:off x="9505578" y="1769581"/>
            <a:ext cx="56685" cy="115819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A1207387-BD66-A3B8-7183-5F1BFD1AF6CE}"/>
              </a:ext>
            </a:extLst>
          </p:cNvPr>
          <p:cNvGrpSpPr/>
          <p:nvPr/>
        </p:nvGrpSpPr>
        <p:grpSpPr>
          <a:xfrm>
            <a:off x="9335027" y="4782305"/>
            <a:ext cx="1097280" cy="685800"/>
            <a:chOff x="6771067" y="4966859"/>
            <a:chExt cx="1097280" cy="685800"/>
          </a:xfrm>
          <a:solidFill>
            <a:srgbClr val="DEEBF7"/>
          </a:solidFill>
        </p:grpSpPr>
        <p:sp>
          <p:nvSpPr>
            <p:cNvPr id="410" name="Rectangle: Rounded Corners 409">
              <a:extLst>
                <a:ext uri="{FF2B5EF4-FFF2-40B4-BE49-F238E27FC236}">
                  <a16:creationId xmlns:a16="http://schemas.microsoft.com/office/drawing/2014/main" id="{CFFE2B12-2BA9-0CB9-8BFE-74CC78068222}"/>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1" name="Oval 410">
              <a:extLst>
                <a:ext uri="{FF2B5EF4-FFF2-40B4-BE49-F238E27FC236}">
                  <a16:creationId xmlns:a16="http://schemas.microsoft.com/office/drawing/2014/main" id="{57F305BC-5C06-BDB5-411B-91DDF432D74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2" name="Group 411">
            <a:extLst>
              <a:ext uri="{FF2B5EF4-FFF2-40B4-BE49-F238E27FC236}">
                <a16:creationId xmlns:a16="http://schemas.microsoft.com/office/drawing/2014/main" id="{628875C4-EF4A-C03C-8F42-BA5EE04B96D3}"/>
              </a:ext>
            </a:extLst>
          </p:cNvPr>
          <p:cNvGrpSpPr/>
          <p:nvPr/>
        </p:nvGrpSpPr>
        <p:grpSpPr>
          <a:xfrm>
            <a:off x="9344213" y="3872171"/>
            <a:ext cx="1097280" cy="685800"/>
            <a:chOff x="6771067" y="4966859"/>
            <a:chExt cx="1097280" cy="685800"/>
          </a:xfrm>
          <a:solidFill>
            <a:srgbClr val="DEEBF7"/>
          </a:solidFill>
        </p:grpSpPr>
        <p:sp>
          <p:nvSpPr>
            <p:cNvPr id="413" name="Rectangle: Rounded Corners 412">
              <a:extLst>
                <a:ext uri="{FF2B5EF4-FFF2-40B4-BE49-F238E27FC236}">
                  <a16:creationId xmlns:a16="http://schemas.microsoft.com/office/drawing/2014/main" id="{7C16450E-CED6-55DA-A163-E7678E54DC16}"/>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4" name="Oval 413">
              <a:extLst>
                <a:ext uri="{FF2B5EF4-FFF2-40B4-BE49-F238E27FC236}">
                  <a16:creationId xmlns:a16="http://schemas.microsoft.com/office/drawing/2014/main" id="{0F506823-41ED-591E-2392-86FAA260A61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5" name="Group 414">
            <a:extLst>
              <a:ext uri="{FF2B5EF4-FFF2-40B4-BE49-F238E27FC236}">
                <a16:creationId xmlns:a16="http://schemas.microsoft.com/office/drawing/2014/main" id="{3C22CD2A-28D9-987C-EA08-A459A0B097AF}"/>
              </a:ext>
            </a:extLst>
          </p:cNvPr>
          <p:cNvGrpSpPr/>
          <p:nvPr/>
        </p:nvGrpSpPr>
        <p:grpSpPr>
          <a:xfrm>
            <a:off x="9335027" y="2959038"/>
            <a:ext cx="1097280" cy="685800"/>
            <a:chOff x="6771067" y="4966859"/>
            <a:chExt cx="1097280" cy="685800"/>
          </a:xfrm>
          <a:solidFill>
            <a:srgbClr val="DEEBF7"/>
          </a:solidFill>
        </p:grpSpPr>
        <p:sp>
          <p:nvSpPr>
            <p:cNvPr id="416" name="Rectangle: Rounded Corners 415">
              <a:extLst>
                <a:ext uri="{FF2B5EF4-FFF2-40B4-BE49-F238E27FC236}">
                  <a16:creationId xmlns:a16="http://schemas.microsoft.com/office/drawing/2014/main" id="{A42BDE4C-CAC3-C560-10B8-E96C30E94C77}"/>
                </a:ext>
              </a:extLst>
            </p:cNvPr>
            <p:cNvSpPr/>
            <p:nvPr/>
          </p:nvSpPr>
          <p:spPr>
            <a:xfrm>
              <a:off x="6771067" y="4966859"/>
              <a:ext cx="1097280" cy="685800"/>
            </a:xfrm>
            <a:prstGeom prst="roundRect">
              <a:avLst/>
            </a:prstGeom>
            <a:grp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7" name="Oval 416">
              <a:extLst>
                <a:ext uri="{FF2B5EF4-FFF2-40B4-BE49-F238E27FC236}">
                  <a16:creationId xmlns:a16="http://schemas.microsoft.com/office/drawing/2014/main" id="{4CCFC682-CFB0-7114-98EE-11E64DB05EA9}"/>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8" name="Straight Arrow Connector 417">
            <a:extLst>
              <a:ext uri="{FF2B5EF4-FFF2-40B4-BE49-F238E27FC236}">
                <a16:creationId xmlns:a16="http://schemas.microsoft.com/office/drawing/2014/main" id="{2B88679F-374A-C58A-62BE-83FD5608B8F6}"/>
              </a:ext>
            </a:extLst>
          </p:cNvPr>
          <p:cNvCxnSpPr>
            <a:cxnSpLocks/>
            <a:endCxn id="5" idx="2"/>
          </p:cNvCxnSpPr>
          <p:nvPr/>
        </p:nvCxnSpPr>
        <p:spPr>
          <a:xfrm flipH="1" flipV="1">
            <a:off x="9789036" y="1903168"/>
            <a:ext cx="62407" cy="194714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8959EB4B-399E-E591-706B-4C53FA5772D5}"/>
              </a:ext>
            </a:extLst>
          </p:cNvPr>
          <p:cNvCxnSpPr>
            <a:cxnSpLocks/>
          </p:cNvCxnSpPr>
          <p:nvPr/>
        </p:nvCxnSpPr>
        <p:spPr>
          <a:xfrm flipH="1" flipV="1">
            <a:off x="9906531" y="1602678"/>
            <a:ext cx="531022" cy="34599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F7F14610-8662-9BBD-73F1-A316B6ABB27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9"/>
            <a:ext cx="328029" cy="328029"/>
          </a:xfrm>
          <a:prstGeom prst="rect">
            <a:avLst/>
          </a:prstGeom>
        </p:spPr>
      </p:pic>
      <p:sp>
        <p:nvSpPr>
          <p:cNvPr id="3" name="Pentagon 2">
            <a:extLst>
              <a:ext uri="{FF2B5EF4-FFF2-40B4-BE49-F238E27FC236}">
                <a16:creationId xmlns:a16="http://schemas.microsoft.com/office/drawing/2014/main" id="{BF645F87-8157-BB8D-7C29-D4264BB864A6}"/>
              </a:ext>
            </a:extLst>
          </p:cNvPr>
          <p:cNvSpPr/>
          <p:nvPr/>
        </p:nvSpPr>
        <p:spPr>
          <a:xfrm>
            <a:off x="11405156" y="128614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ARR</a:t>
            </a:r>
          </a:p>
        </p:txBody>
      </p:sp>
      <p:pic>
        <p:nvPicPr>
          <p:cNvPr id="5" name="Graphic 4" descr="Run with solid fill">
            <a:extLst>
              <a:ext uri="{FF2B5EF4-FFF2-40B4-BE49-F238E27FC236}">
                <a16:creationId xmlns:a16="http://schemas.microsoft.com/office/drawing/2014/main" id="{36669CE8-BA77-7E26-E300-EDFEAC9C73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76777" y="1278650"/>
            <a:ext cx="624518" cy="624518"/>
          </a:xfrm>
          <a:prstGeom prst="rect">
            <a:avLst/>
          </a:prstGeom>
        </p:spPr>
      </p:pic>
    </p:spTree>
    <p:extLst>
      <p:ext uri="{BB962C8B-B14F-4D97-AF65-F5344CB8AC3E}">
        <p14:creationId xmlns:p14="http://schemas.microsoft.com/office/powerpoint/2010/main" val="18022450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397E-8EDB-0FD8-4EE1-185129208DD7}"/>
              </a:ext>
            </a:extLst>
          </p:cNvPr>
          <p:cNvSpPr>
            <a:spLocks noGrp="1"/>
          </p:cNvSpPr>
          <p:nvPr>
            <p:ph type="title"/>
          </p:nvPr>
        </p:nvSpPr>
        <p:spPr/>
        <p:txBody>
          <a:bodyPr>
            <a:normAutofit/>
          </a:bodyPr>
          <a:lstStyle/>
          <a:p>
            <a:r>
              <a:rPr lang="en-US" sz="3200" b="1" dirty="0"/>
              <a:t>Assess Stage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104</a:t>
            </a:fld>
            <a:endParaRPr lang="en-US" dirty="0"/>
          </a:p>
        </p:txBody>
      </p:sp>
      <p:grpSp>
        <p:nvGrpSpPr>
          <p:cNvPr id="192" name="Group 191">
            <a:extLst>
              <a:ext uri="{FF2B5EF4-FFF2-40B4-BE49-F238E27FC236}">
                <a16:creationId xmlns:a16="http://schemas.microsoft.com/office/drawing/2014/main" id="{BB630776-8873-EA9C-3559-3373D5A64433}"/>
              </a:ext>
            </a:extLst>
          </p:cNvPr>
          <p:cNvGrpSpPr/>
          <p:nvPr/>
        </p:nvGrpSpPr>
        <p:grpSpPr>
          <a:xfrm>
            <a:off x="378380" y="1686325"/>
            <a:ext cx="11343574" cy="4696180"/>
            <a:chOff x="378380" y="1547963"/>
            <a:chExt cx="11343574" cy="4696180"/>
          </a:xfrm>
        </p:grpSpPr>
        <p:sp>
          <p:nvSpPr>
            <p:cNvPr id="193" name="Rectangle: Rounded Corners 192">
              <a:extLst>
                <a:ext uri="{FF2B5EF4-FFF2-40B4-BE49-F238E27FC236}">
                  <a16:creationId xmlns:a16="http://schemas.microsoft.com/office/drawing/2014/main" id="{31CF9C99-F53D-177C-D676-353A43EA4DE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277A6140-ACF0-3681-D6B5-1339FB6326DC}"/>
                </a:ext>
              </a:extLst>
            </p:cNvPr>
            <p:cNvSpPr/>
            <p:nvPr/>
          </p:nvSpPr>
          <p:spPr>
            <a:xfrm>
              <a:off x="9344213" y="1661497"/>
              <a:ext cx="1095187" cy="3668237"/>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6F402066-9907-7C4A-765E-B63341056C37}"/>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7EFFFDDC-C02B-F5E6-5E86-935A0C73462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D6D15842-21A5-C6D4-D038-00ED7636C63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0FC44735-82FC-4DCE-ABFB-A17D7714FA0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E09CBC7-D970-38A0-8523-B5111AC2338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4CD2783-0821-5D0E-F8E2-CD393C77872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67FF921F-4129-F304-DAA4-EBBD1938A12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2" name="Group 201">
              <a:extLst>
                <a:ext uri="{FF2B5EF4-FFF2-40B4-BE49-F238E27FC236}">
                  <a16:creationId xmlns:a16="http://schemas.microsoft.com/office/drawing/2014/main" id="{62121059-9FEA-AC89-DAF1-C0A15C32731B}"/>
                </a:ext>
              </a:extLst>
            </p:cNvPr>
            <p:cNvGrpSpPr/>
            <p:nvPr/>
          </p:nvGrpSpPr>
          <p:grpSpPr>
            <a:xfrm>
              <a:off x="381000" y="1547963"/>
              <a:ext cx="1097280" cy="799337"/>
              <a:chOff x="560065" y="5025296"/>
              <a:chExt cx="1097280" cy="799337"/>
            </a:xfrm>
          </p:grpSpPr>
          <p:sp>
            <p:nvSpPr>
              <p:cNvPr id="392" name="Rectangle: Rounded Corners 391">
                <a:extLst>
                  <a:ext uri="{FF2B5EF4-FFF2-40B4-BE49-F238E27FC236}">
                    <a16:creationId xmlns:a16="http://schemas.microsoft.com/office/drawing/2014/main" id="{875FB843-C10E-AA8B-18C3-FF8790E1687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3" name="Oval 392">
                <a:extLst>
                  <a:ext uri="{FF2B5EF4-FFF2-40B4-BE49-F238E27FC236}">
                    <a16:creationId xmlns:a16="http://schemas.microsoft.com/office/drawing/2014/main" id="{C78D8D1A-6ED0-2979-4D0E-1EF6491873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3" name="Group 202">
              <a:extLst>
                <a:ext uri="{FF2B5EF4-FFF2-40B4-BE49-F238E27FC236}">
                  <a16:creationId xmlns:a16="http://schemas.microsoft.com/office/drawing/2014/main" id="{6B6F3A4C-88B1-9EEA-B44A-9F0A0BD9A64A}"/>
                </a:ext>
              </a:extLst>
            </p:cNvPr>
            <p:cNvGrpSpPr/>
            <p:nvPr/>
          </p:nvGrpSpPr>
          <p:grpSpPr>
            <a:xfrm>
              <a:off x="10624674" y="1552255"/>
              <a:ext cx="1097280" cy="799337"/>
              <a:chOff x="560065" y="5025296"/>
              <a:chExt cx="1097280" cy="799337"/>
            </a:xfrm>
          </p:grpSpPr>
          <p:sp>
            <p:nvSpPr>
              <p:cNvPr id="390" name="Rectangle: Rounded Corners 389">
                <a:extLst>
                  <a:ext uri="{FF2B5EF4-FFF2-40B4-BE49-F238E27FC236}">
                    <a16:creationId xmlns:a16="http://schemas.microsoft.com/office/drawing/2014/main" id="{56302EE9-CA48-050E-A039-8810C385A0B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1" name="Oval 390">
                <a:extLst>
                  <a:ext uri="{FF2B5EF4-FFF2-40B4-BE49-F238E27FC236}">
                    <a16:creationId xmlns:a16="http://schemas.microsoft.com/office/drawing/2014/main" id="{BCD601A0-4023-881D-DA04-A31D834851D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4" name="Group 203">
              <a:extLst>
                <a:ext uri="{FF2B5EF4-FFF2-40B4-BE49-F238E27FC236}">
                  <a16:creationId xmlns:a16="http://schemas.microsoft.com/office/drawing/2014/main" id="{31566645-A7AA-FFE2-DE52-6475E1FE9C8C}"/>
                </a:ext>
              </a:extLst>
            </p:cNvPr>
            <p:cNvGrpSpPr/>
            <p:nvPr/>
          </p:nvGrpSpPr>
          <p:grpSpPr>
            <a:xfrm>
              <a:off x="9344213" y="1552255"/>
              <a:ext cx="1097280" cy="799337"/>
              <a:chOff x="560065" y="5025296"/>
              <a:chExt cx="1097280" cy="799337"/>
            </a:xfrm>
          </p:grpSpPr>
          <p:sp>
            <p:nvSpPr>
              <p:cNvPr id="388" name="Rectangle: Rounded Corners 387">
                <a:extLst>
                  <a:ext uri="{FF2B5EF4-FFF2-40B4-BE49-F238E27FC236}">
                    <a16:creationId xmlns:a16="http://schemas.microsoft.com/office/drawing/2014/main" id="{2DCCE1E9-FF78-2007-14D4-A9FBFC0B982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9" name="Oval 388">
                <a:extLst>
                  <a:ext uri="{FF2B5EF4-FFF2-40B4-BE49-F238E27FC236}">
                    <a16:creationId xmlns:a16="http://schemas.microsoft.com/office/drawing/2014/main" id="{0742A591-78E6-A6CF-DC2F-8DB399C78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5" name="Group 204">
              <a:extLst>
                <a:ext uri="{FF2B5EF4-FFF2-40B4-BE49-F238E27FC236}">
                  <a16:creationId xmlns:a16="http://schemas.microsoft.com/office/drawing/2014/main" id="{4F586B2C-E41C-8F0B-3C7A-549E702B07A3}"/>
                </a:ext>
              </a:extLst>
            </p:cNvPr>
            <p:cNvGrpSpPr/>
            <p:nvPr/>
          </p:nvGrpSpPr>
          <p:grpSpPr>
            <a:xfrm>
              <a:off x="8063754" y="1547963"/>
              <a:ext cx="1097280" cy="799337"/>
              <a:chOff x="560065" y="5025296"/>
              <a:chExt cx="1097280" cy="799337"/>
            </a:xfrm>
          </p:grpSpPr>
          <p:sp>
            <p:nvSpPr>
              <p:cNvPr id="386" name="Rectangle: Rounded Corners 385">
                <a:extLst>
                  <a:ext uri="{FF2B5EF4-FFF2-40B4-BE49-F238E27FC236}">
                    <a16:creationId xmlns:a16="http://schemas.microsoft.com/office/drawing/2014/main" id="{E3A5EC24-CFC7-086C-2107-F42F4D80A7D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7" name="Oval 386">
                <a:extLst>
                  <a:ext uri="{FF2B5EF4-FFF2-40B4-BE49-F238E27FC236}">
                    <a16:creationId xmlns:a16="http://schemas.microsoft.com/office/drawing/2014/main" id="{58D79B5E-CDF9-19AE-9989-97927DC547E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6" name="Group 205">
              <a:extLst>
                <a:ext uri="{FF2B5EF4-FFF2-40B4-BE49-F238E27FC236}">
                  <a16:creationId xmlns:a16="http://schemas.microsoft.com/office/drawing/2014/main" id="{5EF28897-A537-AD1A-5710-12E15466187A}"/>
                </a:ext>
              </a:extLst>
            </p:cNvPr>
            <p:cNvGrpSpPr/>
            <p:nvPr/>
          </p:nvGrpSpPr>
          <p:grpSpPr>
            <a:xfrm>
              <a:off x="6783295" y="1547963"/>
              <a:ext cx="1097280" cy="799337"/>
              <a:chOff x="560065" y="5025296"/>
              <a:chExt cx="1097280" cy="799337"/>
            </a:xfrm>
          </p:grpSpPr>
          <p:sp>
            <p:nvSpPr>
              <p:cNvPr id="384" name="Rectangle: Rounded Corners 383">
                <a:extLst>
                  <a:ext uri="{FF2B5EF4-FFF2-40B4-BE49-F238E27FC236}">
                    <a16:creationId xmlns:a16="http://schemas.microsoft.com/office/drawing/2014/main" id="{BFA5CA59-3233-0C99-3070-12A7A6EC63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5" name="Oval 384">
                <a:extLst>
                  <a:ext uri="{FF2B5EF4-FFF2-40B4-BE49-F238E27FC236}">
                    <a16:creationId xmlns:a16="http://schemas.microsoft.com/office/drawing/2014/main" id="{814C973D-31DE-2A5F-1A5F-61201DD4278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7" name="Group 206">
              <a:extLst>
                <a:ext uri="{FF2B5EF4-FFF2-40B4-BE49-F238E27FC236}">
                  <a16:creationId xmlns:a16="http://schemas.microsoft.com/office/drawing/2014/main" id="{4865C597-E099-6B32-CB64-EC34CEF1CBCA}"/>
                </a:ext>
              </a:extLst>
            </p:cNvPr>
            <p:cNvGrpSpPr/>
            <p:nvPr/>
          </p:nvGrpSpPr>
          <p:grpSpPr>
            <a:xfrm>
              <a:off x="5502836" y="1547963"/>
              <a:ext cx="1097280" cy="799337"/>
              <a:chOff x="560065" y="5025296"/>
              <a:chExt cx="1097280" cy="799337"/>
            </a:xfrm>
          </p:grpSpPr>
          <p:sp>
            <p:nvSpPr>
              <p:cNvPr id="382" name="Rectangle: Rounded Corners 381">
                <a:extLst>
                  <a:ext uri="{FF2B5EF4-FFF2-40B4-BE49-F238E27FC236}">
                    <a16:creationId xmlns:a16="http://schemas.microsoft.com/office/drawing/2014/main" id="{A3179E63-2E15-E72A-D2E7-85241B1157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3" name="Oval 382">
                <a:extLst>
                  <a:ext uri="{FF2B5EF4-FFF2-40B4-BE49-F238E27FC236}">
                    <a16:creationId xmlns:a16="http://schemas.microsoft.com/office/drawing/2014/main" id="{227BB293-4923-A587-6827-8D94B09F3A6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7" name="Group 216">
              <a:extLst>
                <a:ext uri="{FF2B5EF4-FFF2-40B4-BE49-F238E27FC236}">
                  <a16:creationId xmlns:a16="http://schemas.microsoft.com/office/drawing/2014/main" id="{DBED35A2-1CAE-2432-5E81-2AB5546539ED}"/>
                </a:ext>
              </a:extLst>
            </p:cNvPr>
            <p:cNvGrpSpPr/>
            <p:nvPr/>
          </p:nvGrpSpPr>
          <p:grpSpPr>
            <a:xfrm>
              <a:off x="4222377" y="1547963"/>
              <a:ext cx="1097280" cy="799337"/>
              <a:chOff x="560065" y="5025296"/>
              <a:chExt cx="1097280" cy="799337"/>
            </a:xfrm>
          </p:grpSpPr>
          <p:sp>
            <p:nvSpPr>
              <p:cNvPr id="380" name="Rectangle: Rounded Corners 379">
                <a:extLst>
                  <a:ext uri="{FF2B5EF4-FFF2-40B4-BE49-F238E27FC236}">
                    <a16:creationId xmlns:a16="http://schemas.microsoft.com/office/drawing/2014/main" id="{54FE4392-F4A8-2AAD-58C4-4AA2726C161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1" name="Oval 380">
                <a:extLst>
                  <a:ext uri="{FF2B5EF4-FFF2-40B4-BE49-F238E27FC236}">
                    <a16:creationId xmlns:a16="http://schemas.microsoft.com/office/drawing/2014/main" id="{B38D353D-5C39-7732-420C-65D6104596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8" name="Group 217">
              <a:extLst>
                <a:ext uri="{FF2B5EF4-FFF2-40B4-BE49-F238E27FC236}">
                  <a16:creationId xmlns:a16="http://schemas.microsoft.com/office/drawing/2014/main" id="{8B53EE90-9E7F-F477-CD62-047B32472333}"/>
                </a:ext>
              </a:extLst>
            </p:cNvPr>
            <p:cNvGrpSpPr/>
            <p:nvPr/>
          </p:nvGrpSpPr>
          <p:grpSpPr>
            <a:xfrm>
              <a:off x="2941918" y="1547963"/>
              <a:ext cx="1097280" cy="799337"/>
              <a:chOff x="560065" y="5025296"/>
              <a:chExt cx="1097280" cy="799337"/>
            </a:xfrm>
          </p:grpSpPr>
          <p:sp>
            <p:nvSpPr>
              <p:cNvPr id="378" name="Rectangle: Rounded Corners 377">
                <a:extLst>
                  <a:ext uri="{FF2B5EF4-FFF2-40B4-BE49-F238E27FC236}">
                    <a16:creationId xmlns:a16="http://schemas.microsoft.com/office/drawing/2014/main" id="{2DC56C67-7C6E-FA85-91E0-7EDAA8E38A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9" name="Oval 378">
                <a:extLst>
                  <a:ext uri="{FF2B5EF4-FFF2-40B4-BE49-F238E27FC236}">
                    <a16:creationId xmlns:a16="http://schemas.microsoft.com/office/drawing/2014/main" id="{7B438B7D-FBD5-169F-FE44-ABC3CE0591C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9" name="Group 218">
              <a:extLst>
                <a:ext uri="{FF2B5EF4-FFF2-40B4-BE49-F238E27FC236}">
                  <a16:creationId xmlns:a16="http://schemas.microsoft.com/office/drawing/2014/main" id="{46B71F98-68F4-AE80-1A43-CF043E6242DD}"/>
                </a:ext>
              </a:extLst>
            </p:cNvPr>
            <p:cNvGrpSpPr/>
            <p:nvPr/>
          </p:nvGrpSpPr>
          <p:grpSpPr>
            <a:xfrm>
              <a:off x="1661459" y="1547963"/>
              <a:ext cx="1097280" cy="799337"/>
              <a:chOff x="560065" y="5025296"/>
              <a:chExt cx="1097280" cy="799337"/>
            </a:xfrm>
          </p:grpSpPr>
          <p:sp>
            <p:nvSpPr>
              <p:cNvPr id="376" name="Rectangle: Rounded Corners 375">
                <a:extLst>
                  <a:ext uri="{FF2B5EF4-FFF2-40B4-BE49-F238E27FC236}">
                    <a16:creationId xmlns:a16="http://schemas.microsoft.com/office/drawing/2014/main" id="{827A5E7C-C022-B3A4-9E37-5F92558D4B9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7" name="Oval 376">
                <a:extLst>
                  <a:ext uri="{FF2B5EF4-FFF2-40B4-BE49-F238E27FC236}">
                    <a16:creationId xmlns:a16="http://schemas.microsoft.com/office/drawing/2014/main" id="{89E84BCB-33D8-2818-F367-B028D35419B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0" name="Group 219">
              <a:extLst>
                <a:ext uri="{FF2B5EF4-FFF2-40B4-BE49-F238E27FC236}">
                  <a16:creationId xmlns:a16="http://schemas.microsoft.com/office/drawing/2014/main" id="{E70FFA55-B4DA-1133-B9FB-27A627FE330C}"/>
                </a:ext>
              </a:extLst>
            </p:cNvPr>
            <p:cNvGrpSpPr/>
            <p:nvPr/>
          </p:nvGrpSpPr>
          <p:grpSpPr>
            <a:xfrm>
              <a:off x="8063754" y="4643943"/>
              <a:ext cx="1097280" cy="685800"/>
              <a:chOff x="6771067" y="4966859"/>
              <a:chExt cx="1097280" cy="685800"/>
            </a:xfrm>
          </p:grpSpPr>
          <p:sp>
            <p:nvSpPr>
              <p:cNvPr id="374" name="Rectangle: Rounded Corners 373">
                <a:extLst>
                  <a:ext uri="{FF2B5EF4-FFF2-40B4-BE49-F238E27FC236}">
                    <a16:creationId xmlns:a16="http://schemas.microsoft.com/office/drawing/2014/main" id="{01E3BEF8-E99C-BBE5-D8A3-17F8CE338D01}"/>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5" name="Oval 374">
                <a:extLst>
                  <a:ext uri="{FF2B5EF4-FFF2-40B4-BE49-F238E27FC236}">
                    <a16:creationId xmlns:a16="http://schemas.microsoft.com/office/drawing/2014/main" id="{A0AA8509-601B-74B9-0DFF-4C6BFE2AE8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1" name="Group 220">
              <a:extLst>
                <a:ext uri="{FF2B5EF4-FFF2-40B4-BE49-F238E27FC236}">
                  <a16:creationId xmlns:a16="http://schemas.microsoft.com/office/drawing/2014/main" id="{4ADEA577-AC60-6646-C6A2-F77147059200}"/>
                </a:ext>
              </a:extLst>
            </p:cNvPr>
            <p:cNvGrpSpPr/>
            <p:nvPr/>
          </p:nvGrpSpPr>
          <p:grpSpPr>
            <a:xfrm>
              <a:off x="8063754" y="3729543"/>
              <a:ext cx="1097280" cy="685800"/>
              <a:chOff x="6771067" y="4966859"/>
              <a:chExt cx="1097280" cy="685800"/>
            </a:xfrm>
          </p:grpSpPr>
          <p:sp>
            <p:nvSpPr>
              <p:cNvPr id="372" name="Rectangle: Rounded Corners 371">
                <a:extLst>
                  <a:ext uri="{FF2B5EF4-FFF2-40B4-BE49-F238E27FC236}">
                    <a16:creationId xmlns:a16="http://schemas.microsoft.com/office/drawing/2014/main" id="{7537E122-8968-F9CF-AB0A-34FDF78BA7B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3" name="Oval 372">
                <a:extLst>
                  <a:ext uri="{FF2B5EF4-FFF2-40B4-BE49-F238E27FC236}">
                    <a16:creationId xmlns:a16="http://schemas.microsoft.com/office/drawing/2014/main" id="{933D7B3F-E299-2ECC-D474-E3FC882A99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4" name="Group 223">
              <a:extLst>
                <a:ext uri="{FF2B5EF4-FFF2-40B4-BE49-F238E27FC236}">
                  <a16:creationId xmlns:a16="http://schemas.microsoft.com/office/drawing/2014/main" id="{329C8D6D-D737-88EC-9394-A244DD93193D}"/>
                </a:ext>
              </a:extLst>
            </p:cNvPr>
            <p:cNvGrpSpPr/>
            <p:nvPr/>
          </p:nvGrpSpPr>
          <p:grpSpPr>
            <a:xfrm>
              <a:off x="8063754" y="2815143"/>
              <a:ext cx="1097280" cy="685800"/>
              <a:chOff x="6771067" y="4966859"/>
              <a:chExt cx="1097280" cy="685800"/>
            </a:xfrm>
          </p:grpSpPr>
          <p:sp>
            <p:nvSpPr>
              <p:cNvPr id="370" name="Rectangle: Rounded Corners 369">
                <a:extLst>
                  <a:ext uri="{FF2B5EF4-FFF2-40B4-BE49-F238E27FC236}">
                    <a16:creationId xmlns:a16="http://schemas.microsoft.com/office/drawing/2014/main" id="{BA6EBEFB-CA9E-18EC-8012-8D1F1A49BA1E}"/>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 &amp; Execution</a:t>
                </a:r>
              </a:p>
            </p:txBody>
          </p:sp>
          <p:sp>
            <p:nvSpPr>
              <p:cNvPr id="371" name="Oval 370">
                <a:extLst>
                  <a:ext uri="{FF2B5EF4-FFF2-40B4-BE49-F238E27FC236}">
                    <a16:creationId xmlns:a16="http://schemas.microsoft.com/office/drawing/2014/main" id="{CFB4E76D-CABE-5EEB-B836-29F684DC29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5" name="Group 224">
              <a:extLst>
                <a:ext uri="{FF2B5EF4-FFF2-40B4-BE49-F238E27FC236}">
                  <a16:creationId xmlns:a16="http://schemas.microsoft.com/office/drawing/2014/main" id="{C2F56491-B4B5-D082-35D0-61761896163C}"/>
                </a:ext>
              </a:extLst>
            </p:cNvPr>
            <p:cNvGrpSpPr/>
            <p:nvPr/>
          </p:nvGrpSpPr>
          <p:grpSpPr>
            <a:xfrm>
              <a:off x="6783295" y="5558343"/>
              <a:ext cx="1097280" cy="685800"/>
              <a:chOff x="6771067" y="4966859"/>
              <a:chExt cx="1097280" cy="685800"/>
            </a:xfrm>
          </p:grpSpPr>
          <p:sp>
            <p:nvSpPr>
              <p:cNvPr id="368" name="Rectangle: Rounded Corners 367">
                <a:extLst>
                  <a:ext uri="{FF2B5EF4-FFF2-40B4-BE49-F238E27FC236}">
                    <a16:creationId xmlns:a16="http://schemas.microsoft.com/office/drawing/2014/main" id="{3F9DC5D2-AB49-CB23-C2F1-9CAB5FE7F6E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9" name="Oval 368">
                <a:extLst>
                  <a:ext uri="{FF2B5EF4-FFF2-40B4-BE49-F238E27FC236}">
                    <a16:creationId xmlns:a16="http://schemas.microsoft.com/office/drawing/2014/main" id="{C1E42CED-F11E-3C0D-F0D7-8F927A64E8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7" name="Group 226">
              <a:extLst>
                <a:ext uri="{FF2B5EF4-FFF2-40B4-BE49-F238E27FC236}">
                  <a16:creationId xmlns:a16="http://schemas.microsoft.com/office/drawing/2014/main" id="{1A6F3349-0C30-F19F-8869-40CADA3C7D05}"/>
                </a:ext>
              </a:extLst>
            </p:cNvPr>
            <p:cNvGrpSpPr/>
            <p:nvPr/>
          </p:nvGrpSpPr>
          <p:grpSpPr>
            <a:xfrm>
              <a:off x="6783295" y="4643943"/>
              <a:ext cx="1097280" cy="685800"/>
              <a:chOff x="6771067" y="4966859"/>
              <a:chExt cx="1097280" cy="685800"/>
            </a:xfrm>
          </p:grpSpPr>
          <p:sp>
            <p:nvSpPr>
              <p:cNvPr id="366" name="Rectangle: Rounded Corners 365">
                <a:extLst>
                  <a:ext uri="{FF2B5EF4-FFF2-40B4-BE49-F238E27FC236}">
                    <a16:creationId xmlns:a16="http://schemas.microsoft.com/office/drawing/2014/main" id="{4DE2E71C-D931-C2EA-7A48-8F65679C106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7" name="Oval 366">
                <a:extLst>
                  <a:ext uri="{FF2B5EF4-FFF2-40B4-BE49-F238E27FC236}">
                    <a16:creationId xmlns:a16="http://schemas.microsoft.com/office/drawing/2014/main" id="{894ADD1F-6AE6-30A3-4F95-67A704C9A7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8" name="Group 227">
              <a:extLst>
                <a:ext uri="{FF2B5EF4-FFF2-40B4-BE49-F238E27FC236}">
                  <a16:creationId xmlns:a16="http://schemas.microsoft.com/office/drawing/2014/main" id="{1C950C8D-D943-4C08-2F0B-B342838C4678}"/>
                </a:ext>
              </a:extLst>
            </p:cNvPr>
            <p:cNvGrpSpPr/>
            <p:nvPr/>
          </p:nvGrpSpPr>
          <p:grpSpPr>
            <a:xfrm>
              <a:off x="6783295" y="3729543"/>
              <a:ext cx="1097280" cy="685800"/>
              <a:chOff x="6771067" y="4966859"/>
              <a:chExt cx="1097280" cy="685800"/>
            </a:xfrm>
          </p:grpSpPr>
          <p:sp>
            <p:nvSpPr>
              <p:cNvPr id="364" name="Rectangle: Rounded Corners 363">
                <a:extLst>
                  <a:ext uri="{FF2B5EF4-FFF2-40B4-BE49-F238E27FC236}">
                    <a16:creationId xmlns:a16="http://schemas.microsoft.com/office/drawing/2014/main" id="{6031B77E-BEFF-9B99-ED6D-29034767F7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5" name="Oval 364">
                <a:extLst>
                  <a:ext uri="{FF2B5EF4-FFF2-40B4-BE49-F238E27FC236}">
                    <a16:creationId xmlns:a16="http://schemas.microsoft.com/office/drawing/2014/main" id="{80577AA7-EC54-FD58-A5DA-E53DE6A1FF4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0" name="Group 229">
              <a:extLst>
                <a:ext uri="{FF2B5EF4-FFF2-40B4-BE49-F238E27FC236}">
                  <a16:creationId xmlns:a16="http://schemas.microsoft.com/office/drawing/2014/main" id="{D4B7D9BE-B4D5-2295-AACE-2556A0FC140D}"/>
                </a:ext>
              </a:extLst>
            </p:cNvPr>
            <p:cNvGrpSpPr/>
            <p:nvPr/>
          </p:nvGrpSpPr>
          <p:grpSpPr>
            <a:xfrm>
              <a:off x="6783295" y="2815143"/>
              <a:ext cx="1097280" cy="685800"/>
              <a:chOff x="6771067" y="4966859"/>
              <a:chExt cx="1097280" cy="685800"/>
            </a:xfrm>
          </p:grpSpPr>
          <p:sp>
            <p:nvSpPr>
              <p:cNvPr id="362" name="Rectangle: Rounded Corners 361">
                <a:extLst>
                  <a:ext uri="{FF2B5EF4-FFF2-40B4-BE49-F238E27FC236}">
                    <a16:creationId xmlns:a16="http://schemas.microsoft.com/office/drawing/2014/main" id="{037160A8-44A2-6E09-9645-B9F12F120AF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3" name="Oval 362">
                <a:extLst>
                  <a:ext uri="{FF2B5EF4-FFF2-40B4-BE49-F238E27FC236}">
                    <a16:creationId xmlns:a16="http://schemas.microsoft.com/office/drawing/2014/main" id="{84146A1F-1EA8-77F0-1739-4978A8300BA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BD4483BC-23FB-4BA9-0BBE-04AF1F767BCF}"/>
                </a:ext>
              </a:extLst>
            </p:cNvPr>
            <p:cNvGrpSpPr/>
            <p:nvPr/>
          </p:nvGrpSpPr>
          <p:grpSpPr>
            <a:xfrm>
              <a:off x="5502836" y="4643943"/>
              <a:ext cx="1097280" cy="685800"/>
              <a:chOff x="6771067" y="4966859"/>
              <a:chExt cx="1097280" cy="685800"/>
            </a:xfrm>
          </p:grpSpPr>
          <p:sp>
            <p:nvSpPr>
              <p:cNvPr id="360" name="Rectangle: Rounded Corners 359">
                <a:extLst>
                  <a:ext uri="{FF2B5EF4-FFF2-40B4-BE49-F238E27FC236}">
                    <a16:creationId xmlns:a16="http://schemas.microsoft.com/office/drawing/2014/main" id="{5E3CFC1D-5CA0-2362-0601-8CF8C3C0F27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1" name="Oval 360">
                <a:extLst>
                  <a:ext uri="{FF2B5EF4-FFF2-40B4-BE49-F238E27FC236}">
                    <a16:creationId xmlns:a16="http://schemas.microsoft.com/office/drawing/2014/main" id="{1018D234-A32E-035B-165D-479D835B49C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2DDC6963-B2D3-DE30-A300-78D3A956BC70}"/>
                </a:ext>
              </a:extLst>
            </p:cNvPr>
            <p:cNvGrpSpPr/>
            <p:nvPr/>
          </p:nvGrpSpPr>
          <p:grpSpPr>
            <a:xfrm>
              <a:off x="5502836" y="3729543"/>
              <a:ext cx="1097280" cy="685800"/>
              <a:chOff x="6771067" y="4966859"/>
              <a:chExt cx="1097280" cy="685800"/>
            </a:xfrm>
          </p:grpSpPr>
          <p:sp>
            <p:nvSpPr>
              <p:cNvPr id="358" name="Rectangle: Rounded Corners 357">
                <a:extLst>
                  <a:ext uri="{FF2B5EF4-FFF2-40B4-BE49-F238E27FC236}">
                    <a16:creationId xmlns:a16="http://schemas.microsoft.com/office/drawing/2014/main" id="{4F24876B-2C51-E774-8CC9-4B2F2C5DC63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9" name="Oval 358">
                <a:extLst>
                  <a:ext uri="{FF2B5EF4-FFF2-40B4-BE49-F238E27FC236}">
                    <a16:creationId xmlns:a16="http://schemas.microsoft.com/office/drawing/2014/main" id="{C66F254A-4165-0B58-EE56-057ED3B1F2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4" name="Group 233">
              <a:extLst>
                <a:ext uri="{FF2B5EF4-FFF2-40B4-BE49-F238E27FC236}">
                  <a16:creationId xmlns:a16="http://schemas.microsoft.com/office/drawing/2014/main" id="{0ED912AF-C3B5-BFEF-008A-8C92ED928F25}"/>
                </a:ext>
              </a:extLst>
            </p:cNvPr>
            <p:cNvGrpSpPr/>
            <p:nvPr/>
          </p:nvGrpSpPr>
          <p:grpSpPr>
            <a:xfrm>
              <a:off x="5502836" y="2815143"/>
              <a:ext cx="1097280" cy="685800"/>
              <a:chOff x="6771067" y="4966859"/>
              <a:chExt cx="1097280" cy="685800"/>
            </a:xfrm>
          </p:grpSpPr>
          <p:sp>
            <p:nvSpPr>
              <p:cNvPr id="356" name="Rectangle: Rounded Corners 355">
                <a:extLst>
                  <a:ext uri="{FF2B5EF4-FFF2-40B4-BE49-F238E27FC236}">
                    <a16:creationId xmlns:a16="http://schemas.microsoft.com/office/drawing/2014/main" id="{22CD7021-2D19-D8BF-76A0-1E42179D2837}"/>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7" name="Oval 356">
                <a:extLst>
                  <a:ext uri="{FF2B5EF4-FFF2-40B4-BE49-F238E27FC236}">
                    <a16:creationId xmlns:a16="http://schemas.microsoft.com/office/drawing/2014/main" id="{51FC3A15-4011-A31D-1D3A-CF8F03313C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6" name="Group 235">
              <a:extLst>
                <a:ext uri="{FF2B5EF4-FFF2-40B4-BE49-F238E27FC236}">
                  <a16:creationId xmlns:a16="http://schemas.microsoft.com/office/drawing/2014/main" id="{AF5F18EE-D89A-804C-5C9A-A707256BEDEF}"/>
                </a:ext>
              </a:extLst>
            </p:cNvPr>
            <p:cNvGrpSpPr/>
            <p:nvPr/>
          </p:nvGrpSpPr>
          <p:grpSpPr>
            <a:xfrm>
              <a:off x="4222377" y="4643943"/>
              <a:ext cx="1097280" cy="685800"/>
              <a:chOff x="6771067" y="4966859"/>
              <a:chExt cx="1097280" cy="685800"/>
            </a:xfrm>
          </p:grpSpPr>
          <p:sp>
            <p:nvSpPr>
              <p:cNvPr id="354" name="Rectangle: Rounded Corners 353">
                <a:extLst>
                  <a:ext uri="{FF2B5EF4-FFF2-40B4-BE49-F238E27FC236}">
                    <a16:creationId xmlns:a16="http://schemas.microsoft.com/office/drawing/2014/main" id="{70679CEA-667A-97ED-7060-C129468AD4B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5" name="Oval 354">
                <a:extLst>
                  <a:ext uri="{FF2B5EF4-FFF2-40B4-BE49-F238E27FC236}">
                    <a16:creationId xmlns:a16="http://schemas.microsoft.com/office/drawing/2014/main" id="{703D89C3-1D77-8A7A-B187-BDCDD0954C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7" name="Group 236">
              <a:extLst>
                <a:ext uri="{FF2B5EF4-FFF2-40B4-BE49-F238E27FC236}">
                  <a16:creationId xmlns:a16="http://schemas.microsoft.com/office/drawing/2014/main" id="{A0BB0708-5DA5-04C3-53FC-7A5E655A1DE7}"/>
                </a:ext>
              </a:extLst>
            </p:cNvPr>
            <p:cNvGrpSpPr/>
            <p:nvPr/>
          </p:nvGrpSpPr>
          <p:grpSpPr>
            <a:xfrm>
              <a:off x="4222377" y="3729543"/>
              <a:ext cx="1097280" cy="685800"/>
              <a:chOff x="6771067" y="4966859"/>
              <a:chExt cx="1097280" cy="685800"/>
            </a:xfrm>
          </p:grpSpPr>
          <p:sp>
            <p:nvSpPr>
              <p:cNvPr id="352" name="Rectangle: Rounded Corners 351">
                <a:extLst>
                  <a:ext uri="{FF2B5EF4-FFF2-40B4-BE49-F238E27FC236}">
                    <a16:creationId xmlns:a16="http://schemas.microsoft.com/office/drawing/2014/main" id="{486B662F-D882-553A-1D36-95A178602CC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3" name="Oval 352">
                <a:extLst>
                  <a:ext uri="{FF2B5EF4-FFF2-40B4-BE49-F238E27FC236}">
                    <a16:creationId xmlns:a16="http://schemas.microsoft.com/office/drawing/2014/main" id="{74961AB5-97B6-A6B3-B9C3-12701D03A9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9" name="Group 238">
              <a:extLst>
                <a:ext uri="{FF2B5EF4-FFF2-40B4-BE49-F238E27FC236}">
                  <a16:creationId xmlns:a16="http://schemas.microsoft.com/office/drawing/2014/main" id="{71CF912C-339B-0B57-2A63-C800EBFC9EEA}"/>
                </a:ext>
              </a:extLst>
            </p:cNvPr>
            <p:cNvGrpSpPr/>
            <p:nvPr/>
          </p:nvGrpSpPr>
          <p:grpSpPr>
            <a:xfrm>
              <a:off x="4222377" y="2815143"/>
              <a:ext cx="1097280" cy="685800"/>
              <a:chOff x="6771067" y="4966859"/>
              <a:chExt cx="1097280" cy="685800"/>
            </a:xfrm>
          </p:grpSpPr>
          <p:sp>
            <p:nvSpPr>
              <p:cNvPr id="350" name="Rectangle: Rounded Corners 349">
                <a:extLst>
                  <a:ext uri="{FF2B5EF4-FFF2-40B4-BE49-F238E27FC236}">
                    <a16:creationId xmlns:a16="http://schemas.microsoft.com/office/drawing/2014/main" id="{E15D3F3F-BC98-6968-AF1B-8EBBA253AFE2}"/>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1" name="Oval 350">
                <a:extLst>
                  <a:ext uri="{FF2B5EF4-FFF2-40B4-BE49-F238E27FC236}">
                    <a16:creationId xmlns:a16="http://schemas.microsoft.com/office/drawing/2014/main" id="{5563DCF1-D5C9-02D9-96A5-20E20CFCB9E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0" name="Group 239">
              <a:extLst>
                <a:ext uri="{FF2B5EF4-FFF2-40B4-BE49-F238E27FC236}">
                  <a16:creationId xmlns:a16="http://schemas.microsoft.com/office/drawing/2014/main" id="{E038A50F-04BF-0FB2-034B-7021E574E14E}"/>
                </a:ext>
              </a:extLst>
            </p:cNvPr>
            <p:cNvGrpSpPr/>
            <p:nvPr/>
          </p:nvGrpSpPr>
          <p:grpSpPr>
            <a:xfrm>
              <a:off x="2941918" y="5558343"/>
              <a:ext cx="1097280" cy="685800"/>
              <a:chOff x="6771067" y="4966859"/>
              <a:chExt cx="1097280" cy="685800"/>
            </a:xfrm>
          </p:grpSpPr>
          <p:sp>
            <p:nvSpPr>
              <p:cNvPr id="348" name="Rectangle: Rounded Corners 347">
                <a:extLst>
                  <a:ext uri="{FF2B5EF4-FFF2-40B4-BE49-F238E27FC236}">
                    <a16:creationId xmlns:a16="http://schemas.microsoft.com/office/drawing/2014/main" id="{A542F7F8-DC82-8182-F693-81EBC53930C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9" name="Oval 348">
                <a:extLst>
                  <a:ext uri="{FF2B5EF4-FFF2-40B4-BE49-F238E27FC236}">
                    <a16:creationId xmlns:a16="http://schemas.microsoft.com/office/drawing/2014/main" id="{A9CC3A4C-0FEF-349C-D4EC-F18243D547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1" name="Group 240">
              <a:extLst>
                <a:ext uri="{FF2B5EF4-FFF2-40B4-BE49-F238E27FC236}">
                  <a16:creationId xmlns:a16="http://schemas.microsoft.com/office/drawing/2014/main" id="{AC5EC65D-3C87-DFD8-55E6-22D1C08B9311}"/>
                </a:ext>
              </a:extLst>
            </p:cNvPr>
            <p:cNvGrpSpPr/>
            <p:nvPr/>
          </p:nvGrpSpPr>
          <p:grpSpPr>
            <a:xfrm>
              <a:off x="2941918" y="4643943"/>
              <a:ext cx="1097280" cy="685800"/>
              <a:chOff x="6771067" y="4966859"/>
              <a:chExt cx="1097280" cy="685800"/>
            </a:xfrm>
          </p:grpSpPr>
          <p:sp>
            <p:nvSpPr>
              <p:cNvPr id="346" name="Rectangle: Rounded Corners 345">
                <a:extLst>
                  <a:ext uri="{FF2B5EF4-FFF2-40B4-BE49-F238E27FC236}">
                    <a16:creationId xmlns:a16="http://schemas.microsoft.com/office/drawing/2014/main" id="{A73C5BA6-AD60-AC04-16C3-255C0FC88F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7" name="Oval 346">
                <a:extLst>
                  <a:ext uri="{FF2B5EF4-FFF2-40B4-BE49-F238E27FC236}">
                    <a16:creationId xmlns:a16="http://schemas.microsoft.com/office/drawing/2014/main" id="{1AF98644-A5EB-C284-C557-2EBFFB6FF9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2" name="Group 241">
              <a:extLst>
                <a:ext uri="{FF2B5EF4-FFF2-40B4-BE49-F238E27FC236}">
                  <a16:creationId xmlns:a16="http://schemas.microsoft.com/office/drawing/2014/main" id="{73384123-99A6-2D4A-C3BD-883068A5A4FD}"/>
                </a:ext>
              </a:extLst>
            </p:cNvPr>
            <p:cNvGrpSpPr/>
            <p:nvPr/>
          </p:nvGrpSpPr>
          <p:grpSpPr>
            <a:xfrm>
              <a:off x="2941918" y="3729543"/>
              <a:ext cx="1097280" cy="685800"/>
              <a:chOff x="6771067" y="4966859"/>
              <a:chExt cx="1097280" cy="685800"/>
            </a:xfrm>
          </p:grpSpPr>
          <p:sp>
            <p:nvSpPr>
              <p:cNvPr id="344" name="Rectangle: Rounded Corners 343">
                <a:extLst>
                  <a:ext uri="{FF2B5EF4-FFF2-40B4-BE49-F238E27FC236}">
                    <a16:creationId xmlns:a16="http://schemas.microsoft.com/office/drawing/2014/main" id="{E1DAB30A-58F8-60BC-2BEB-B3DDCA3975F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5" name="Oval 344">
                <a:extLst>
                  <a:ext uri="{FF2B5EF4-FFF2-40B4-BE49-F238E27FC236}">
                    <a16:creationId xmlns:a16="http://schemas.microsoft.com/office/drawing/2014/main" id="{F5133BB0-3409-BB97-B6EE-E6316ECE79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4" name="Group 243">
              <a:extLst>
                <a:ext uri="{FF2B5EF4-FFF2-40B4-BE49-F238E27FC236}">
                  <a16:creationId xmlns:a16="http://schemas.microsoft.com/office/drawing/2014/main" id="{B4FCAD74-9103-BF37-975D-4306AC7C2BCE}"/>
                </a:ext>
              </a:extLst>
            </p:cNvPr>
            <p:cNvGrpSpPr/>
            <p:nvPr/>
          </p:nvGrpSpPr>
          <p:grpSpPr>
            <a:xfrm>
              <a:off x="2941918" y="2815143"/>
              <a:ext cx="1097280" cy="685800"/>
              <a:chOff x="6771067" y="4966859"/>
              <a:chExt cx="1097280" cy="685800"/>
            </a:xfrm>
          </p:grpSpPr>
          <p:sp>
            <p:nvSpPr>
              <p:cNvPr id="342" name="Rectangle: Rounded Corners 341">
                <a:extLst>
                  <a:ext uri="{FF2B5EF4-FFF2-40B4-BE49-F238E27FC236}">
                    <a16:creationId xmlns:a16="http://schemas.microsoft.com/office/drawing/2014/main" id="{8A3AFDBE-3FBA-2129-3C9C-1E569808AC6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3" name="Oval 342">
                <a:extLst>
                  <a:ext uri="{FF2B5EF4-FFF2-40B4-BE49-F238E27FC236}">
                    <a16:creationId xmlns:a16="http://schemas.microsoft.com/office/drawing/2014/main" id="{6756AD3E-1C24-4778-28FB-CDC02F00F3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5" name="Group 244">
              <a:extLst>
                <a:ext uri="{FF2B5EF4-FFF2-40B4-BE49-F238E27FC236}">
                  <a16:creationId xmlns:a16="http://schemas.microsoft.com/office/drawing/2014/main" id="{B430E947-B4B8-5574-A4BD-F5BA722B3F1D}"/>
                </a:ext>
              </a:extLst>
            </p:cNvPr>
            <p:cNvGrpSpPr/>
            <p:nvPr/>
          </p:nvGrpSpPr>
          <p:grpSpPr>
            <a:xfrm>
              <a:off x="1661459" y="4643943"/>
              <a:ext cx="1097280" cy="685800"/>
              <a:chOff x="6771067" y="4966859"/>
              <a:chExt cx="1097280" cy="685800"/>
            </a:xfrm>
          </p:grpSpPr>
          <p:sp>
            <p:nvSpPr>
              <p:cNvPr id="340" name="Rectangle: Rounded Corners 339">
                <a:extLst>
                  <a:ext uri="{FF2B5EF4-FFF2-40B4-BE49-F238E27FC236}">
                    <a16:creationId xmlns:a16="http://schemas.microsoft.com/office/drawing/2014/main" id="{1D5B6DC2-025E-41E9-5F0E-5EB69270FB94}"/>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1" name="Oval 340">
                <a:extLst>
                  <a:ext uri="{FF2B5EF4-FFF2-40B4-BE49-F238E27FC236}">
                    <a16:creationId xmlns:a16="http://schemas.microsoft.com/office/drawing/2014/main" id="{B713926E-92CA-D85E-09E6-DB1650168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6" name="Group 245">
              <a:extLst>
                <a:ext uri="{FF2B5EF4-FFF2-40B4-BE49-F238E27FC236}">
                  <a16:creationId xmlns:a16="http://schemas.microsoft.com/office/drawing/2014/main" id="{302A7D2E-C300-C2DE-27FD-8659C2C0121A}"/>
                </a:ext>
              </a:extLst>
            </p:cNvPr>
            <p:cNvGrpSpPr/>
            <p:nvPr/>
          </p:nvGrpSpPr>
          <p:grpSpPr>
            <a:xfrm>
              <a:off x="1661459" y="3729543"/>
              <a:ext cx="1097280" cy="685800"/>
              <a:chOff x="6771067" y="4966859"/>
              <a:chExt cx="1097280" cy="685800"/>
            </a:xfrm>
          </p:grpSpPr>
          <p:sp>
            <p:nvSpPr>
              <p:cNvPr id="338" name="Rectangle: Rounded Corners 337">
                <a:extLst>
                  <a:ext uri="{FF2B5EF4-FFF2-40B4-BE49-F238E27FC236}">
                    <a16:creationId xmlns:a16="http://schemas.microsoft.com/office/drawing/2014/main" id="{2A468D59-1C5D-862F-0A7F-74635E5F0B2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9" name="Oval 338">
                <a:extLst>
                  <a:ext uri="{FF2B5EF4-FFF2-40B4-BE49-F238E27FC236}">
                    <a16:creationId xmlns:a16="http://schemas.microsoft.com/office/drawing/2014/main" id="{5262D115-14B3-3A32-D185-90568C2F069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7" name="Group 246">
              <a:extLst>
                <a:ext uri="{FF2B5EF4-FFF2-40B4-BE49-F238E27FC236}">
                  <a16:creationId xmlns:a16="http://schemas.microsoft.com/office/drawing/2014/main" id="{DF74BDAC-3816-F4E4-BB53-E51E8AC3E389}"/>
                </a:ext>
              </a:extLst>
            </p:cNvPr>
            <p:cNvGrpSpPr/>
            <p:nvPr/>
          </p:nvGrpSpPr>
          <p:grpSpPr>
            <a:xfrm>
              <a:off x="1661459" y="2815143"/>
              <a:ext cx="1097280" cy="685800"/>
              <a:chOff x="6771067" y="4966859"/>
              <a:chExt cx="1097280" cy="685800"/>
            </a:xfrm>
          </p:grpSpPr>
          <p:sp>
            <p:nvSpPr>
              <p:cNvPr id="336" name="Rectangle: Rounded Corners 335">
                <a:extLst>
                  <a:ext uri="{FF2B5EF4-FFF2-40B4-BE49-F238E27FC236}">
                    <a16:creationId xmlns:a16="http://schemas.microsoft.com/office/drawing/2014/main" id="{4A5434F6-7BA8-5DC0-7291-71ACDD988D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7" name="Oval 336">
                <a:extLst>
                  <a:ext uri="{FF2B5EF4-FFF2-40B4-BE49-F238E27FC236}">
                    <a16:creationId xmlns:a16="http://schemas.microsoft.com/office/drawing/2014/main" id="{37D7A52B-F0DC-6901-A0E6-85E09A8BEC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8" name="Group 247">
              <a:extLst>
                <a:ext uri="{FF2B5EF4-FFF2-40B4-BE49-F238E27FC236}">
                  <a16:creationId xmlns:a16="http://schemas.microsoft.com/office/drawing/2014/main" id="{6C4214C7-A84C-6CA1-0469-563D371E7ADE}"/>
                </a:ext>
              </a:extLst>
            </p:cNvPr>
            <p:cNvGrpSpPr/>
            <p:nvPr/>
          </p:nvGrpSpPr>
          <p:grpSpPr>
            <a:xfrm>
              <a:off x="381000" y="3729543"/>
              <a:ext cx="1097280" cy="685800"/>
              <a:chOff x="6771067" y="4966859"/>
              <a:chExt cx="1097280" cy="685800"/>
            </a:xfrm>
          </p:grpSpPr>
          <p:sp>
            <p:nvSpPr>
              <p:cNvPr id="334" name="Rectangle: Rounded Corners 333">
                <a:extLst>
                  <a:ext uri="{FF2B5EF4-FFF2-40B4-BE49-F238E27FC236}">
                    <a16:creationId xmlns:a16="http://schemas.microsoft.com/office/drawing/2014/main" id="{EF629EAC-563B-DF15-3E09-8CC17011EBB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5" name="Oval 334">
                <a:extLst>
                  <a:ext uri="{FF2B5EF4-FFF2-40B4-BE49-F238E27FC236}">
                    <a16:creationId xmlns:a16="http://schemas.microsoft.com/office/drawing/2014/main" id="{D6597AFA-0DFE-34B7-4F20-215BD15C69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9" name="Group 248">
              <a:extLst>
                <a:ext uri="{FF2B5EF4-FFF2-40B4-BE49-F238E27FC236}">
                  <a16:creationId xmlns:a16="http://schemas.microsoft.com/office/drawing/2014/main" id="{686DFC3F-A4A0-F749-627E-D83937E1FD23}"/>
                </a:ext>
              </a:extLst>
            </p:cNvPr>
            <p:cNvGrpSpPr/>
            <p:nvPr/>
          </p:nvGrpSpPr>
          <p:grpSpPr>
            <a:xfrm>
              <a:off x="381000" y="2815143"/>
              <a:ext cx="1097280" cy="685800"/>
              <a:chOff x="6771067" y="4966859"/>
              <a:chExt cx="1097280" cy="685800"/>
            </a:xfrm>
          </p:grpSpPr>
          <p:sp>
            <p:nvSpPr>
              <p:cNvPr id="332" name="Rectangle: Rounded Corners 331">
                <a:extLst>
                  <a:ext uri="{FF2B5EF4-FFF2-40B4-BE49-F238E27FC236}">
                    <a16:creationId xmlns:a16="http://schemas.microsoft.com/office/drawing/2014/main" id="{878503B0-74F4-4163-FA4C-F8175B91384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3" name="Oval 332">
                <a:extLst>
                  <a:ext uri="{FF2B5EF4-FFF2-40B4-BE49-F238E27FC236}">
                    <a16:creationId xmlns:a16="http://schemas.microsoft.com/office/drawing/2014/main" id="{D1C272B4-9426-7D9C-7168-F3D7F41A8A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0" name="Group 249">
              <a:extLst>
                <a:ext uri="{FF2B5EF4-FFF2-40B4-BE49-F238E27FC236}">
                  <a16:creationId xmlns:a16="http://schemas.microsoft.com/office/drawing/2014/main" id="{43B1CC1E-C4D6-12EC-74D1-8E54B135EB54}"/>
                </a:ext>
              </a:extLst>
            </p:cNvPr>
            <p:cNvGrpSpPr/>
            <p:nvPr/>
          </p:nvGrpSpPr>
          <p:grpSpPr>
            <a:xfrm>
              <a:off x="10624674" y="4643943"/>
              <a:ext cx="1097280" cy="685800"/>
              <a:chOff x="6771067" y="4966859"/>
              <a:chExt cx="1097280" cy="685800"/>
            </a:xfrm>
          </p:grpSpPr>
          <p:sp>
            <p:nvSpPr>
              <p:cNvPr id="330" name="Rectangle: Rounded Corners 329">
                <a:extLst>
                  <a:ext uri="{FF2B5EF4-FFF2-40B4-BE49-F238E27FC236}">
                    <a16:creationId xmlns:a16="http://schemas.microsoft.com/office/drawing/2014/main" id="{7A37D68F-A80F-7DAF-DD3A-42321A15E707}"/>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1" name="Oval 330">
                <a:extLst>
                  <a:ext uri="{FF2B5EF4-FFF2-40B4-BE49-F238E27FC236}">
                    <a16:creationId xmlns:a16="http://schemas.microsoft.com/office/drawing/2014/main" id="{8CEDDA2C-00B2-81C9-E73A-B536F9BBA3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1" name="Group 250">
              <a:extLst>
                <a:ext uri="{FF2B5EF4-FFF2-40B4-BE49-F238E27FC236}">
                  <a16:creationId xmlns:a16="http://schemas.microsoft.com/office/drawing/2014/main" id="{61ED5022-2EE7-5101-ADB9-C30C27F3A28E}"/>
                </a:ext>
              </a:extLst>
            </p:cNvPr>
            <p:cNvGrpSpPr/>
            <p:nvPr/>
          </p:nvGrpSpPr>
          <p:grpSpPr>
            <a:xfrm>
              <a:off x="10624674" y="3729543"/>
              <a:ext cx="1097280" cy="685800"/>
              <a:chOff x="6771067" y="4966859"/>
              <a:chExt cx="1097280" cy="685800"/>
            </a:xfrm>
          </p:grpSpPr>
          <p:sp>
            <p:nvSpPr>
              <p:cNvPr id="328" name="Rectangle: Rounded Corners 327">
                <a:extLst>
                  <a:ext uri="{FF2B5EF4-FFF2-40B4-BE49-F238E27FC236}">
                    <a16:creationId xmlns:a16="http://schemas.microsoft.com/office/drawing/2014/main" id="{7AE40EF8-E42A-7A17-B726-7688C21C0D83}"/>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9" name="Oval 328">
                <a:extLst>
                  <a:ext uri="{FF2B5EF4-FFF2-40B4-BE49-F238E27FC236}">
                    <a16:creationId xmlns:a16="http://schemas.microsoft.com/office/drawing/2014/main" id="{5E155418-C27E-AF94-8AB5-74FD6A0F2D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2" name="Group 251">
              <a:extLst>
                <a:ext uri="{FF2B5EF4-FFF2-40B4-BE49-F238E27FC236}">
                  <a16:creationId xmlns:a16="http://schemas.microsoft.com/office/drawing/2014/main" id="{6AD47B35-57D4-0925-94CB-F6D7CB1098C6}"/>
                </a:ext>
              </a:extLst>
            </p:cNvPr>
            <p:cNvGrpSpPr/>
            <p:nvPr/>
          </p:nvGrpSpPr>
          <p:grpSpPr>
            <a:xfrm>
              <a:off x="10624674" y="2815143"/>
              <a:ext cx="1097280" cy="685800"/>
              <a:chOff x="6771067" y="4966859"/>
              <a:chExt cx="1097280" cy="685800"/>
            </a:xfrm>
          </p:grpSpPr>
          <p:sp>
            <p:nvSpPr>
              <p:cNvPr id="326" name="Rectangle: Rounded Corners 325">
                <a:extLst>
                  <a:ext uri="{FF2B5EF4-FFF2-40B4-BE49-F238E27FC236}">
                    <a16:creationId xmlns:a16="http://schemas.microsoft.com/office/drawing/2014/main" id="{EA3D51E5-1018-B33D-F485-038E12FA040F}"/>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7" name="Oval 326">
                <a:extLst>
                  <a:ext uri="{FF2B5EF4-FFF2-40B4-BE49-F238E27FC236}">
                    <a16:creationId xmlns:a16="http://schemas.microsoft.com/office/drawing/2014/main" id="{28865C81-6CDE-EB84-1328-7F8FCD43F2C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3" name="Straight Arrow Connector 252">
              <a:extLst>
                <a:ext uri="{FF2B5EF4-FFF2-40B4-BE49-F238E27FC236}">
                  <a16:creationId xmlns:a16="http://schemas.microsoft.com/office/drawing/2014/main" id="{70D37C6F-91CC-8FC1-6453-84849EF7C0A9}"/>
                </a:ext>
              </a:extLst>
            </p:cNvPr>
            <p:cNvCxnSpPr>
              <a:stCxn id="392" idx="3"/>
              <a:endCxn id="37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9A2525A1-7D7A-22C6-F210-5A97EF8A2F92}"/>
                </a:ext>
              </a:extLst>
            </p:cNvPr>
            <p:cNvCxnSpPr>
              <a:stCxn id="376" idx="3"/>
              <a:endCxn id="378"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126E40B0-9520-0F8C-6FF1-65F7AA03BEA5}"/>
                </a:ext>
              </a:extLst>
            </p:cNvPr>
            <p:cNvCxnSpPr>
              <a:stCxn id="378" idx="3"/>
              <a:endCxn id="38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71F3FDAB-273D-2E02-1489-FF4EE0D32DC6}"/>
                </a:ext>
              </a:extLst>
            </p:cNvPr>
            <p:cNvCxnSpPr>
              <a:stCxn id="380" idx="3"/>
              <a:endCxn id="382"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359F61F2-2439-6B7D-0F92-FD028B56F902}"/>
                </a:ext>
              </a:extLst>
            </p:cNvPr>
            <p:cNvCxnSpPr>
              <a:stCxn id="382" idx="3"/>
              <a:endCxn id="38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1E1BE571-DB89-3090-CCC2-CF6284232B47}"/>
                </a:ext>
              </a:extLst>
            </p:cNvPr>
            <p:cNvCxnSpPr>
              <a:stCxn id="384" idx="3"/>
              <a:endCxn id="386"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0176F3AD-DDF3-A90C-43E9-17585F8921F4}"/>
                </a:ext>
              </a:extLst>
            </p:cNvPr>
            <p:cNvCxnSpPr>
              <a:cxnSpLocks/>
              <a:stCxn id="386" idx="3"/>
              <a:endCxn id="38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C67EB51-692D-A9B4-A346-CD6E66A08C20}"/>
                </a:ext>
              </a:extLst>
            </p:cNvPr>
            <p:cNvCxnSpPr>
              <a:stCxn id="388" idx="3"/>
              <a:endCxn id="390"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1" name="Group 260">
              <a:extLst>
                <a:ext uri="{FF2B5EF4-FFF2-40B4-BE49-F238E27FC236}">
                  <a16:creationId xmlns:a16="http://schemas.microsoft.com/office/drawing/2014/main" id="{B72D7067-6B6D-A79F-29C0-CC070B7B8816}"/>
                </a:ext>
              </a:extLst>
            </p:cNvPr>
            <p:cNvGrpSpPr/>
            <p:nvPr/>
          </p:nvGrpSpPr>
          <p:grpSpPr>
            <a:xfrm>
              <a:off x="1035384" y="2338345"/>
              <a:ext cx="10070573" cy="210099"/>
              <a:chOff x="1035384" y="2037802"/>
              <a:chExt cx="10070573" cy="210099"/>
            </a:xfrm>
          </p:grpSpPr>
          <p:cxnSp>
            <p:nvCxnSpPr>
              <p:cNvPr id="262" name="Straight Connector 261">
                <a:extLst>
                  <a:ext uri="{FF2B5EF4-FFF2-40B4-BE49-F238E27FC236}">
                    <a16:creationId xmlns:a16="http://schemas.microsoft.com/office/drawing/2014/main" id="{D7A3F841-792F-838C-88D2-C800133AB8C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8BD5231-D163-D425-81F0-CC8BBC06507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F69AC6D-14D3-843E-5B47-9220B4E7178A}"/>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A0793ABF-35EA-FBDE-32CA-0C6DB4EDF7B8}"/>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29EFDCC-3DD2-2736-1C01-5D5C99DBCE0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E84E78E-6F05-5664-2997-20E8E95CED7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92BBC5C-5D63-A55A-12D4-CE64AFD5A25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B736C3F-868B-AD40-2A92-5B1BD6ADA49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A2318873-708F-A40B-AFDB-5D7FCDD831C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0B616516-6625-FC72-C329-BF181D87349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D7D5976-E55D-BCBC-71C4-80734D4555F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8A492DB-8085-2EBE-90D9-42532E0FB1E9}"/>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937C6E84-FD41-3521-EFAE-C1384FDC149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2E46C90F-266D-0CA9-2C15-EB32D5B4B69C}"/>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B125CC6B-05EF-0849-5D12-CDE898595C78}"/>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765FCDE-FE96-6672-BC01-BF6824F91183}"/>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BD0B7FC8-7CAD-E7FD-A28C-037FF21B9B27}"/>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A939B56F-B71E-5FC2-545B-6202D26CD58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E9A72F9-D34E-53AA-A3D6-B9CFE849AF4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0C8644FE-321F-4AF6-4872-6A149831696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56F0023-4A47-D074-51DF-4CBF28371B4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8BD9D4C7-B45C-0E07-4D09-C3D149DF44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319DF2D3-631D-9FEE-690A-92B10596886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8C3B4A0-C52B-242E-713A-DB5E84E0949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D8BDFBC-A5A9-50EF-F42D-CDA67BDB02C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016DE879-020C-20AC-8BD1-B8287C5B58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701E23A-3292-0D45-312C-CFD503DB759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D89804ED-BEDF-AF0D-6D05-0E18E4CAD007}"/>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F8933A4-9C5F-154D-3AA8-59C6AE86354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BEE72EB-D653-5896-3EA3-29A7E106101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C44B78A9-4B86-71D2-4F82-53BAD708DE26}"/>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94" name="Group 393">
            <a:extLst>
              <a:ext uri="{FF2B5EF4-FFF2-40B4-BE49-F238E27FC236}">
                <a16:creationId xmlns:a16="http://schemas.microsoft.com/office/drawing/2014/main" id="{AFB6E062-1A55-FA8E-C862-C056176670C9}"/>
              </a:ext>
            </a:extLst>
          </p:cNvPr>
          <p:cNvGrpSpPr/>
          <p:nvPr/>
        </p:nvGrpSpPr>
        <p:grpSpPr>
          <a:xfrm>
            <a:off x="237961" y="697770"/>
            <a:ext cx="11483993" cy="779962"/>
            <a:chOff x="250807" y="379412"/>
            <a:chExt cx="11483993" cy="779962"/>
          </a:xfrm>
        </p:grpSpPr>
        <p:sp>
          <p:nvSpPr>
            <p:cNvPr id="395" name="Rectangle 394">
              <a:extLst>
                <a:ext uri="{FF2B5EF4-FFF2-40B4-BE49-F238E27FC236}">
                  <a16:creationId xmlns:a16="http://schemas.microsoft.com/office/drawing/2014/main" id="{BD8CC2B9-1A04-F0E6-884C-C54984B18382}"/>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6" name="Rectangle 395">
              <a:extLst>
                <a:ext uri="{FF2B5EF4-FFF2-40B4-BE49-F238E27FC236}">
                  <a16:creationId xmlns:a16="http://schemas.microsoft.com/office/drawing/2014/main" id="{37F285A5-A1D5-501F-12EA-6DAFFE798B62}"/>
                </a:ext>
              </a:extLst>
            </p:cNvPr>
            <p:cNvSpPr/>
            <p:nvPr/>
          </p:nvSpPr>
          <p:spPr>
            <a:xfrm>
              <a:off x="8839199" y="571500"/>
              <a:ext cx="1602293" cy="390552"/>
            </a:xfrm>
            <a:prstGeom prst="rect">
              <a:avLst/>
            </a:pr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rgbClr val="7F7F7F"/>
                  </a:solidFill>
                </a:rPr>
                <a:t>EXECUTE</a:t>
              </a:r>
            </a:p>
          </p:txBody>
        </p:sp>
        <p:sp>
          <p:nvSpPr>
            <p:cNvPr id="397" name="Rectangle 396">
              <a:extLst>
                <a:ext uri="{FF2B5EF4-FFF2-40B4-BE49-F238E27FC236}">
                  <a16:creationId xmlns:a16="http://schemas.microsoft.com/office/drawing/2014/main" id="{88BD5B3C-C51E-74A9-290A-9B7F9F0F7E75}"/>
                </a:ext>
              </a:extLst>
            </p:cNvPr>
            <p:cNvSpPr/>
            <p:nvPr/>
          </p:nvSpPr>
          <p:spPr>
            <a:xfrm>
              <a:off x="10637520" y="571500"/>
              <a:ext cx="1097280" cy="390552"/>
            </a:xfrm>
            <a:prstGeom prst="rect">
              <a:avLst/>
            </a:prstGeom>
            <a:solidFill>
              <a:srgbClr val="2E75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solidFill>
                </a:rPr>
                <a:t>ASSESS</a:t>
              </a:r>
            </a:p>
          </p:txBody>
        </p:sp>
        <p:sp>
          <p:nvSpPr>
            <p:cNvPr id="398" name="Rectangle 397">
              <a:extLst>
                <a:ext uri="{FF2B5EF4-FFF2-40B4-BE49-F238E27FC236}">
                  <a16:creationId xmlns:a16="http://schemas.microsoft.com/office/drawing/2014/main" id="{E6D390EB-D3F2-A486-AA17-9037D6163DA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399" name="Rectangle 398">
              <a:extLst>
                <a:ext uri="{FF2B5EF4-FFF2-40B4-BE49-F238E27FC236}">
                  <a16:creationId xmlns:a16="http://schemas.microsoft.com/office/drawing/2014/main" id="{8B876481-46C7-C74B-3224-BA839992526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0" name="Oval 399">
              <a:extLst>
                <a:ext uri="{FF2B5EF4-FFF2-40B4-BE49-F238E27FC236}">
                  <a16:creationId xmlns:a16="http://schemas.microsoft.com/office/drawing/2014/main" id="{9B89A301-5CD1-E361-50B0-1BA7B8BB4BB2}"/>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1" name="Pentagon 400">
              <a:extLst>
                <a:ext uri="{FF2B5EF4-FFF2-40B4-BE49-F238E27FC236}">
                  <a16:creationId xmlns:a16="http://schemas.microsoft.com/office/drawing/2014/main" id="{A63E56F9-3640-8030-E40C-61D4FC391E44}"/>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2" name="Pentagon 401">
              <a:extLst>
                <a:ext uri="{FF2B5EF4-FFF2-40B4-BE49-F238E27FC236}">
                  <a16:creationId xmlns:a16="http://schemas.microsoft.com/office/drawing/2014/main" id="{C8AB4A54-EEED-D4D8-2992-509D95D43EA8}"/>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3" name="Pentagon 402">
              <a:extLst>
                <a:ext uri="{FF2B5EF4-FFF2-40B4-BE49-F238E27FC236}">
                  <a16:creationId xmlns:a16="http://schemas.microsoft.com/office/drawing/2014/main" id="{47D85A5F-F330-9EB7-B8F7-3FF0FE8CF25F}"/>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4" name="Pentagon 403">
              <a:extLst>
                <a:ext uri="{FF2B5EF4-FFF2-40B4-BE49-F238E27FC236}">
                  <a16:creationId xmlns:a16="http://schemas.microsoft.com/office/drawing/2014/main" id="{206B7876-B901-F265-4413-85716F531345}"/>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05" name="Pentagon 404">
              <a:extLst>
                <a:ext uri="{FF2B5EF4-FFF2-40B4-BE49-F238E27FC236}">
                  <a16:creationId xmlns:a16="http://schemas.microsoft.com/office/drawing/2014/main" id="{81520330-E8F4-7F0E-F49D-C28E919122F1}"/>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6" name="Pentagon 405">
              <a:extLst>
                <a:ext uri="{FF2B5EF4-FFF2-40B4-BE49-F238E27FC236}">
                  <a16:creationId xmlns:a16="http://schemas.microsoft.com/office/drawing/2014/main" id="{5E4465F5-6802-CEBF-5BBC-CDF6AA1FFFE2}"/>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7" name="Pentagon 406">
              <a:extLst>
                <a:ext uri="{FF2B5EF4-FFF2-40B4-BE49-F238E27FC236}">
                  <a16:creationId xmlns:a16="http://schemas.microsoft.com/office/drawing/2014/main" id="{1DA3AA56-637D-0F0E-CE15-8DC5F3621242}"/>
                </a:ext>
              </a:extLst>
            </p:cNvPr>
            <p:cNvSpPr/>
            <p:nvPr/>
          </p:nvSpPr>
          <p:spPr>
            <a:xfrm>
              <a:off x="9098010" y="803785"/>
              <a:ext cx="332361" cy="316534"/>
            </a:xfrm>
            <a:prstGeom prst="pentagon">
              <a:avLst/>
            </a:prstGeom>
            <a:solidFill>
              <a:srgbClr val="BFBFB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rgbClr val="7F7F7F"/>
                  </a:solidFill>
                </a:rPr>
                <a:t>ERR</a:t>
              </a:r>
            </a:p>
          </p:txBody>
        </p:sp>
        <p:sp>
          <p:nvSpPr>
            <p:cNvPr id="188" name="Pentagon 187">
              <a:extLst>
                <a:ext uri="{FF2B5EF4-FFF2-40B4-BE49-F238E27FC236}">
                  <a16:creationId xmlns:a16="http://schemas.microsoft.com/office/drawing/2014/main" id="{B684F541-1CBA-B0FA-C0B5-EB81C0ABA2DE}"/>
                </a:ext>
              </a:extLst>
            </p:cNvPr>
            <p:cNvSpPr/>
            <p:nvPr/>
          </p:nvSpPr>
          <p:spPr>
            <a:xfrm>
              <a:off x="11394325" y="842840"/>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ARR</a:t>
              </a:r>
            </a:p>
          </p:txBody>
        </p:sp>
      </p:grpSp>
      <p:cxnSp>
        <p:nvCxnSpPr>
          <p:cNvPr id="408" name="Straight Arrow Connector 407">
            <a:extLst>
              <a:ext uri="{FF2B5EF4-FFF2-40B4-BE49-F238E27FC236}">
                <a16:creationId xmlns:a16="http://schemas.microsoft.com/office/drawing/2014/main" id="{EFEB530B-7CF3-13AE-202B-CAF623A9994F}"/>
              </a:ext>
            </a:extLst>
          </p:cNvPr>
          <p:cNvCxnSpPr>
            <a:cxnSpLocks/>
          </p:cNvCxnSpPr>
          <p:nvPr/>
        </p:nvCxnSpPr>
        <p:spPr>
          <a:xfrm flipV="1">
            <a:off x="10738306" y="1309785"/>
            <a:ext cx="138415" cy="163362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A1207387-BD66-A3B8-7183-5F1BFD1AF6CE}"/>
              </a:ext>
            </a:extLst>
          </p:cNvPr>
          <p:cNvGrpSpPr/>
          <p:nvPr/>
        </p:nvGrpSpPr>
        <p:grpSpPr>
          <a:xfrm>
            <a:off x="9335027" y="4782305"/>
            <a:ext cx="1097280" cy="685800"/>
            <a:chOff x="6771067" y="4966859"/>
            <a:chExt cx="1097280" cy="685800"/>
          </a:xfrm>
          <a:solidFill>
            <a:srgbClr val="DEEBF7"/>
          </a:solidFill>
        </p:grpSpPr>
        <p:sp>
          <p:nvSpPr>
            <p:cNvPr id="410" name="Rectangle: Rounded Corners 409">
              <a:extLst>
                <a:ext uri="{FF2B5EF4-FFF2-40B4-BE49-F238E27FC236}">
                  <a16:creationId xmlns:a16="http://schemas.microsoft.com/office/drawing/2014/main" id="{CFFE2B12-2BA9-0CB9-8BFE-74CC78068222}"/>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1" name="Oval 410">
              <a:extLst>
                <a:ext uri="{FF2B5EF4-FFF2-40B4-BE49-F238E27FC236}">
                  <a16:creationId xmlns:a16="http://schemas.microsoft.com/office/drawing/2014/main" id="{57F305BC-5C06-BDB5-411B-91DDF432D74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2" name="Group 411">
            <a:extLst>
              <a:ext uri="{FF2B5EF4-FFF2-40B4-BE49-F238E27FC236}">
                <a16:creationId xmlns:a16="http://schemas.microsoft.com/office/drawing/2014/main" id="{628875C4-EF4A-C03C-8F42-BA5EE04B96D3}"/>
              </a:ext>
            </a:extLst>
          </p:cNvPr>
          <p:cNvGrpSpPr/>
          <p:nvPr/>
        </p:nvGrpSpPr>
        <p:grpSpPr>
          <a:xfrm>
            <a:off x="9344213" y="3872171"/>
            <a:ext cx="1097280" cy="685800"/>
            <a:chOff x="6771067" y="4966859"/>
            <a:chExt cx="1097280" cy="685800"/>
          </a:xfrm>
          <a:solidFill>
            <a:srgbClr val="DEEBF7"/>
          </a:solidFill>
        </p:grpSpPr>
        <p:sp>
          <p:nvSpPr>
            <p:cNvPr id="413" name="Rectangle: Rounded Corners 412">
              <a:extLst>
                <a:ext uri="{FF2B5EF4-FFF2-40B4-BE49-F238E27FC236}">
                  <a16:creationId xmlns:a16="http://schemas.microsoft.com/office/drawing/2014/main" id="{7C16450E-CED6-55DA-A163-E7678E54DC16}"/>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4" name="Oval 413">
              <a:extLst>
                <a:ext uri="{FF2B5EF4-FFF2-40B4-BE49-F238E27FC236}">
                  <a16:creationId xmlns:a16="http://schemas.microsoft.com/office/drawing/2014/main" id="{0F506823-41ED-591E-2392-86FAA260A61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5" name="Group 414">
            <a:extLst>
              <a:ext uri="{FF2B5EF4-FFF2-40B4-BE49-F238E27FC236}">
                <a16:creationId xmlns:a16="http://schemas.microsoft.com/office/drawing/2014/main" id="{3C22CD2A-28D9-987C-EA08-A459A0B097AF}"/>
              </a:ext>
            </a:extLst>
          </p:cNvPr>
          <p:cNvGrpSpPr/>
          <p:nvPr/>
        </p:nvGrpSpPr>
        <p:grpSpPr>
          <a:xfrm>
            <a:off x="9335027" y="2959038"/>
            <a:ext cx="1097280" cy="685800"/>
            <a:chOff x="6771067" y="4966859"/>
            <a:chExt cx="1097280" cy="685800"/>
          </a:xfrm>
          <a:solidFill>
            <a:srgbClr val="D6DCE5"/>
          </a:solidFill>
        </p:grpSpPr>
        <p:sp>
          <p:nvSpPr>
            <p:cNvPr id="416" name="Rectangle: Rounded Corners 415">
              <a:extLst>
                <a:ext uri="{FF2B5EF4-FFF2-40B4-BE49-F238E27FC236}">
                  <a16:creationId xmlns:a16="http://schemas.microsoft.com/office/drawing/2014/main" id="{A42BDE4C-CAC3-C560-10B8-E96C30E94C77}"/>
                </a:ext>
              </a:extLst>
            </p:cNvPr>
            <p:cNvSpPr/>
            <p:nvPr/>
          </p:nvSpPr>
          <p:spPr>
            <a:xfrm>
              <a:off x="6771067" y="4966859"/>
              <a:ext cx="1097280" cy="685800"/>
            </a:xfrm>
            <a:prstGeom prst="roundRect">
              <a:avLst/>
            </a:prstGeom>
            <a:grp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7" name="Oval 416">
              <a:extLst>
                <a:ext uri="{FF2B5EF4-FFF2-40B4-BE49-F238E27FC236}">
                  <a16:creationId xmlns:a16="http://schemas.microsoft.com/office/drawing/2014/main" id="{4CCFC682-CFB0-7114-98EE-11E64DB05EA9}"/>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8" name="Straight Arrow Connector 417">
            <a:extLst>
              <a:ext uri="{FF2B5EF4-FFF2-40B4-BE49-F238E27FC236}">
                <a16:creationId xmlns:a16="http://schemas.microsoft.com/office/drawing/2014/main" id="{2B88679F-374A-C58A-62BE-83FD5608B8F6}"/>
              </a:ext>
            </a:extLst>
          </p:cNvPr>
          <p:cNvCxnSpPr>
            <a:cxnSpLocks/>
            <a:endCxn id="3" idx="2"/>
          </p:cNvCxnSpPr>
          <p:nvPr/>
        </p:nvCxnSpPr>
        <p:spPr>
          <a:xfrm flipV="1">
            <a:off x="11180351" y="1598117"/>
            <a:ext cx="13366" cy="256286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8959EB4B-399E-E591-706B-4C53FA5772D5}"/>
              </a:ext>
            </a:extLst>
          </p:cNvPr>
          <p:cNvCxnSpPr>
            <a:cxnSpLocks/>
            <a:endCxn id="188" idx="3"/>
          </p:cNvCxnSpPr>
          <p:nvPr/>
        </p:nvCxnSpPr>
        <p:spPr>
          <a:xfrm flipH="1" flipV="1">
            <a:off x="11547660" y="1477732"/>
            <a:ext cx="61518" cy="36178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3" name="Graphic 2" descr="Document with solid fill">
            <a:extLst>
              <a:ext uri="{FF2B5EF4-FFF2-40B4-BE49-F238E27FC236}">
                <a16:creationId xmlns:a16="http://schemas.microsoft.com/office/drawing/2014/main" id="{0FFB76EA-9740-26FC-6AE7-90E6CF8F7C3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29702" y="1270088"/>
            <a:ext cx="328029" cy="328029"/>
          </a:xfrm>
          <a:prstGeom prst="rect">
            <a:avLst/>
          </a:prstGeom>
        </p:spPr>
      </p:pic>
      <p:pic>
        <p:nvPicPr>
          <p:cNvPr id="6" name="Graphic 5" descr="Run with solid fill">
            <a:extLst>
              <a:ext uri="{FF2B5EF4-FFF2-40B4-BE49-F238E27FC236}">
                <a16:creationId xmlns:a16="http://schemas.microsoft.com/office/drawing/2014/main" id="{5EFA1466-51EB-E9D3-BCE8-3BCA5D2831F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85"/>
            <a:ext cx="390552" cy="390552"/>
          </a:xfrm>
          <a:prstGeom prst="rect">
            <a:avLst/>
          </a:prstGeom>
        </p:spPr>
      </p:pic>
    </p:spTree>
    <p:extLst>
      <p:ext uri="{BB962C8B-B14F-4D97-AF65-F5344CB8AC3E}">
        <p14:creationId xmlns:p14="http://schemas.microsoft.com/office/powerpoint/2010/main" val="32309978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58E8B-4C02-B294-3E03-A89951197E55}"/>
              </a:ext>
            </a:extLst>
          </p:cNvPr>
          <p:cNvGrpSpPr/>
          <p:nvPr/>
        </p:nvGrpSpPr>
        <p:grpSpPr>
          <a:xfrm>
            <a:off x="378380" y="1844302"/>
            <a:ext cx="11343574" cy="4696180"/>
            <a:chOff x="378380" y="1547963"/>
            <a:chExt cx="11343574" cy="4696180"/>
          </a:xfrm>
        </p:grpSpPr>
        <p:sp>
          <p:nvSpPr>
            <p:cNvPr id="192" name="Rectangle: Rounded Corners 191">
              <a:extLst>
                <a:ext uri="{FF2B5EF4-FFF2-40B4-BE49-F238E27FC236}">
                  <a16:creationId xmlns:a16="http://schemas.microsoft.com/office/drawing/2014/main" id="{91A1321F-2BCF-B18B-C4A8-A7D8B17E01E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8C33F12C-D45F-BAF2-52D7-01E6512C982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5B1CAD71-96F6-1D28-70D0-6B7F233DFD1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C4A527B-3724-A91B-D06B-4018B6A3057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224E533D-09D3-F8F3-CDD6-8BB44A22423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Rounded Corners 205">
              <a:extLst>
                <a:ext uri="{FF2B5EF4-FFF2-40B4-BE49-F238E27FC236}">
                  <a16:creationId xmlns:a16="http://schemas.microsoft.com/office/drawing/2014/main" id="{AF1414B4-1125-D3FD-C7B0-056168A22F2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EA53FBE3-72DE-54A0-299B-6A562465114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5F13F754-5F34-4A59-CE3E-09AD14FD8E6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Rounded Corners 221">
              <a:extLst>
                <a:ext uri="{FF2B5EF4-FFF2-40B4-BE49-F238E27FC236}">
                  <a16:creationId xmlns:a16="http://schemas.microsoft.com/office/drawing/2014/main" id="{A5AB5D13-4452-F541-3E33-E295C04C5B7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4" name="Group 223">
              <a:extLst>
                <a:ext uri="{FF2B5EF4-FFF2-40B4-BE49-F238E27FC236}">
                  <a16:creationId xmlns:a16="http://schemas.microsoft.com/office/drawing/2014/main" id="{4F32770F-8FC4-BC1A-6A85-57B208484680}"/>
                </a:ext>
              </a:extLst>
            </p:cNvPr>
            <p:cNvGrpSpPr/>
            <p:nvPr/>
          </p:nvGrpSpPr>
          <p:grpSpPr>
            <a:xfrm>
              <a:off x="381000" y="1547963"/>
              <a:ext cx="1097280" cy="799337"/>
              <a:chOff x="560065" y="5025296"/>
              <a:chExt cx="1097280" cy="799337"/>
            </a:xfrm>
          </p:grpSpPr>
          <p:sp>
            <p:nvSpPr>
              <p:cNvPr id="225" name="Rectangle: Rounded Corners 224">
                <a:extLst>
                  <a:ext uri="{FF2B5EF4-FFF2-40B4-BE49-F238E27FC236}">
                    <a16:creationId xmlns:a16="http://schemas.microsoft.com/office/drawing/2014/main" id="{1617441F-C8BB-0EF9-AE3B-7FA65B41F95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226" name="Oval 225">
                <a:extLst>
                  <a:ext uri="{FF2B5EF4-FFF2-40B4-BE49-F238E27FC236}">
                    <a16:creationId xmlns:a16="http://schemas.microsoft.com/office/drawing/2014/main" id="{1DDF2BDC-2C39-2464-C57E-74447B94217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27" name="Group 226">
              <a:extLst>
                <a:ext uri="{FF2B5EF4-FFF2-40B4-BE49-F238E27FC236}">
                  <a16:creationId xmlns:a16="http://schemas.microsoft.com/office/drawing/2014/main" id="{238957FE-3550-28B8-7B25-91193A3806D9}"/>
                </a:ext>
              </a:extLst>
            </p:cNvPr>
            <p:cNvGrpSpPr/>
            <p:nvPr/>
          </p:nvGrpSpPr>
          <p:grpSpPr>
            <a:xfrm>
              <a:off x="10624674" y="1552255"/>
              <a:ext cx="1097280" cy="799337"/>
              <a:chOff x="560065" y="5025296"/>
              <a:chExt cx="1097280" cy="799337"/>
            </a:xfrm>
          </p:grpSpPr>
          <p:sp>
            <p:nvSpPr>
              <p:cNvPr id="228" name="Rectangle: Rounded Corners 227">
                <a:extLst>
                  <a:ext uri="{FF2B5EF4-FFF2-40B4-BE49-F238E27FC236}">
                    <a16:creationId xmlns:a16="http://schemas.microsoft.com/office/drawing/2014/main" id="{13E9A5BA-9A5D-4448-CA0A-62EA6AF07F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229" name="Oval 228">
                <a:extLst>
                  <a:ext uri="{FF2B5EF4-FFF2-40B4-BE49-F238E27FC236}">
                    <a16:creationId xmlns:a16="http://schemas.microsoft.com/office/drawing/2014/main" id="{D7F44123-5D37-7F74-D5FA-66D6397925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30" name="Group 229">
              <a:extLst>
                <a:ext uri="{FF2B5EF4-FFF2-40B4-BE49-F238E27FC236}">
                  <a16:creationId xmlns:a16="http://schemas.microsoft.com/office/drawing/2014/main" id="{F715A950-8074-AA23-0FB8-AC45C2F16EFB}"/>
                </a:ext>
              </a:extLst>
            </p:cNvPr>
            <p:cNvGrpSpPr/>
            <p:nvPr/>
          </p:nvGrpSpPr>
          <p:grpSpPr>
            <a:xfrm>
              <a:off x="9344213" y="1552255"/>
              <a:ext cx="1097280" cy="799337"/>
              <a:chOff x="560065" y="5025296"/>
              <a:chExt cx="1097280" cy="799337"/>
            </a:xfrm>
          </p:grpSpPr>
          <p:sp>
            <p:nvSpPr>
              <p:cNvPr id="231" name="Rectangle: Rounded Corners 230">
                <a:extLst>
                  <a:ext uri="{FF2B5EF4-FFF2-40B4-BE49-F238E27FC236}">
                    <a16:creationId xmlns:a16="http://schemas.microsoft.com/office/drawing/2014/main" id="{0F031C16-62D7-77B9-0811-C020F2AD93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232" name="Oval 231">
                <a:extLst>
                  <a:ext uri="{FF2B5EF4-FFF2-40B4-BE49-F238E27FC236}">
                    <a16:creationId xmlns:a16="http://schemas.microsoft.com/office/drawing/2014/main" id="{BACCB7DF-3A9D-3DAF-CA61-DFA3E72AFA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33" name="Group 232">
              <a:extLst>
                <a:ext uri="{FF2B5EF4-FFF2-40B4-BE49-F238E27FC236}">
                  <a16:creationId xmlns:a16="http://schemas.microsoft.com/office/drawing/2014/main" id="{0C2611DE-5C70-992D-8948-1BB9674A43E6}"/>
                </a:ext>
              </a:extLst>
            </p:cNvPr>
            <p:cNvGrpSpPr/>
            <p:nvPr/>
          </p:nvGrpSpPr>
          <p:grpSpPr>
            <a:xfrm>
              <a:off x="8063754" y="1547963"/>
              <a:ext cx="1097280" cy="799337"/>
              <a:chOff x="560065" y="5025296"/>
              <a:chExt cx="1097280" cy="799337"/>
            </a:xfrm>
          </p:grpSpPr>
          <p:sp>
            <p:nvSpPr>
              <p:cNvPr id="234" name="Rectangle: Rounded Corners 233">
                <a:extLst>
                  <a:ext uri="{FF2B5EF4-FFF2-40B4-BE49-F238E27FC236}">
                    <a16:creationId xmlns:a16="http://schemas.microsoft.com/office/drawing/2014/main" id="{E8611920-3396-EB54-BCAF-EC4CACFABC6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235" name="Oval 234">
                <a:extLst>
                  <a:ext uri="{FF2B5EF4-FFF2-40B4-BE49-F238E27FC236}">
                    <a16:creationId xmlns:a16="http://schemas.microsoft.com/office/drawing/2014/main" id="{F63BDF1B-A5C2-71F0-98F9-914115868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36" name="Group 235">
              <a:extLst>
                <a:ext uri="{FF2B5EF4-FFF2-40B4-BE49-F238E27FC236}">
                  <a16:creationId xmlns:a16="http://schemas.microsoft.com/office/drawing/2014/main" id="{5D7AF98F-DA8F-067E-9992-A3DB942BAF45}"/>
                </a:ext>
              </a:extLst>
            </p:cNvPr>
            <p:cNvGrpSpPr/>
            <p:nvPr/>
          </p:nvGrpSpPr>
          <p:grpSpPr>
            <a:xfrm>
              <a:off x="6783295" y="1547963"/>
              <a:ext cx="1097280" cy="799337"/>
              <a:chOff x="560065" y="5025296"/>
              <a:chExt cx="1097280" cy="799337"/>
            </a:xfrm>
          </p:grpSpPr>
          <p:sp>
            <p:nvSpPr>
              <p:cNvPr id="237" name="Rectangle: Rounded Corners 236">
                <a:extLst>
                  <a:ext uri="{FF2B5EF4-FFF2-40B4-BE49-F238E27FC236}">
                    <a16:creationId xmlns:a16="http://schemas.microsoft.com/office/drawing/2014/main" id="{3B9EFA55-5D3C-3E13-2616-BC8AE21459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238" name="Oval 237">
                <a:extLst>
                  <a:ext uri="{FF2B5EF4-FFF2-40B4-BE49-F238E27FC236}">
                    <a16:creationId xmlns:a16="http://schemas.microsoft.com/office/drawing/2014/main" id="{74965E17-2DE8-A636-4B7A-34760D7EED6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39" name="Group 238">
              <a:extLst>
                <a:ext uri="{FF2B5EF4-FFF2-40B4-BE49-F238E27FC236}">
                  <a16:creationId xmlns:a16="http://schemas.microsoft.com/office/drawing/2014/main" id="{7EAFE094-8258-2F08-D3BC-D9BD1C7A2A59}"/>
                </a:ext>
              </a:extLst>
            </p:cNvPr>
            <p:cNvGrpSpPr/>
            <p:nvPr/>
          </p:nvGrpSpPr>
          <p:grpSpPr>
            <a:xfrm>
              <a:off x="5502836" y="1547963"/>
              <a:ext cx="1097280" cy="799337"/>
              <a:chOff x="560065" y="5025296"/>
              <a:chExt cx="1097280" cy="799337"/>
            </a:xfrm>
          </p:grpSpPr>
          <p:sp>
            <p:nvSpPr>
              <p:cNvPr id="240" name="Rectangle: Rounded Corners 239">
                <a:extLst>
                  <a:ext uri="{FF2B5EF4-FFF2-40B4-BE49-F238E27FC236}">
                    <a16:creationId xmlns:a16="http://schemas.microsoft.com/office/drawing/2014/main" id="{47593B70-6EF5-FAD7-591F-EC62A314EEF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243" name="Oval 242">
                <a:extLst>
                  <a:ext uri="{FF2B5EF4-FFF2-40B4-BE49-F238E27FC236}">
                    <a16:creationId xmlns:a16="http://schemas.microsoft.com/office/drawing/2014/main" id="{39F0B859-2A08-635E-A45F-1CCF78E56AF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73" name="Group 272">
              <a:extLst>
                <a:ext uri="{FF2B5EF4-FFF2-40B4-BE49-F238E27FC236}">
                  <a16:creationId xmlns:a16="http://schemas.microsoft.com/office/drawing/2014/main" id="{13A0664F-1DEF-0B59-B132-C41382808B8E}"/>
                </a:ext>
              </a:extLst>
            </p:cNvPr>
            <p:cNvGrpSpPr/>
            <p:nvPr/>
          </p:nvGrpSpPr>
          <p:grpSpPr>
            <a:xfrm>
              <a:off x="4222377" y="1547963"/>
              <a:ext cx="1097280" cy="799337"/>
              <a:chOff x="560065" y="5025296"/>
              <a:chExt cx="1097280" cy="799337"/>
            </a:xfrm>
          </p:grpSpPr>
          <p:sp>
            <p:nvSpPr>
              <p:cNvPr id="274" name="Rectangle: Rounded Corners 273">
                <a:extLst>
                  <a:ext uri="{FF2B5EF4-FFF2-40B4-BE49-F238E27FC236}">
                    <a16:creationId xmlns:a16="http://schemas.microsoft.com/office/drawing/2014/main" id="{65194855-045A-D85E-8A39-7914680420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275" name="Oval 274">
                <a:extLst>
                  <a:ext uri="{FF2B5EF4-FFF2-40B4-BE49-F238E27FC236}">
                    <a16:creationId xmlns:a16="http://schemas.microsoft.com/office/drawing/2014/main" id="{E22B9B5A-437B-E914-5E43-77F8CEDFFC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76" name="Group 275">
              <a:extLst>
                <a:ext uri="{FF2B5EF4-FFF2-40B4-BE49-F238E27FC236}">
                  <a16:creationId xmlns:a16="http://schemas.microsoft.com/office/drawing/2014/main" id="{AB6C97DA-9BD8-E9F0-661B-4CD3C06F8FC4}"/>
                </a:ext>
              </a:extLst>
            </p:cNvPr>
            <p:cNvGrpSpPr/>
            <p:nvPr/>
          </p:nvGrpSpPr>
          <p:grpSpPr>
            <a:xfrm>
              <a:off x="2941918" y="1547963"/>
              <a:ext cx="1097280" cy="799337"/>
              <a:chOff x="560065" y="5025296"/>
              <a:chExt cx="1097280" cy="799337"/>
            </a:xfrm>
          </p:grpSpPr>
          <p:sp>
            <p:nvSpPr>
              <p:cNvPr id="277" name="Rectangle: Rounded Corners 276">
                <a:extLst>
                  <a:ext uri="{FF2B5EF4-FFF2-40B4-BE49-F238E27FC236}">
                    <a16:creationId xmlns:a16="http://schemas.microsoft.com/office/drawing/2014/main" id="{49BD14E3-C6F5-317E-629F-68E4E5B65E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78" name="Oval 277">
                <a:extLst>
                  <a:ext uri="{FF2B5EF4-FFF2-40B4-BE49-F238E27FC236}">
                    <a16:creationId xmlns:a16="http://schemas.microsoft.com/office/drawing/2014/main" id="{D1E96A89-AE03-9000-5C6F-17050A753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79" name="Group 278">
              <a:extLst>
                <a:ext uri="{FF2B5EF4-FFF2-40B4-BE49-F238E27FC236}">
                  <a16:creationId xmlns:a16="http://schemas.microsoft.com/office/drawing/2014/main" id="{249AC6FA-1F5D-AF5C-8206-CBAD60779C9E}"/>
                </a:ext>
              </a:extLst>
            </p:cNvPr>
            <p:cNvGrpSpPr/>
            <p:nvPr/>
          </p:nvGrpSpPr>
          <p:grpSpPr>
            <a:xfrm>
              <a:off x="1661459" y="1547963"/>
              <a:ext cx="1097280" cy="799337"/>
              <a:chOff x="560065" y="5025296"/>
              <a:chExt cx="1097280" cy="799337"/>
            </a:xfrm>
          </p:grpSpPr>
          <p:sp>
            <p:nvSpPr>
              <p:cNvPr id="280" name="Rectangle: Rounded Corners 279">
                <a:extLst>
                  <a:ext uri="{FF2B5EF4-FFF2-40B4-BE49-F238E27FC236}">
                    <a16:creationId xmlns:a16="http://schemas.microsoft.com/office/drawing/2014/main" id="{97D3B0F8-E2E9-2BC9-35E5-66B79E61EB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81" name="Oval 280">
                <a:extLst>
                  <a:ext uri="{FF2B5EF4-FFF2-40B4-BE49-F238E27FC236}">
                    <a16:creationId xmlns:a16="http://schemas.microsoft.com/office/drawing/2014/main" id="{FEBB23DB-C4EF-4BE5-ADFB-99B852EE03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82" name="Group 281">
              <a:extLst>
                <a:ext uri="{FF2B5EF4-FFF2-40B4-BE49-F238E27FC236}">
                  <a16:creationId xmlns:a16="http://schemas.microsoft.com/office/drawing/2014/main" id="{3D6BBFA9-B09C-1BAA-B26A-A63D9836B5AF}"/>
                </a:ext>
              </a:extLst>
            </p:cNvPr>
            <p:cNvGrpSpPr/>
            <p:nvPr/>
          </p:nvGrpSpPr>
          <p:grpSpPr>
            <a:xfrm>
              <a:off x="8063754" y="4643943"/>
              <a:ext cx="1097280" cy="685800"/>
              <a:chOff x="6771067" y="4966859"/>
              <a:chExt cx="1097280" cy="685800"/>
            </a:xfrm>
          </p:grpSpPr>
          <p:sp>
            <p:nvSpPr>
              <p:cNvPr id="283" name="Rectangle: Rounded Corners 282">
                <a:extLst>
                  <a:ext uri="{FF2B5EF4-FFF2-40B4-BE49-F238E27FC236}">
                    <a16:creationId xmlns:a16="http://schemas.microsoft.com/office/drawing/2014/main" id="{5C23F6C5-10AF-7828-1740-F258BC1D00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84" name="Oval 283">
                <a:extLst>
                  <a:ext uri="{FF2B5EF4-FFF2-40B4-BE49-F238E27FC236}">
                    <a16:creationId xmlns:a16="http://schemas.microsoft.com/office/drawing/2014/main" id="{49A143CB-3C80-D54D-79B6-398F15DB98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85" name="Group 284">
              <a:extLst>
                <a:ext uri="{FF2B5EF4-FFF2-40B4-BE49-F238E27FC236}">
                  <a16:creationId xmlns:a16="http://schemas.microsoft.com/office/drawing/2014/main" id="{7D2BC9AC-2732-97EC-B2FC-75B180D9238D}"/>
                </a:ext>
              </a:extLst>
            </p:cNvPr>
            <p:cNvGrpSpPr/>
            <p:nvPr/>
          </p:nvGrpSpPr>
          <p:grpSpPr>
            <a:xfrm>
              <a:off x="8063754" y="3729543"/>
              <a:ext cx="1097280" cy="685800"/>
              <a:chOff x="6771067" y="4966859"/>
              <a:chExt cx="1097280" cy="685800"/>
            </a:xfrm>
          </p:grpSpPr>
          <p:sp>
            <p:nvSpPr>
              <p:cNvPr id="286" name="Rectangle: Rounded Corners 285">
                <a:extLst>
                  <a:ext uri="{FF2B5EF4-FFF2-40B4-BE49-F238E27FC236}">
                    <a16:creationId xmlns:a16="http://schemas.microsoft.com/office/drawing/2014/main" id="{0FA7D706-BD62-EB1D-91DE-2A37480CBC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87" name="Oval 286">
                <a:extLst>
                  <a:ext uri="{FF2B5EF4-FFF2-40B4-BE49-F238E27FC236}">
                    <a16:creationId xmlns:a16="http://schemas.microsoft.com/office/drawing/2014/main" id="{BA382ACD-F690-C9CA-B82E-F09A2C8913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88" name="Group 287">
              <a:extLst>
                <a:ext uri="{FF2B5EF4-FFF2-40B4-BE49-F238E27FC236}">
                  <a16:creationId xmlns:a16="http://schemas.microsoft.com/office/drawing/2014/main" id="{F7CBD1A6-77B7-F17A-F823-7760271AE95F}"/>
                </a:ext>
              </a:extLst>
            </p:cNvPr>
            <p:cNvGrpSpPr/>
            <p:nvPr/>
          </p:nvGrpSpPr>
          <p:grpSpPr>
            <a:xfrm>
              <a:off x="8063754" y="2815143"/>
              <a:ext cx="1097280" cy="685800"/>
              <a:chOff x="6771067" y="4966859"/>
              <a:chExt cx="1097280" cy="685800"/>
            </a:xfrm>
          </p:grpSpPr>
          <p:sp>
            <p:nvSpPr>
              <p:cNvPr id="289" name="Rectangle: Rounded Corners 288">
                <a:extLst>
                  <a:ext uri="{FF2B5EF4-FFF2-40B4-BE49-F238E27FC236}">
                    <a16:creationId xmlns:a16="http://schemas.microsoft.com/office/drawing/2014/main" id="{358CFCF4-4163-4F50-F995-FED787B21D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90" name="Oval 289">
                <a:extLst>
                  <a:ext uri="{FF2B5EF4-FFF2-40B4-BE49-F238E27FC236}">
                    <a16:creationId xmlns:a16="http://schemas.microsoft.com/office/drawing/2014/main" id="{685EF26E-CA69-8DF8-DB06-ACBBAD7B2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91" name="Group 290">
              <a:extLst>
                <a:ext uri="{FF2B5EF4-FFF2-40B4-BE49-F238E27FC236}">
                  <a16:creationId xmlns:a16="http://schemas.microsoft.com/office/drawing/2014/main" id="{8AA58301-885D-E55D-C510-E74F1D5A2FE4}"/>
                </a:ext>
              </a:extLst>
            </p:cNvPr>
            <p:cNvGrpSpPr/>
            <p:nvPr/>
          </p:nvGrpSpPr>
          <p:grpSpPr>
            <a:xfrm>
              <a:off x="6783295" y="5558343"/>
              <a:ext cx="1097280" cy="685800"/>
              <a:chOff x="6771067" y="4966859"/>
              <a:chExt cx="1097280" cy="685800"/>
            </a:xfrm>
          </p:grpSpPr>
          <p:sp>
            <p:nvSpPr>
              <p:cNvPr id="292" name="Rectangle: Rounded Corners 291">
                <a:extLst>
                  <a:ext uri="{FF2B5EF4-FFF2-40B4-BE49-F238E27FC236}">
                    <a16:creationId xmlns:a16="http://schemas.microsoft.com/office/drawing/2014/main" id="{13FF4B92-3288-D022-09D2-7620274741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93" name="Oval 292">
                <a:extLst>
                  <a:ext uri="{FF2B5EF4-FFF2-40B4-BE49-F238E27FC236}">
                    <a16:creationId xmlns:a16="http://schemas.microsoft.com/office/drawing/2014/main" id="{90FC3927-9864-122F-5E6C-DC0CA6AC34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94" name="Group 293">
              <a:extLst>
                <a:ext uri="{FF2B5EF4-FFF2-40B4-BE49-F238E27FC236}">
                  <a16:creationId xmlns:a16="http://schemas.microsoft.com/office/drawing/2014/main" id="{ADEE9450-A03F-78E7-EC09-1CC2BFD3FCEF}"/>
                </a:ext>
              </a:extLst>
            </p:cNvPr>
            <p:cNvGrpSpPr/>
            <p:nvPr/>
          </p:nvGrpSpPr>
          <p:grpSpPr>
            <a:xfrm>
              <a:off x="6783295" y="4643943"/>
              <a:ext cx="1097280" cy="685800"/>
              <a:chOff x="6771067" y="4966859"/>
              <a:chExt cx="1097280" cy="685800"/>
            </a:xfrm>
          </p:grpSpPr>
          <p:sp>
            <p:nvSpPr>
              <p:cNvPr id="295" name="Rectangle: Rounded Corners 294">
                <a:extLst>
                  <a:ext uri="{FF2B5EF4-FFF2-40B4-BE49-F238E27FC236}">
                    <a16:creationId xmlns:a16="http://schemas.microsoft.com/office/drawing/2014/main" id="{C73FE8ED-AC46-DDFB-D716-BCA0D655DB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96" name="Oval 295">
                <a:extLst>
                  <a:ext uri="{FF2B5EF4-FFF2-40B4-BE49-F238E27FC236}">
                    <a16:creationId xmlns:a16="http://schemas.microsoft.com/office/drawing/2014/main" id="{1B0D368A-3B7C-DA53-5975-2210231E7A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97" name="Group 296">
              <a:extLst>
                <a:ext uri="{FF2B5EF4-FFF2-40B4-BE49-F238E27FC236}">
                  <a16:creationId xmlns:a16="http://schemas.microsoft.com/office/drawing/2014/main" id="{5985B3E7-00EC-2A26-BA29-06B58C918858}"/>
                </a:ext>
              </a:extLst>
            </p:cNvPr>
            <p:cNvGrpSpPr/>
            <p:nvPr/>
          </p:nvGrpSpPr>
          <p:grpSpPr>
            <a:xfrm>
              <a:off x="6783295" y="3729543"/>
              <a:ext cx="1097280" cy="685800"/>
              <a:chOff x="6771067" y="4966859"/>
              <a:chExt cx="1097280" cy="685800"/>
            </a:xfrm>
          </p:grpSpPr>
          <p:sp>
            <p:nvSpPr>
              <p:cNvPr id="298" name="Rectangle: Rounded Corners 297">
                <a:extLst>
                  <a:ext uri="{FF2B5EF4-FFF2-40B4-BE49-F238E27FC236}">
                    <a16:creationId xmlns:a16="http://schemas.microsoft.com/office/drawing/2014/main" id="{48E6E6F3-4CC1-AAC8-20EB-45EB46CF18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99" name="Oval 298">
                <a:extLst>
                  <a:ext uri="{FF2B5EF4-FFF2-40B4-BE49-F238E27FC236}">
                    <a16:creationId xmlns:a16="http://schemas.microsoft.com/office/drawing/2014/main" id="{04A41261-E7DB-A1C7-6AD9-77C8D80881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300" name="Group 299">
              <a:extLst>
                <a:ext uri="{FF2B5EF4-FFF2-40B4-BE49-F238E27FC236}">
                  <a16:creationId xmlns:a16="http://schemas.microsoft.com/office/drawing/2014/main" id="{693B2F4D-E2FC-E559-ACFF-092047E72856}"/>
                </a:ext>
              </a:extLst>
            </p:cNvPr>
            <p:cNvGrpSpPr/>
            <p:nvPr/>
          </p:nvGrpSpPr>
          <p:grpSpPr>
            <a:xfrm>
              <a:off x="6783295" y="2815143"/>
              <a:ext cx="1097280" cy="685800"/>
              <a:chOff x="6771067" y="4966859"/>
              <a:chExt cx="1097280" cy="685800"/>
            </a:xfrm>
          </p:grpSpPr>
          <p:sp>
            <p:nvSpPr>
              <p:cNvPr id="301" name="Rectangle: Rounded Corners 300">
                <a:extLst>
                  <a:ext uri="{FF2B5EF4-FFF2-40B4-BE49-F238E27FC236}">
                    <a16:creationId xmlns:a16="http://schemas.microsoft.com/office/drawing/2014/main" id="{F3E87837-D847-B0BB-92D3-9E271B0926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02" name="Oval 301">
                <a:extLst>
                  <a:ext uri="{FF2B5EF4-FFF2-40B4-BE49-F238E27FC236}">
                    <a16:creationId xmlns:a16="http://schemas.microsoft.com/office/drawing/2014/main" id="{97A2A8C0-3723-7EA0-E304-0C6752ECC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303" name="Group 302">
              <a:extLst>
                <a:ext uri="{FF2B5EF4-FFF2-40B4-BE49-F238E27FC236}">
                  <a16:creationId xmlns:a16="http://schemas.microsoft.com/office/drawing/2014/main" id="{8139F0AB-3174-D952-3A69-307FFEE7C4CD}"/>
                </a:ext>
              </a:extLst>
            </p:cNvPr>
            <p:cNvGrpSpPr/>
            <p:nvPr/>
          </p:nvGrpSpPr>
          <p:grpSpPr>
            <a:xfrm>
              <a:off x="5502836" y="4643943"/>
              <a:ext cx="1097280" cy="685800"/>
              <a:chOff x="6771067" y="4966859"/>
              <a:chExt cx="1097280" cy="685800"/>
            </a:xfrm>
          </p:grpSpPr>
          <p:sp>
            <p:nvSpPr>
              <p:cNvPr id="304" name="Rectangle: Rounded Corners 303">
                <a:extLst>
                  <a:ext uri="{FF2B5EF4-FFF2-40B4-BE49-F238E27FC236}">
                    <a16:creationId xmlns:a16="http://schemas.microsoft.com/office/drawing/2014/main" id="{CC9D00E4-2F5E-BE98-9933-D8DDD859A7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05" name="Oval 304">
                <a:extLst>
                  <a:ext uri="{FF2B5EF4-FFF2-40B4-BE49-F238E27FC236}">
                    <a16:creationId xmlns:a16="http://schemas.microsoft.com/office/drawing/2014/main" id="{8F532FDC-5474-085C-DD30-645A57CD3B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432" name="Group 431">
              <a:extLst>
                <a:ext uri="{FF2B5EF4-FFF2-40B4-BE49-F238E27FC236}">
                  <a16:creationId xmlns:a16="http://schemas.microsoft.com/office/drawing/2014/main" id="{41F2D810-4F31-CF65-4894-219FC1D8463A}"/>
                </a:ext>
              </a:extLst>
            </p:cNvPr>
            <p:cNvGrpSpPr/>
            <p:nvPr/>
          </p:nvGrpSpPr>
          <p:grpSpPr>
            <a:xfrm>
              <a:off x="5502836" y="3729543"/>
              <a:ext cx="1097280" cy="685800"/>
              <a:chOff x="6771067" y="4966859"/>
              <a:chExt cx="1097280" cy="685800"/>
            </a:xfrm>
          </p:grpSpPr>
          <p:sp>
            <p:nvSpPr>
              <p:cNvPr id="433" name="Rectangle: Rounded Corners 432">
                <a:extLst>
                  <a:ext uri="{FF2B5EF4-FFF2-40B4-BE49-F238E27FC236}">
                    <a16:creationId xmlns:a16="http://schemas.microsoft.com/office/drawing/2014/main" id="{0BB84E0D-246E-8FB4-3D67-BDA89BB5F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434" name="Oval 433">
                <a:extLst>
                  <a:ext uri="{FF2B5EF4-FFF2-40B4-BE49-F238E27FC236}">
                    <a16:creationId xmlns:a16="http://schemas.microsoft.com/office/drawing/2014/main" id="{96C521E0-CB48-68CA-8A52-6BD7337122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435" name="Group 434">
              <a:extLst>
                <a:ext uri="{FF2B5EF4-FFF2-40B4-BE49-F238E27FC236}">
                  <a16:creationId xmlns:a16="http://schemas.microsoft.com/office/drawing/2014/main" id="{3288E0DD-B348-5D89-8376-68D94ED232AE}"/>
                </a:ext>
              </a:extLst>
            </p:cNvPr>
            <p:cNvGrpSpPr/>
            <p:nvPr/>
          </p:nvGrpSpPr>
          <p:grpSpPr>
            <a:xfrm>
              <a:off x="5502836" y="2815143"/>
              <a:ext cx="1097280" cy="685800"/>
              <a:chOff x="6771067" y="4966859"/>
              <a:chExt cx="1097280" cy="685800"/>
            </a:xfrm>
          </p:grpSpPr>
          <p:sp>
            <p:nvSpPr>
              <p:cNvPr id="436" name="Rectangle: Rounded Corners 435">
                <a:extLst>
                  <a:ext uri="{FF2B5EF4-FFF2-40B4-BE49-F238E27FC236}">
                    <a16:creationId xmlns:a16="http://schemas.microsoft.com/office/drawing/2014/main" id="{9762B41D-F1EB-38D3-A12A-8E3511F1EA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437" name="Oval 436">
                <a:extLst>
                  <a:ext uri="{FF2B5EF4-FFF2-40B4-BE49-F238E27FC236}">
                    <a16:creationId xmlns:a16="http://schemas.microsoft.com/office/drawing/2014/main" id="{7FF21112-5A5D-3FF3-7036-4A22E22BE6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438" name="Group 437">
              <a:extLst>
                <a:ext uri="{FF2B5EF4-FFF2-40B4-BE49-F238E27FC236}">
                  <a16:creationId xmlns:a16="http://schemas.microsoft.com/office/drawing/2014/main" id="{E1702242-4344-C6E4-D2A0-4A39F98D641B}"/>
                </a:ext>
              </a:extLst>
            </p:cNvPr>
            <p:cNvGrpSpPr/>
            <p:nvPr/>
          </p:nvGrpSpPr>
          <p:grpSpPr>
            <a:xfrm>
              <a:off x="4222377" y="4643943"/>
              <a:ext cx="1097280" cy="685800"/>
              <a:chOff x="6771067" y="4966859"/>
              <a:chExt cx="1097280" cy="685800"/>
            </a:xfrm>
          </p:grpSpPr>
          <p:sp>
            <p:nvSpPr>
              <p:cNvPr id="439" name="Rectangle: Rounded Corners 438">
                <a:extLst>
                  <a:ext uri="{FF2B5EF4-FFF2-40B4-BE49-F238E27FC236}">
                    <a16:creationId xmlns:a16="http://schemas.microsoft.com/office/drawing/2014/main" id="{30D5A6F6-4142-00AA-268F-ABA5B67D8C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440" name="Oval 439">
                <a:extLst>
                  <a:ext uri="{FF2B5EF4-FFF2-40B4-BE49-F238E27FC236}">
                    <a16:creationId xmlns:a16="http://schemas.microsoft.com/office/drawing/2014/main" id="{ECB53E0D-87B5-2FB1-B265-472FF2D5F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441" name="Group 440">
              <a:extLst>
                <a:ext uri="{FF2B5EF4-FFF2-40B4-BE49-F238E27FC236}">
                  <a16:creationId xmlns:a16="http://schemas.microsoft.com/office/drawing/2014/main" id="{EA733E51-77EB-6327-62E4-F7F9FAE57E95}"/>
                </a:ext>
              </a:extLst>
            </p:cNvPr>
            <p:cNvGrpSpPr/>
            <p:nvPr/>
          </p:nvGrpSpPr>
          <p:grpSpPr>
            <a:xfrm>
              <a:off x="4222377" y="3729543"/>
              <a:ext cx="1097280" cy="685800"/>
              <a:chOff x="6771067" y="4966859"/>
              <a:chExt cx="1097280" cy="685800"/>
            </a:xfrm>
          </p:grpSpPr>
          <p:sp>
            <p:nvSpPr>
              <p:cNvPr id="442" name="Rectangle: Rounded Corners 441">
                <a:extLst>
                  <a:ext uri="{FF2B5EF4-FFF2-40B4-BE49-F238E27FC236}">
                    <a16:creationId xmlns:a16="http://schemas.microsoft.com/office/drawing/2014/main" id="{4FFF0E2F-B04B-FBE9-ACBC-5EA7F1678C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443" name="Oval 442">
                <a:extLst>
                  <a:ext uri="{FF2B5EF4-FFF2-40B4-BE49-F238E27FC236}">
                    <a16:creationId xmlns:a16="http://schemas.microsoft.com/office/drawing/2014/main" id="{D0001F58-7839-E6AC-2B41-C8F66888D2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444" name="Group 443">
              <a:extLst>
                <a:ext uri="{FF2B5EF4-FFF2-40B4-BE49-F238E27FC236}">
                  <a16:creationId xmlns:a16="http://schemas.microsoft.com/office/drawing/2014/main" id="{52E92701-F37B-86F6-F47C-212FB7A49A1D}"/>
                </a:ext>
              </a:extLst>
            </p:cNvPr>
            <p:cNvGrpSpPr/>
            <p:nvPr/>
          </p:nvGrpSpPr>
          <p:grpSpPr>
            <a:xfrm>
              <a:off x="4222377" y="2815143"/>
              <a:ext cx="1097280" cy="685800"/>
              <a:chOff x="6771067" y="4966859"/>
              <a:chExt cx="1097280" cy="685800"/>
            </a:xfrm>
          </p:grpSpPr>
          <p:sp>
            <p:nvSpPr>
              <p:cNvPr id="445" name="Rectangle: Rounded Corners 444">
                <a:extLst>
                  <a:ext uri="{FF2B5EF4-FFF2-40B4-BE49-F238E27FC236}">
                    <a16:creationId xmlns:a16="http://schemas.microsoft.com/office/drawing/2014/main" id="{1B14F48C-CB19-5829-5699-483ACA981C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446" name="Oval 445">
                <a:extLst>
                  <a:ext uri="{FF2B5EF4-FFF2-40B4-BE49-F238E27FC236}">
                    <a16:creationId xmlns:a16="http://schemas.microsoft.com/office/drawing/2014/main" id="{AA4F5E0B-6CCE-E090-B74C-377CF0CA2D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447" name="Group 446">
              <a:extLst>
                <a:ext uri="{FF2B5EF4-FFF2-40B4-BE49-F238E27FC236}">
                  <a16:creationId xmlns:a16="http://schemas.microsoft.com/office/drawing/2014/main" id="{03C1694E-9A4F-40E5-7FBC-0F6F0F02AE41}"/>
                </a:ext>
              </a:extLst>
            </p:cNvPr>
            <p:cNvGrpSpPr/>
            <p:nvPr/>
          </p:nvGrpSpPr>
          <p:grpSpPr>
            <a:xfrm>
              <a:off x="2941918" y="5558343"/>
              <a:ext cx="1097280" cy="685800"/>
              <a:chOff x="6771067" y="4966859"/>
              <a:chExt cx="1097280" cy="685800"/>
            </a:xfrm>
          </p:grpSpPr>
          <p:sp>
            <p:nvSpPr>
              <p:cNvPr id="448" name="Rectangle: Rounded Corners 447">
                <a:extLst>
                  <a:ext uri="{FF2B5EF4-FFF2-40B4-BE49-F238E27FC236}">
                    <a16:creationId xmlns:a16="http://schemas.microsoft.com/office/drawing/2014/main" id="{91D78942-91F2-3068-EF22-57B2BEF6E7F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449" name="Oval 448">
                <a:extLst>
                  <a:ext uri="{FF2B5EF4-FFF2-40B4-BE49-F238E27FC236}">
                    <a16:creationId xmlns:a16="http://schemas.microsoft.com/office/drawing/2014/main" id="{E0F086FD-C50E-340B-D2F6-15154059E9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450" name="Group 449">
              <a:extLst>
                <a:ext uri="{FF2B5EF4-FFF2-40B4-BE49-F238E27FC236}">
                  <a16:creationId xmlns:a16="http://schemas.microsoft.com/office/drawing/2014/main" id="{348A48D5-007A-07F0-F4CC-3027056129AA}"/>
                </a:ext>
              </a:extLst>
            </p:cNvPr>
            <p:cNvGrpSpPr/>
            <p:nvPr/>
          </p:nvGrpSpPr>
          <p:grpSpPr>
            <a:xfrm>
              <a:off x="2941918" y="4643943"/>
              <a:ext cx="1097280" cy="685800"/>
              <a:chOff x="6771067" y="4966859"/>
              <a:chExt cx="1097280" cy="685800"/>
            </a:xfrm>
          </p:grpSpPr>
          <p:sp>
            <p:nvSpPr>
              <p:cNvPr id="451" name="Rectangle: Rounded Corners 450">
                <a:extLst>
                  <a:ext uri="{FF2B5EF4-FFF2-40B4-BE49-F238E27FC236}">
                    <a16:creationId xmlns:a16="http://schemas.microsoft.com/office/drawing/2014/main" id="{DC217903-B764-5510-1692-513E6F8400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452" name="Oval 451">
                <a:extLst>
                  <a:ext uri="{FF2B5EF4-FFF2-40B4-BE49-F238E27FC236}">
                    <a16:creationId xmlns:a16="http://schemas.microsoft.com/office/drawing/2014/main" id="{682E538C-5F38-0F2D-7EEA-366D19AF9E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453" name="Group 452">
              <a:extLst>
                <a:ext uri="{FF2B5EF4-FFF2-40B4-BE49-F238E27FC236}">
                  <a16:creationId xmlns:a16="http://schemas.microsoft.com/office/drawing/2014/main" id="{AFF4E99A-CAB0-F5BA-852D-3B6224F6F182}"/>
                </a:ext>
              </a:extLst>
            </p:cNvPr>
            <p:cNvGrpSpPr/>
            <p:nvPr/>
          </p:nvGrpSpPr>
          <p:grpSpPr>
            <a:xfrm>
              <a:off x="2941918" y="3729543"/>
              <a:ext cx="1097280" cy="685800"/>
              <a:chOff x="6771067" y="4966859"/>
              <a:chExt cx="1097280" cy="685800"/>
            </a:xfrm>
          </p:grpSpPr>
          <p:sp>
            <p:nvSpPr>
              <p:cNvPr id="454" name="Rectangle: Rounded Corners 453">
                <a:extLst>
                  <a:ext uri="{FF2B5EF4-FFF2-40B4-BE49-F238E27FC236}">
                    <a16:creationId xmlns:a16="http://schemas.microsoft.com/office/drawing/2014/main" id="{BBC4E4B7-2B4D-AFA7-AED0-73DA0A8B4E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455" name="Oval 454">
                <a:extLst>
                  <a:ext uri="{FF2B5EF4-FFF2-40B4-BE49-F238E27FC236}">
                    <a16:creationId xmlns:a16="http://schemas.microsoft.com/office/drawing/2014/main" id="{1F9E4812-5B78-1140-0D68-0A5CA295A5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456" name="Group 455">
              <a:extLst>
                <a:ext uri="{FF2B5EF4-FFF2-40B4-BE49-F238E27FC236}">
                  <a16:creationId xmlns:a16="http://schemas.microsoft.com/office/drawing/2014/main" id="{C52621D6-1FD8-6BF5-3165-67401E0EDF19}"/>
                </a:ext>
              </a:extLst>
            </p:cNvPr>
            <p:cNvGrpSpPr/>
            <p:nvPr/>
          </p:nvGrpSpPr>
          <p:grpSpPr>
            <a:xfrm>
              <a:off x="2941918" y="2815143"/>
              <a:ext cx="1097280" cy="685800"/>
              <a:chOff x="6771067" y="4966859"/>
              <a:chExt cx="1097280" cy="685800"/>
            </a:xfrm>
          </p:grpSpPr>
          <p:sp>
            <p:nvSpPr>
              <p:cNvPr id="457" name="Rectangle: Rounded Corners 456">
                <a:extLst>
                  <a:ext uri="{FF2B5EF4-FFF2-40B4-BE49-F238E27FC236}">
                    <a16:creationId xmlns:a16="http://schemas.microsoft.com/office/drawing/2014/main" id="{5717392D-D58F-4714-21FD-27B210CB63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458" name="Oval 457">
                <a:extLst>
                  <a:ext uri="{FF2B5EF4-FFF2-40B4-BE49-F238E27FC236}">
                    <a16:creationId xmlns:a16="http://schemas.microsoft.com/office/drawing/2014/main" id="{AF5ED3CA-FE44-2BC1-C654-0B76F1A22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459" name="Group 458">
              <a:extLst>
                <a:ext uri="{FF2B5EF4-FFF2-40B4-BE49-F238E27FC236}">
                  <a16:creationId xmlns:a16="http://schemas.microsoft.com/office/drawing/2014/main" id="{406C5DCD-8845-ACE9-4FDD-B90F9B518DDE}"/>
                </a:ext>
              </a:extLst>
            </p:cNvPr>
            <p:cNvGrpSpPr/>
            <p:nvPr/>
          </p:nvGrpSpPr>
          <p:grpSpPr>
            <a:xfrm>
              <a:off x="1661459" y="4643943"/>
              <a:ext cx="1097280" cy="685800"/>
              <a:chOff x="6771067" y="4966859"/>
              <a:chExt cx="1097280" cy="685800"/>
            </a:xfrm>
          </p:grpSpPr>
          <p:sp>
            <p:nvSpPr>
              <p:cNvPr id="460" name="Rectangle: Rounded Corners 459">
                <a:extLst>
                  <a:ext uri="{FF2B5EF4-FFF2-40B4-BE49-F238E27FC236}">
                    <a16:creationId xmlns:a16="http://schemas.microsoft.com/office/drawing/2014/main" id="{04406E27-BEAA-C978-2161-37A0F72F45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461" name="Oval 460">
                <a:extLst>
                  <a:ext uri="{FF2B5EF4-FFF2-40B4-BE49-F238E27FC236}">
                    <a16:creationId xmlns:a16="http://schemas.microsoft.com/office/drawing/2014/main" id="{E5CEB6AC-A349-6C87-679C-41E63891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462" name="Group 461">
              <a:extLst>
                <a:ext uri="{FF2B5EF4-FFF2-40B4-BE49-F238E27FC236}">
                  <a16:creationId xmlns:a16="http://schemas.microsoft.com/office/drawing/2014/main" id="{B4AFA745-7CB7-7285-BAAB-5F9D35858836}"/>
                </a:ext>
              </a:extLst>
            </p:cNvPr>
            <p:cNvGrpSpPr/>
            <p:nvPr/>
          </p:nvGrpSpPr>
          <p:grpSpPr>
            <a:xfrm>
              <a:off x="1661459" y="3729543"/>
              <a:ext cx="1097280" cy="685800"/>
              <a:chOff x="6771067" y="4966859"/>
              <a:chExt cx="1097280" cy="685800"/>
            </a:xfrm>
          </p:grpSpPr>
          <p:sp>
            <p:nvSpPr>
              <p:cNvPr id="463" name="Rectangle: Rounded Corners 462">
                <a:extLst>
                  <a:ext uri="{FF2B5EF4-FFF2-40B4-BE49-F238E27FC236}">
                    <a16:creationId xmlns:a16="http://schemas.microsoft.com/office/drawing/2014/main" id="{8A444ABF-BEA2-30DC-74C9-00F4812C3BC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464" name="Oval 463">
                <a:extLst>
                  <a:ext uri="{FF2B5EF4-FFF2-40B4-BE49-F238E27FC236}">
                    <a16:creationId xmlns:a16="http://schemas.microsoft.com/office/drawing/2014/main" id="{2D03FED1-0A0B-88C7-6C95-601CC0795E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465" name="Group 464">
              <a:extLst>
                <a:ext uri="{FF2B5EF4-FFF2-40B4-BE49-F238E27FC236}">
                  <a16:creationId xmlns:a16="http://schemas.microsoft.com/office/drawing/2014/main" id="{87052132-C807-DF99-78CC-5C23EB523F66}"/>
                </a:ext>
              </a:extLst>
            </p:cNvPr>
            <p:cNvGrpSpPr/>
            <p:nvPr/>
          </p:nvGrpSpPr>
          <p:grpSpPr>
            <a:xfrm>
              <a:off x="1661459" y="2815143"/>
              <a:ext cx="1097280" cy="685800"/>
              <a:chOff x="6771067" y="4966859"/>
              <a:chExt cx="1097280" cy="685800"/>
            </a:xfrm>
          </p:grpSpPr>
          <p:sp>
            <p:nvSpPr>
              <p:cNvPr id="466" name="Rectangle: Rounded Corners 465">
                <a:extLst>
                  <a:ext uri="{FF2B5EF4-FFF2-40B4-BE49-F238E27FC236}">
                    <a16:creationId xmlns:a16="http://schemas.microsoft.com/office/drawing/2014/main" id="{120D16EF-8397-86AF-F308-320D36FB7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467" name="Oval 466">
                <a:extLst>
                  <a:ext uri="{FF2B5EF4-FFF2-40B4-BE49-F238E27FC236}">
                    <a16:creationId xmlns:a16="http://schemas.microsoft.com/office/drawing/2014/main" id="{A35E1B5A-1BF0-260B-DBD4-925FC74B74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468" name="Group 467">
              <a:extLst>
                <a:ext uri="{FF2B5EF4-FFF2-40B4-BE49-F238E27FC236}">
                  <a16:creationId xmlns:a16="http://schemas.microsoft.com/office/drawing/2014/main" id="{81523A60-4E4A-CFC7-B2E9-A1B796330E49}"/>
                </a:ext>
              </a:extLst>
            </p:cNvPr>
            <p:cNvGrpSpPr/>
            <p:nvPr/>
          </p:nvGrpSpPr>
          <p:grpSpPr>
            <a:xfrm>
              <a:off x="381000" y="3729543"/>
              <a:ext cx="1097280" cy="685800"/>
              <a:chOff x="6771067" y="4966859"/>
              <a:chExt cx="1097280" cy="685800"/>
            </a:xfrm>
          </p:grpSpPr>
          <p:sp>
            <p:nvSpPr>
              <p:cNvPr id="469" name="Rectangle: Rounded Corners 468">
                <a:extLst>
                  <a:ext uri="{FF2B5EF4-FFF2-40B4-BE49-F238E27FC236}">
                    <a16:creationId xmlns:a16="http://schemas.microsoft.com/office/drawing/2014/main" id="{41ACBDAE-246F-2EBD-FBD7-37D46CE4FC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470" name="Oval 469">
                <a:extLst>
                  <a:ext uri="{FF2B5EF4-FFF2-40B4-BE49-F238E27FC236}">
                    <a16:creationId xmlns:a16="http://schemas.microsoft.com/office/drawing/2014/main" id="{DECD39B8-DA0C-88CB-1A27-51BBD8641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471" name="Group 470">
              <a:extLst>
                <a:ext uri="{FF2B5EF4-FFF2-40B4-BE49-F238E27FC236}">
                  <a16:creationId xmlns:a16="http://schemas.microsoft.com/office/drawing/2014/main" id="{7AFB0FB9-F2F4-1973-D605-06DB5BE97D7E}"/>
                </a:ext>
              </a:extLst>
            </p:cNvPr>
            <p:cNvGrpSpPr/>
            <p:nvPr/>
          </p:nvGrpSpPr>
          <p:grpSpPr>
            <a:xfrm>
              <a:off x="381000" y="2815143"/>
              <a:ext cx="1097280" cy="685800"/>
              <a:chOff x="6771067" y="4966859"/>
              <a:chExt cx="1097280" cy="685800"/>
            </a:xfrm>
          </p:grpSpPr>
          <p:sp>
            <p:nvSpPr>
              <p:cNvPr id="472" name="Rectangle: Rounded Corners 471">
                <a:extLst>
                  <a:ext uri="{FF2B5EF4-FFF2-40B4-BE49-F238E27FC236}">
                    <a16:creationId xmlns:a16="http://schemas.microsoft.com/office/drawing/2014/main" id="{5949A33B-459F-0442-EFAC-1F05476FE3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473" name="Oval 472">
                <a:extLst>
                  <a:ext uri="{FF2B5EF4-FFF2-40B4-BE49-F238E27FC236}">
                    <a16:creationId xmlns:a16="http://schemas.microsoft.com/office/drawing/2014/main" id="{DDCC5113-B825-D7E3-75A6-8FBF34A099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474" name="Group 473">
              <a:extLst>
                <a:ext uri="{FF2B5EF4-FFF2-40B4-BE49-F238E27FC236}">
                  <a16:creationId xmlns:a16="http://schemas.microsoft.com/office/drawing/2014/main" id="{B71AD408-9BFF-953E-A84C-FF811BDEA6B0}"/>
                </a:ext>
              </a:extLst>
            </p:cNvPr>
            <p:cNvGrpSpPr/>
            <p:nvPr/>
          </p:nvGrpSpPr>
          <p:grpSpPr>
            <a:xfrm>
              <a:off x="10624674" y="4643943"/>
              <a:ext cx="1097280" cy="685800"/>
              <a:chOff x="6771067" y="4966859"/>
              <a:chExt cx="1097280" cy="685800"/>
            </a:xfrm>
          </p:grpSpPr>
          <p:sp>
            <p:nvSpPr>
              <p:cNvPr id="475" name="Rectangle: Rounded Corners 474">
                <a:extLst>
                  <a:ext uri="{FF2B5EF4-FFF2-40B4-BE49-F238E27FC236}">
                    <a16:creationId xmlns:a16="http://schemas.microsoft.com/office/drawing/2014/main" id="{673E978F-09DB-D790-AA3F-272783ED220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476" name="Oval 475">
                <a:extLst>
                  <a:ext uri="{FF2B5EF4-FFF2-40B4-BE49-F238E27FC236}">
                    <a16:creationId xmlns:a16="http://schemas.microsoft.com/office/drawing/2014/main" id="{693115EE-1D61-70BC-6020-A70B675E5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477" name="Group 476">
              <a:extLst>
                <a:ext uri="{FF2B5EF4-FFF2-40B4-BE49-F238E27FC236}">
                  <a16:creationId xmlns:a16="http://schemas.microsoft.com/office/drawing/2014/main" id="{B28B3ED3-FDD3-86E7-1935-3D677B75F62B}"/>
                </a:ext>
              </a:extLst>
            </p:cNvPr>
            <p:cNvGrpSpPr/>
            <p:nvPr/>
          </p:nvGrpSpPr>
          <p:grpSpPr>
            <a:xfrm>
              <a:off x="10624674" y="3729543"/>
              <a:ext cx="1097280" cy="685800"/>
              <a:chOff x="6771067" y="4966859"/>
              <a:chExt cx="1097280" cy="685800"/>
            </a:xfrm>
          </p:grpSpPr>
          <p:sp>
            <p:nvSpPr>
              <p:cNvPr id="478" name="Rectangle: Rounded Corners 477">
                <a:extLst>
                  <a:ext uri="{FF2B5EF4-FFF2-40B4-BE49-F238E27FC236}">
                    <a16:creationId xmlns:a16="http://schemas.microsoft.com/office/drawing/2014/main" id="{AAF4F27C-75DD-81C9-38BD-8675FF9ABEC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479" name="Oval 478">
                <a:extLst>
                  <a:ext uri="{FF2B5EF4-FFF2-40B4-BE49-F238E27FC236}">
                    <a16:creationId xmlns:a16="http://schemas.microsoft.com/office/drawing/2014/main" id="{C051817A-5342-8F1A-E7A8-6AC18D5F41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480" name="Group 479">
              <a:extLst>
                <a:ext uri="{FF2B5EF4-FFF2-40B4-BE49-F238E27FC236}">
                  <a16:creationId xmlns:a16="http://schemas.microsoft.com/office/drawing/2014/main" id="{A18C4B53-8014-B223-037A-587D372A8344}"/>
                </a:ext>
              </a:extLst>
            </p:cNvPr>
            <p:cNvGrpSpPr/>
            <p:nvPr/>
          </p:nvGrpSpPr>
          <p:grpSpPr>
            <a:xfrm>
              <a:off x="10624674" y="2815143"/>
              <a:ext cx="1097280" cy="685800"/>
              <a:chOff x="6771067" y="4966859"/>
              <a:chExt cx="1097280" cy="685800"/>
            </a:xfrm>
          </p:grpSpPr>
          <p:sp>
            <p:nvSpPr>
              <p:cNvPr id="481" name="Rectangle: Rounded Corners 480">
                <a:extLst>
                  <a:ext uri="{FF2B5EF4-FFF2-40B4-BE49-F238E27FC236}">
                    <a16:creationId xmlns:a16="http://schemas.microsoft.com/office/drawing/2014/main" id="{13E64A83-B803-2CAA-4989-C7D8569B1A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482" name="Oval 481">
                <a:extLst>
                  <a:ext uri="{FF2B5EF4-FFF2-40B4-BE49-F238E27FC236}">
                    <a16:creationId xmlns:a16="http://schemas.microsoft.com/office/drawing/2014/main" id="{CCCE5802-1D29-B431-8124-5D39FCF40C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483" name="Straight Arrow Connector 482">
              <a:extLst>
                <a:ext uri="{FF2B5EF4-FFF2-40B4-BE49-F238E27FC236}">
                  <a16:creationId xmlns:a16="http://schemas.microsoft.com/office/drawing/2014/main" id="{8F8DDAA4-8CC6-58B8-EAB7-9B803B7303E6}"/>
                </a:ext>
              </a:extLst>
            </p:cNvPr>
            <p:cNvCxnSpPr>
              <a:stCxn id="225" idx="3"/>
              <a:endCxn id="2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EAE5ADB1-B619-95A7-D84D-46CEB608CE96}"/>
                </a:ext>
              </a:extLst>
            </p:cNvPr>
            <p:cNvCxnSpPr>
              <a:stCxn id="280" idx="3"/>
              <a:endCxn id="2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835C81C3-C17D-46B5-905E-91CAA623579B}"/>
                </a:ext>
              </a:extLst>
            </p:cNvPr>
            <p:cNvCxnSpPr>
              <a:stCxn id="277" idx="3"/>
              <a:endCxn id="27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9418EEF9-F06B-7838-1ADD-7B5247B7C8DE}"/>
                </a:ext>
              </a:extLst>
            </p:cNvPr>
            <p:cNvCxnSpPr>
              <a:stCxn id="274" idx="3"/>
              <a:endCxn id="24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25859087-82C0-E2F3-E367-8B304506193A}"/>
                </a:ext>
              </a:extLst>
            </p:cNvPr>
            <p:cNvCxnSpPr>
              <a:stCxn id="240" idx="3"/>
              <a:endCxn id="237"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F10A733-5452-01A1-45BF-9E1DE0784D86}"/>
                </a:ext>
              </a:extLst>
            </p:cNvPr>
            <p:cNvCxnSpPr>
              <a:stCxn id="237" idx="3"/>
              <a:endCxn id="23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2A18DE64-3574-CE8F-9D64-C057F164711F}"/>
                </a:ext>
              </a:extLst>
            </p:cNvPr>
            <p:cNvCxnSpPr>
              <a:cxnSpLocks/>
              <a:stCxn id="234" idx="3"/>
              <a:endCxn id="231"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67D62B04-3B81-BF90-CAAF-FF51151D895D}"/>
                </a:ext>
              </a:extLst>
            </p:cNvPr>
            <p:cNvCxnSpPr>
              <a:stCxn id="231" idx="3"/>
              <a:endCxn id="22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1" name="Group 490">
              <a:extLst>
                <a:ext uri="{FF2B5EF4-FFF2-40B4-BE49-F238E27FC236}">
                  <a16:creationId xmlns:a16="http://schemas.microsoft.com/office/drawing/2014/main" id="{272979D8-67EB-097E-C2CA-371D05ECBE9C}"/>
                </a:ext>
              </a:extLst>
            </p:cNvPr>
            <p:cNvGrpSpPr/>
            <p:nvPr/>
          </p:nvGrpSpPr>
          <p:grpSpPr>
            <a:xfrm>
              <a:off x="1035384" y="2338345"/>
              <a:ext cx="10070573" cy="210099"/>
              <a:chOff x="1035384" y="2037802"/>
              <a:chExt cx="10070573" cy="210099"/>
            </a:xfrm>
          </p:grpSpPr>
          <p:cxnSp>
            <p:nvCxnSpPr>
              <p:cNvPr id="492" name="Straight Connector 491">
                <a:extLst>
                  <a:ext uri="{FF2B5EF4-FFF2-40B4-BE49-F238E27FC236}">
                    <a16:creationId xmlns:a16="http://schemas.microsoft.com/office/drawing/2014/main" id="{93154591-3514-236D-7CE7-C4E2660C8EC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3D35C1C-D299-177E-725E-8D33A8A693C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7327C11-B855-F730-D9FA-BE0B49F2D4F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260D3BF7-EE84-79B2-DAFC-C77661C451D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BBE4901-ABE7-C6B1-1618-2C841F5AE29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E0FC79-2EB5-DB9A-72D7-1C612D5F412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7054D9-DBDB-B256-D1BB-E83F3C00FC57}"/>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C92C339-216F-6933-D7C7-BB378BDA88C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2895C0F0-7573-DDD5-C5D1-B9ECA5554591}"/>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D49D3CBB-43E3-053A-5B35-4874F593090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C19FD7E1-9E74-4A5E-8B98-7ABE223CAD2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B3A26F42-BECB-EC18-A118-A45814CCF9C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41D77E37-DC76-B287-1F3A-043B730A361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18195987-75E3-BD07-172F-274CF5CE60C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4A1EE11B-0936-A2D5-97FC-EDCA46C5DC6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60AC74BD-DEE8-0DF8-81B7-AA3FDDBDFC82}"/>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8C8E7B54-9AE3-2BEC-79F0-2C9CDE2890D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312D010-317B-3ACC-C47F-8A7E10D1A07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A2308AE6-8A5D-C8F5-C4EA-16A94F394BA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019AD467-4DB9-8C13-C93A-505A6610D41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65792DC-D6FA-23DF-391C-01B32D393F2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AD4BA337-1EFD-B70C-0B3E-8E2E50C2300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11FBBD6-36BE-7802-C419-CC441ACF9B4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C416C8A3-B922-397F-3E29-0AF273DBC06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0EEC032F-15FE-7B79-4863-91970DB9153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A8D5A77-C766-CB99-52A8-F7A9236F8CE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09D78E0-AEFB-BD76-2F9D-25683C9CF184}"/>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515EF58-E68F-BF09-EE58-93AD3936839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E3C96FAE-197F-1013-CD04-F81B70F17F1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F5F5AE36-A3F7-4953-898B-78C6136D70F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7DF4EA22-78EA-DB5D-BA29-93AEFF6A591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3" name="Group 522">
              <a:extLst>
                <a:ext uri="{FF2B5EF4-FFF2-40B4-BE49-F238E27FC236}">
                  <a16:creationId xmlns:a16="http://schemas.microsoft.com/office/drawing/2014/main" id="{77147E31-FE24-F7B0-5E43-A79E37F215B6}"/>
                </a:ext>
              </a:extLst>
            </p:cNvPr>
            <p:cNvGrpSpPr/>
            <p:nvPr/>
          </p:nvGrpSpPr>
          <p:grpSpPr>
            <a:xfrm>
              <a:off x="9344213" y="4643943"/>
              <a:ext cx="1097280" cy="685800"/>
              <a:chOff x="6771067" y="4966859"/>
              <a:chExt cx="1097280" cy="685800"/>
            </a:xfrm>
          </p:grpSpPr>
          <p:sp>
            <p:nvSpPr>
              <p:cNvPr id="524" name="Rectangle: Rounded Corners 523">
                <a:extLst>
                  <a:ext uri="{FF2B5EF4-FFF2-40B4-BE49-F238E27FC236}">
                    <a16:creationId xmlns:a16="http://schemas.microsoft.com/office/drawing/2014/main" id="{1A377018-CA90-3FAC-34BE-1BFC5F5F02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525" name="Oval 524">
                <a:extLst>
                  <a:ext uri="{FF2B5EF4-FFF2-40B4-BE49-F238E27FC236}">
                    <a16:creationId xmlns:a16="http://schemas.microsoft.com/office/drawing/2014/main" id="{C45C4C77-899A-9B3A-96AF-AA3BCC6DB1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526" name="Group 525">
              <a:extLst>
                <a:ext uri="{FF2B5EF4-FFF2-40B4-BE49-F238E27FC236}">
                  <a16:creationId xmlns:a16="http://schemas.microsoft.com/office/drawing/2014/main" id="{FACA4852-DE5D-0B61-231E-0CD3BC2ED2FF}"/>
                </a:ext>
              </a:extLst>
            </p:cNvPr>
            <p:cNvGrpSpPr/>
            <p:nvPr/>
          </p:nvGrpSpPr>
          <p:grpSpPr>
            <a:xfrm>
              <a:off x="9344213" y="3729543"/>
              <a:ext cx="1097280" cy="685800"/>
              <a:chOff x="6771067" y="4966859"/>
              <a:chExt cx="1097280" cy="685800"/>
            </a:xfrm>
          </p:grpSpPr>
          <p:sp>
            <p:nvSpPr>
              <p:cNvPr id="527" name="Rectangle: Rounded Corners 526">
                <a:extLst>
                  <a:ext uri="{FF2B5EF4-FFF2-40B4-BE49-F238E27FC236}">
                    <a16:creationId xmlns:a16="http://schemas.microsoft.com/office/drawing/2014/main" id="{33394527-E088-1851-B6EB-935E0ED07D9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528" name="Oval 527">
                <a:extLst>
                  <a:ext uri="{FF2B5EF4-FFF2-40B4-BE49-F238E27FC236}">
                    <a16:creationId xmlns:a16="http://schemas.microsoft.com/office/drawing/2014/main" id="{B1D6FBD9-A586-6BB9-B279-053FEB04D2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529" name="Group 528">
              <a:extLst>
                <a:ext uri="{FF2B5EF4-FFF2-40B4-BE49-F238E27FC236}">
                  <a16:creationId xmlns:a16="http://schemas.microsoft.com/office/drawing/2014/main" id="{596B0F22-0B1D-832A-FEFB-05E4031DBF7D}"/>
                </a:ext>
              </a:extLst>
            </p:cNvPr>
            <p:cNvGrpSpPr/>
            <p:nvPr/>
          </p:nvGrpSpPr>
          <p:grpSpPr>
            <a:xfrm>
              <a:off x="9327273" y="2808445"/>
              <a:ext cx="1097280" cy="685800"/>
              <a:chOff x="6771067" y="4966859"/>
              <a:chExt cx="1097280" cy="685800"/>
            </a:xfrm>
          </p:grpSpPr>
          <p:sp>
            <p:nvSpPr>
              <p:cNvPr id="530" name="Rectangle: Rounded Corners 529">
                <a:extLst>
                  <a:ext uri="{FF2B5EF4-FFF2-40B4-BE49-F238E27FC236}">
                    <a16:creationId xmlns:a16="http://schemas.microsoft.com/office/drawing/2014/main" id="{FD4C9F49-4A2D-F428-C595-CA0A95E28B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531" name="Oval 530">
                <a:extLst>
                  <a:ext uri="{FF2B5EF4-FFF2-40B4-BE49-F238E27FC236}">
                    <a16:creationId xmlns:a16="http://schemas.microsoft.com/office/drawing/2014/main" id="{9CC6EEBC-CED4-AD33-51FB-743DBA4C8A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grpSp>
      <p:sp>
        <p:nvSpPr>
          <p:cNvPr id="23" name="Title 22">
            <a:extLst>
              <a:ext uri="{FF2B5EF4-FFF2-40B4-BE49-F238E27FC236}">
                <a16:creationId xmlns:a16="http://schemas.microsoft.com/office/drawing/2014/main" id="{3B89BC98-76AB-9E4C-E877-0C19AD70093A}"/>
              </a:ext>
            </a:extLst>
          </p:cNvPr>
          <p:cNvSpPr>
            <a:spLocks noGrp="1"/>
          </p:cNvSpPr>
          <p:nvPr>
            <p:ph type="title"/>
          </p:nvPr>
        </p:nvSpPr>
        <p:spPr/>
        <p:txBody>
          <a:bodyPr>
            <a:normAutofit/>
          </a:bodyPr>
          <a:lstStyle/>
          <a:p>
            <a:r>
              <a:rPr lang="en-US" sz="3200" b="1" dirty="0"/>
              <a:t>The full overlay of Activities to the Life Cycle</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105</a:t>
            </a:fld>
            <a:endParaRPr lang="en-US" dirty="0"/>
          </a:p>
        </p:txBody>
      </p:sp>
      <p:cxnSp>
        <p:nvCxnSpPr>
          <p:cNvPr id="402" name="Straight Arrow Connector 401">
            <a:extLst>
              <a:ext uri="{FF2B5EF4-FFF2-40B4-BE49-F238E27FC236}">
                <a16:creationId xmlns:a16="http://schemas.microsoft.com/office/drawing/2014/main" id="{421388C3-6068-583C-CD2F-D05578C6B354}"/>
              </a:ext>
            </a:extLst>
          </p:cNvPr>
          <p:cNvCxnSpPr>
            <a:cxnSpLocks/>
          </p:cNvCxnSpPr>
          <p:nvPr/>
        </p:nvCxnSpPr>
        <p:spPr>
          <a:xfrm flipV="1">
            <a:off x="2210099" y="1415497"/>
            <a:ext cx="4181751"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p:cNvCxnSpPr>
          <p:nvPr/>
        </p:nvCxnSpPr>
        <p:spPr>
          <a:xfrm flipV="1">
            <a:off x="6060242" y="1415498"/>
            <a:ext cx="434313" cy="27741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p:cNvCxnSpPr>
          <p:nvPr/>
        </p:nvCxnSpPr>
        <p:spPr>
          <a:xfrm flipH="1" flipV="1">
            <a:off x="6494555" y="1415498"/>
            <a:ext cx="7305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p:cNvCxnSpPr>
          <p:nvPr/>
        </p:nvCxnSpPr>
        <p:spPr>
          <a:xfrm flipH="1" flipV="1">
            <a:off x="6597259" y="1415497"/>
            <a:ext cx="2022107" cy="18597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p:cNvCxnSpPr>
          <p:nvPr/>
        </p:nvCxnSpPr>
        <p:spPr>
          <a:xfrm flipH="1" flipV="1">
            <a:off x="6494555" y="1415498"/>
            <a:ext cx="1171165"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p:cNvCxnSpPr>
          <p:nvPr/>
        </p:nvCxnSpPr>
        <p:spPr>
          <a:xfrm flipH="1" flipV="1">
            <a:off x="6597259" y="1415497"/>
            <a:ext cx="314081" cy="36631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D44F52A9-ACCE-B481-0BE9-0EAF01D0F73D}"/>
              </a:ext>
            </a:extLst>
          </p:cNvPr>
          <p:cNvCxnSpPr>
            <a:cxnSpLocks/>
          </p:cNvCxnSpPr>
          <p:nvPr/>
        </p:nvCxnSpPr>
        <p:spPr>
          <a:xfrm flipH="1" flipV="1">
            <a:off x="6597259" y="1415497"/>
            <a:ext cx="3286408"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111F266-1723-192E-9F1F-01450CA219F5}"/>
              </a:ext>
            </a:extLst>
          </p:cNvPr>
          <p:cNvCxnSpPr>
            <a:cxnSpLocks/>
          </p:cNvCxnSpPr>
          <p:nvPr/>
        </p:nvCxnSpPr>
        <p:spPr>
          <a:xfrm flipV="1">
            <a:off x="10738306" y="1279114"/>
            <a:ext cx="121922" cy="19606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C128BB-5BD6-2C07-4055-099DF0E5CC73}"/>
              </a:ext>
            </a:extLst>
          </p:cNvPr>
          <p:cNvCxnSpPr>
            <a:cxnSpLocks/>
            <a:endCxn id="20" idx="2"/>
          </p:cNvCxnSpPr>
          <p:nvPr/>
        </p:nvCxnSpPr>
        <p:spPr>
          <a:xfrm flipV="1">
            <a:off x="11180351" y="1633419"/>
            <a:ext cx="60791" cy="251062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5EFFE6-D676-66D7-C182-E38C0016B089}"/>
              </a:ext>
            </a:extLst>
          </p:cNvPr>
          <p:cNvCxnSpPr>
            <a:cxnSpLocks/>
            <a:endCxn id="21" idx="3"/>
          </p:cNvCxnSpPr>
          <p:nvPr/>
        </p:nvCxnSpPr>
        <p:spPr>
          <a:xfrm flipH="1" flipV="1">
            <a:off x="11571337" y="1585749"/>
            <a:ext cx="37841" cy="349288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2FA7EC-FD61-86CA-1C1B-7AE3105BEC53}"/>
              </a:ext>
            </a:extLst>
          </p:cNvPr>
          <p:cNvCxnSpPr>
            <a:cxnSpLocks/>
          </p:cNvCxnSpPr>
          <p:nvPr/>
        </p:nvCxnSpPr>
        <p:spPr>
          <a:xfrm flipV="1">
            <a:off x="9505578" y="1647337"/>
            <a:ext cx="77605" cy="15767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4365E4-AB1B-5BDC-2653-B9AB8000FF21}"/>
              </a:ext>
            </a:extLst>
          </p:cNvPr>
          <p:cNvCxnSpPr>
            <a:cxnSpLocks/>
            <a:endCxn id="22" idx="2"/>
          </p:cNvCxnSpPr>
          <p:nvPr/>
        </p:nvCxnSpPr>
        <p:spPr>
          <a:xfrm flipV="1">
            <a:off x="9654843" y="1683406"/>
            <a:ext cx="69686" cy="2480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39B512-9FFC-4396-C93E-E8B3132EC43A}"/>
              </a:ext>
            </a:extLst>
          </p:cNvPr>
          <p:cNvCxnSpPr>
            <a:cxnSpLocks/>
            <a:endCxn id="22" idx="3"/>
          </p:cNvCxnSpPr>
          <p:nvPr/>
        </p:nvCxnSpPr>
        <p:spPr>
          <a:xfrm flipH="1" flipV="1">
            <a:off x="9959936" y="1447999"/>
            <a:ext cx="297495" cy="363063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42A0BD-6CCA-59F7-4760-144CF5F3327B}"/>
              </a:ext>
            </a:extLst>
          </p:cNvPr>
          <p:cNvCxnSpPr>
            <a:cxnSpLocks/>
          </p:cNvCxnSpPr>
          <p:nvPr/>
        </p:nvCxnSpPr>
        <p:spPr>
          <a:xfrm flipV="1">
            <a:off x="8840994" y="1421745"/>
            <a:ext cx="513055" cy="36568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A5F2D9-EA04-E66F-6295-6F124BB03F68}"/>
              </a:ext>
            </a:extLst>
          </p:cNvPr>
          <p:cNvCxnSpPr>
            <a:cxnSpLocks/>
          </p:cNvCxnSpPr>
          <p:nvPr/>
        </p:nvCxnSpPr>
        <p:spPr>
          <a:xfrm flipH="1" flipV="1">
            <a:off x="9251345" y="1421746"/>
            <a:ext cx="632322" cy="18336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E18C04-8FA1-ED69-A715-14ACF7FFF2B6}"/>
              </a:ext>
            </a:extLst>
          </p:cNvPr>
          <p:cNvCxnSpPr>
            <a:cxnSpLocks/>
          </p:cNvCxnSpPr>
          <p:nvPr/>
        </p:nvCxnSpPr>
        <p:spPr>
          <a:xfrm flipV="1">
            <a:off x="8612394" y="1421746"/>
            <a:ext cx="638951"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A1E62-7EE9-71C4-DF4C-F8BF3E1EECE0}"/>
              </a:ext>
            </a:extLst>
          </p:cNvPr>
          <p:cNvCxnSpPr>
            <a:cxnSpLocks/>
          </p:cNvCxnSpPr>
          <p:nvPr/>
        </p:nvCxnSpPr>
        <p:spPr>
          <a:xfrm flipV="1">
            <a:off x="8466090" y="1629193"/>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3DEE6-5B80-18BA-65D4-08BF60408289}"/>
              </a:ext>
            </a:extLst>
          </p:cNvPr>
          <p:cNvCxnSpPr>
            <a:cxnSpLocks/>
          </p:cNvCxnSpPr>
          <p:nvPr/>
        </p:nvCxnSpPr>
        <p:spPr>
          <a:xfrm flipH="1" flipV="1">
            <a:off x="8840994" y="1520705"/>
            <a:ext cx="104886" cy="355793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7F54-836E-2C2F-4D19-005B4058FC0D}"/>
              </a:ext>
            </a:extLst>
          </p:cNvPr>
          <p:cNvCxnSpPr>
            <a:cxnSpLocks/>
          </p:cNvCxnSpPr>
          <p:nvPr/>
        </p:nvCxnSpPr>
        <p:spPr>
          <a:xfrm flipV="1">
            <a:off x="8214360" y="1574949"/>
            <a:ext cx="0" cy="167489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82C7D-976D-A0E3-FD5F-E3B97BF20043}"/>
              </a:ext>
            </a:extLst>
          </p:cNvPr>
          <p:cNvCxnSpPr>
            <a:cxnSpLocks/>
          </p:cNvCxnSpPr>
          <p:nvPr/>
        </p:nvCxnSpPr>
        <p:spPr>
          <a:xfrm flipH="1" flipV="1">
            <a:off x="7699427" y="1409209"/>
            <a:ext cx="911173" cy="18406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BEF488-E2EA-E07D-3220-E245383EC8FC}"/>
              </a:ext>
            </a:extLst>
          </p:cNvPr>
          <p:cNvCxnSpPr>
            <a:cxnSpLocks/>
          </p:cNvCxnSpPr>
          <p:nvPr/>
        </p:nvCxnSpPr>
        <p:spPr>
          <a:xfrm flipV="1">
            <a:off x="4777740" y="1409209"/>
            <a:ext cx="2652802" cy="36694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74F1D5-AF04-1AFB-0554-484DF343E105}"/>
              </a:ext>
            </a:extLst>
          </p:cNvPr>
          <p:cNvCxnSpPr>
            <a:cxnSpLocks/>
          </p:cNvCxnSpPr>
          <p:nvPr/>
        </p:nvCxnSpPr>
        <p:spPr>
          <a:xfrm flipV="1">
            <a:off x="6850380" y="1457634"/>
            <a:ext cx="627859" cy="181050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FC261-DEBC-571F-AC13-FFCBBB9435FE}"/>
              </a:ext>
            </a:extLst>
          </p:cNvPr>
          <p:cNvCxnSpPr>
            <a:cxnSpLocks/>
          </p:cNvCxnSpPr>
          <p:nvPr/>
        </p:nvCxnSpPr>
        <p:spPr>
          <a:xfrm flipV="1">
            <a:off x="6957060" y="1409210"/>
            <a:ext cx="639663" cy="27550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4E65309-B382-B627-B7E4-76C9622844A7}"/>
              </a:ext>
            </a:extLst>
          </p:cNvPr>
          <p:cNvCxnSpPr>
            <a:cxnSpLocks/>
          </p:cNvCxnSpPr>
          <p:nvPr/>
        </p:nvCxnSpPr>
        <p:spPr>
          <a:xfrm flipH="1" flipV="1">
            <a:off x="7052581" y="15701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F877C49-E062-F4AD-DD0B-0B10526BD459}"/>
              </a:ext>
            </a:extLst>
          </p:cNvPr>
          <p:cNvCxnSpPr>
            <a:cxnSpLocks/>
          </p:cNvCxnSpPr>
          <p:nvPr/>
        </p:nvCxnSpPr>
        <p:spPr>
          <a:xfrm flipV="1">
            <a:off x="6904483" y="15701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ED701D-9D94-55BB-6F2B-C481B9B662FB}"/>
              </a:ext>
            </a:extLst>
          </p:cNvPr>
          <p:cNvCxnSpPr>
            <a:cxnSpLocks/>
          </p:cNvCxnSpPr>
          <p:nvPr/>
        </p:nvCxnSpPr>
        <p:spPr>
          <a:xfrm flipV="1">
            <a:off x="4771017" y="15701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8C64FB-6142-325D-73EA-AB793DA8A7B5}"/>
              </a:ext>
            </a:extLst>
          </p:cNvPr>
          <p:cNvCxnSpPr>
            <a:cxnSpLocks/>
          </p:cNvCxnSpPr>
          <p:nvPr/>
        </p:nvCxnSpPr>
        <p:spPr>
          <a:xfrm flipH="1" flipV="1">
            <a:off x="7052581" y="15701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25336-28E1-BF60-182A-D36F32C51F22}"/>
              </a:ext>
            </a:extLst>
          </p:cNvPr>
          <p:cNvCxnSpPr>
            <a:cxnSpLocks/>
          </p:cNvCxnSpPr>
          <p:nvPr/>
        </p:nvCxnSpPr>
        <p:spPr>
          <a:xfrm flipH="1" flipV="1">
            <a:off x="7052581" y="1570196"/>
            <a:ext cx="411707" cy="438840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E8282F-6A56-891F-5E57-DDFB9E8DA76E}"/>
              </a:ext>
            </a:extLst>
          </p:cNvPr>
          <p:cNvCxnSpPr>
            <a:cxnSpLocks/>
          </p:cNvCxnSpPr>
          <p:nvPr/>
        </p:nvCxnSpPr>
        <p:spPr>
          <a:xfrm flipH="1" flipV="1">
            <a:off x="7245002" y="14832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2D139E-0894-A355-E9B7-D5C84CF028E1}"/>
              </a:ext>
            </a:extLst>
          </p:cNvPr>
          <p:cNvCxnSpPr>
            <a:cxnSpLocks/>
          </p:cNvCxnSpPr>
          <p:nvPr/>
        </p:nvCxnSpPr>
        <p:spPr>
          <a:xfrm flipH="1" flipV="1">
            <a:off x="7204981" y="17225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1DF28F7-5850-5137-39CA-3B4DBC733D30}"/>
              </a:ext>
            </a:extLst>
          </p:cNvPr>
          <p:cNvCxnSpPr>
            <a:cxnSpLocks/>
          </p:cNvCxnSpPr>
          <p:nvPr/>
        </p:nvCxnSpPr>
        <p:spPr>
          <a:xfrm flipV="1">
            <a:off x="7056883" y="17225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F34836B-A342-9F5B-7DA8-3D5348C34FAE}"/>
              </a:ext>
            </a:extLst>
          </p:cNvPr>
          <p:cNvCxnSpPr>
            <a:cxnSpLocks/>
          </p:cNvCxnSpPr>
          <p:nvPr/>
        </p:nvCxnSpPr>
        <p:spPr>
          <a:xfrm flipV="1">
            <a:off x="4923417" y="17225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182AF1-3B73-9FDA-9FD5-FA3086C8CD3E}"/>
              </a:ext>
            </a:extLst>
          </p:cNvPr>
          <p:cNvCxnSpPr>
            <a:cxnSpLocks/>
          </p:cNvCxnSpPr>
          <p:nvPr/>
        </p:nvCxnSpPr>
        <p:spPr>
          <a:xfrm flipH="1" flipV="1">
            <a:off x="7204981" y="17225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1F2DA85-F2C2-6D4B-5D18-968F9833D32A}"/>
              </a:ext>
            </a:extLst>
          </p:cNvPr>
          <p:cNvCxnSpPr>
            <a:cxnSpLocks/>
          </p:cNvCxnSpPr>
          <p:nvPr/>
        </p:nvCxnSpPr>
        <p:spPr>
          <a:xfrm flipH="1" flipV="1">
            <a:off x="7204981" y="1722596"/>
            <a:ext cx="502980" cy="4270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8BDB72-0D4F-6E50-7AC3-D0AF9BAD4736}"/>
              </a:ext>
            </a:extLst>
          </p:cNvPr>
          <p:cNvCxnSpPr>
            <a:cxnSpLocks/>
          </p:cNvCxnSpPr>
          <p:nvPr/>
        </p:nvCxnSpPr>
        <p:spPr>
          <a:xfrm flipH="1" flipV="1">
            <a:off x="7397402" y="16356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CBB72B1-B7AB-FADC-ED85-8D81C6FCCD6F}"/>
              </a:ext>
            </a:extLst>
          </p:cNvPr>
          <p:cNvCxnSpPr>
            <a:cxnSpLocks/>
          </p:cNvCxnSpPr>
          <p:nvPr/>
        </p:nvCxnSpPr>
        <p:spPr>
          <a:xfrm flipH="1" flipV="1">
            <a:off x="404142" y="1421746"/>
            <a:ext cx="525498" cy="1828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0F491DA-A473-E0BE-A0D2-E3ECB7F9336F}"/>
              </a:ext>
            </a:extLst>
          </p:cNvPr>
          <p:cNvCxnSpPr>
            <a:cxnSpLocks/>
          </p:cNvCxnSpPr>
          <p:nvPr/>
        </p:nvCxnSpPr>
        <p:spPr>
          <a:xfrm flipH="1" flipV="1">
            <a:off x="404142" y="1421746"/>
            <a:ext cx="166180"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23DB10-DD30-5413-05EA-38A56C7A189E}"/>
              </a:ext>
            </a:extLst>
          </p:cNvPr>
          <p:cNvCxnSpPr>
            <a:cxnSpLocks/>
          </p:cNvCxnSpPr>
          <p:nvPr/>
        </p:nvCxnSpPr>
        <p:spPr>
          <a:xfrm flipH="1" flipV="1">
            <a:off x="506846" y="1421745"/>
            <a:ext cx="1677033"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BDCC93-2CBC-B030-8918-CE10F799BD83}"/>
              </a:ext>
            </a:extLst>
          </p:cNvPr>
          <p:cNvCxnSpPr>
            <a:cxnSpLocks/>
          </p:cNvCxnSpPr>
          <p:nvPr/>
        </p:nvCxnSpPr>
        <p:spPr>
          <a:xfrm flipH="1" flipV="1">
            <a:off x="506846" y="1421745"/>
            <a:ext cx="1677033" cy="27424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ACD910-B418-7B29-4B40-F501B873F429}"/>
              </a:ext>
            </a:extLst>
          </p:cNvPr>
          <p:cNvCxnSpPr>
            <a:cxnSpLocks/>
          </p:cNvCxnSpPr>
          <p:nvPr/>
        </p:nvCxnSpPr>
        <p:spPr>
          <a:xfrm flipH="1" flipV="1">
            <a:off x="506846" y="1421745"/>
            <a:ext cx="1703253" cy="36568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EBB6E71-CF02-FDB8-3E01-E0294D183D6C}"/>
              </a:ext>
            </a:extLst>
          </p:cNvPr>
          <p:cNvCxnSpPr>
            <a:cxnSpLocks/>
          </p:cNvCxnSpPr>
          <p:nvPr/>
        </p:nvCxnSpPr>
        <p:spPr>
          <a:xfrm flipH="1" flipV="1">
            <a:off x="506846" y="1421745"/>
            <a:ext cx="4264171"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C114D4-AC83-83CD-D740-EAAD3772FAA7}"/>
              </a:ext>
            </a:extLst>
          </p:cNvPr>
          <p:cNvCxnSpPr>
            <a:cxnSpLocks/>
          </p:cNvCxnSpPr>
          <p:nvPr/>
        </p:nvCxnSpPr>
        <p:spPr>
          <a:xfrm flipH="1" flipV="1">
            <a:off x="506846" y="1421745"/>
            <a:ext cx="5544630"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B62AB7-63AF-D797-790D-0339F4ABFD9F}"/>
              </a:ext>
            </a:extLst>
          </p:cNvPr>
          <p:cNvCxnSpPr>
            <a:cxnSpLocks/>
          </p:cNvCxnSpPr>
          <p:nvPr/>
        </p:nvCxnSpPr>
        <p:spPr>
          <a:xfrm flipH="1" flipV="1">
            <a:off x="980237" y="1372393"/>
            <a:ext cx="1458462" cy="187745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C90B80-5933-7603-29C4-8A852AABB92E}"/>
              </a:ext>
            </a:extLst>
          </p:cNvPr>
          <p:cNvCxnSpPr>
            <a:cxnSpLocks/>
          </p:cNvCxnSpPr>
          <p:nvPr/>
        </p:nvCxnSpPr>
        <p:spPr>
          <a:xfrm flipH="1" flipV="1">
            <a:off x="911852" y="1263479"/>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2EF6-1904-181B-7A6C-38889A05422C}"/>
              </a:ext>
            </a:extLst>
          </p:cNvPr>
          <p:cNvCxnSpPr>
            <a:cxnSpLocks/>
          </p:cNvCxnSpPr>
          <p:nvPr/>
        </p:nvCxnSpPr>
        <p:spPr>
          <a:xfrm flipH="1" flipV="1">
            <a:off x="911852" y="1263479"/>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EC25CF-FEE9-535B-EDAC-C6182D68130A}"/>
              </a:ext>
            </a:extLst>
          </p:cNvPr>
          <p:cNvCxnSpPr>
            <a:cxnSpLocks/>
          </p:cNvCxnSpPr>
          <p:nvPr/>
        </p:nvCxnSpPr>
        <p:spPr>
          <a:xfrm flipV="1">
            <a:off x="701040" y="1263479"/>
            <a:ext cx="82296" cy="198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B595-5B4A-23E0-538A-BCAC0122020A}"/>
              </a:ext>
            </a:extLst>
          </p:cNvPr>
          <p:cNvCxnSpPr>
            <a:cxnSpLocks/>
          </p:cNvCxnSpPr>
          <p:nvPr/>
        </p:nvCxnSpPr>
        <p:spPr>
          <a:xfrm flipH="1" flipV="1">
            <a:off x="911852" y="1263479"/>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BCEFFDD-6A9E-A4E8-CEEC-6262B8C6FC4D}"/>
              </a:ext>
            </a:extLst>
          </p:cNvPr>
          <p:cNvCxnSpPr>
            <a:cxnSpLocks/>
          </p:cNvCxnSpPr>
          <p:nvPr/>
        </p:nvCxnSpPr>
        <p:spPr>
          <a:xfrm flipH="1" flipV="1">
            <a:off x="1035384" y="1372393"/>
            <a:ext cx="3735633"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8380A9E-7BD7-8311-4762-7DD5DDB34257}"/>
              </a:ext>
            </a:extLst>
          </p:cNvPr>
          <p:cNvCxnSpPr>
            <a:cxnSpLocks/>
          </p:cNvCxnSpPr>
          <p:nvPr/>
        </p:nvCxnSpPr>
        <p:spPr>
          <a:xfrm flipH="1" flipV="1">
            <a:off x="1158240" y="1372393"/>
            <a:ext cx="4893236"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49F39C2-81C4-039A-91D9-A5C7AA1F8880}"/>
              </a:ext>
            </a:extLst>
          </p:cNvPr>
          <p:cNvCxnSpPr>
            <a:cxnSpLocks/>
          </p:cNvCxnSpPr>
          <p:nvPr/>
        </p:nvCxnSpPr>
        <p:spPr>
          <a:xfrm flipH="1" flipV="1">
            <a:off x="1798877" y="1372393"/>
            <a:ext cx="2972140" cy="18774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8CCDA17-4268-BDFA-3EAC-02EB07418329}"/>
              </a:ext>
            </a:extLst>
          </p:cNvPr>
          <p:cNvCxnSpPr>
            <a:cxnSpLocks/>
          </p:cNvCxnSpPr>
          <p:nvPr/>
        </p:nvCxnSpPr>
        <p:spPr>
          <a:xfrm flipH="1" flipV="1">
            <a:off x="1650802" y="1421745"/>
            <a:ext cx="183975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82517A-B9D3-5B4F-F9CF-4703106EDD98}"/>
              </a:ext>
            </a:extLst>
          </p:cNvPr>
          <p:cNvCxnSpPr>
            <a:cxnSpLocks/>
          </p:cNvCxnSpPr>
          <p:nvPr/>
        </p:nvCxnSpPr>
        <p:spPr>
          <a:xfrm flipH="1" flipV="1">
            <a:off x="1553610" y="1530178"/>
            <a:ext cx="885089" cy="17196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7FB48DF-31B0-8409-C016-07F0453F4DDF}"/>
              </a:ext>
            </a:extLst>
          </p:cNvPr>
          <p:cNvCxnSpPr>
            <a:cxnSpLocks/>
          </p:cNvCxnSpPr>
          <p:nvPr/>
        </p:nvCxnSpPr>
        <p:spPr>
          <a:xfrm flipH="1" flipV="1">
            <a:off x="1572484" y="1547312"/>
            <a:ext cx="491311" cy="26169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5390784-B960-458A-CCFE-AA5387177210}"/>
              </a:ext>
            </a:extLst>
          </p:cNvPr>
          <p:cNvCxnSpPr>
            <a:cxnSpLocks/>
          </p:cNvCxnSpPr>
          <p:nvPr/>
        </p:nvCxnSpPr>
        <p:spPr>
          <a:xfrm flipH="1" flipV="1">
            <a:off x="1582598" y="1530177"/>
            <a:ext cx="291922" cy="35484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6AF113B-1E74-CC93-9A1E-DC1689BAF51E}"/>
              </a:ext>
            </a:extLst>
          </p:cNvPr>
          <p:cNvCxnSpPr>
            <a:cxnSpLocks/>
          </p:cNvCxnSpPr>
          <p:nvPr/>
        </p:nvCxnSpPr>
        <p:spPr>
          <a:xfrm flipV="1">
            <a:off x="701040" y="1492079"/>
            <a:ext cx="710405" cy="1757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E88F5B-B4F0-6001-6B55-534E53CACB04}"/>
              </a:ext>
            </a:extLst>
          </p:cNvPr>
          <p:cNvCxnSpPr>
            <a:cxnSpLocks/>
          </p:cNvCxnSpPr>
          <p:nvPr/>
        </p:nvCxnSpPr>
        <p:spPr>
          <a:xfrm flipV="1">
            <a:off x="1158240" y="1486212"/>
            <a:ext cx="222920" cy="26780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768CABB-00F9-9B3A-E35D-391CB652C30F}"/>
              </a:ext>
            </a:extLst>
          </p:cNvPr>
          <p:cNvCxnSpPr>
            <a:cxnSpLocks/>
          </p:cNvCxnSpPr>
          <p:nvPr/>
        </p:nvCxnSpPr>
        <p:spPr>
          <a:xfrm flipH="1" flipV="1">
            <a:off x="1799284" y="1415497"/>
            <a:ext cx="4252192"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E16516-A47D-9B11-D0A6-F954ABF176C6}"/>
              </a:ext>
            </a:extLst>
          </p:cNvPr>
          <p:cNvCxnSpPr>
            <a:cxnSpLocks/>
          </p:cNvCxnSpPr>
          <p:nvPr/>
        </p:nvCxnSpPr>
        <p:spPr>
          <a:xfrm flipH="1" flipV="1">
            <a:off x="2377583" y="1586792"/>
            <a:ext cx="190858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718AAC5-5121-2085-AB29-23B815B22B68}"/>
              </a:ext>
            </a:extLst>
          </p:cNvPr>
          <p:cNvCxnSpPr>
            <a:cxnSpLocks/>
          </p:cNvCxnSpPr>
          <p:nvPr/>
        </p:nvCxnSpPr>
        <p:spPr>
          <a:xfrm flipV="1">
            <a:off x="1841500" y="1586792"/>
            <a:ext cx="53608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6B26A8F-C5B1-E88E-F6C6-81DCDC0A0F79}"/>
              </a:ext>
            </a:extLst>
          </p:cNvPr>
          <p:cNvCxnSpPr>
            <a:cxnSpLocks/>
          </p:cNvCxnSpPr>
          <p:nvPr/>
        </p:nvCxnSpPr>
        <p:spPr>
          <a:xfrm flipV="1">
            <a:off x="2366502" y="1586792"/>
            <a:ext cx="11081"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67BB3C5-3BA2-E912-DF5B-2AAEECC74598}"/>
              </a:ext>
            </a:extLst>
          </p:cNvPr>
          <p:cNvCxnSpPr>
            <a:cxnSpLocks/>
          </p:cNvCxnSpPr>
          <p:nvPr/>
        </p:nvCxnSpPr>
        <p:spPr>
          <a:xfrm flipH="1" flipV="1">
            <a:off x="2377583" y="1586792"/>
            <a:ext cx="341939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38A1E0C-7E64-DDF3-ACC8-904ABE7CD76B}"/>
              </a:ext>
            </a:extLst>
          </p:cNvPr>
          <p:cNvCxnSpPr>
            <a:cxnSpLocks/>
          </p:cNvCxnSpPr>
          <p:nvPr/>
        </p:nvCxnSpPr>
        <p:spPr>
          <a:xfrm flipH="1" flipV="1">
            <a:off x="2377583" y="1586792"/>
            <a:ext cx="367389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9136354-63B9-E00A-FCAC-85FEE3B7CD0C}"/>
              </a:ext>
            </a:extLst>
          </p:cNvPr>
          <p:cNvCxnSpPr>
            <a:cxnSpLocks/>
          </p:cNvCxnSpPr>
          <p:nvPr/>
        </p:nvCxnSpPr>
        <p:spPr>
          <a:xfrm flipH="1" flipV="1">
            <a:off x="2377583" y="1586792"/>
            <a:ext cx="7506084" cy="166858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BE325A0-0714-0318-59BE-ECE87CD5F4E0}"/>
              </a:ext>
            </a:extLst>
          </p:cNvPr>
          <p:cNvCxnSpPr>
            <a:cxnSpLocks/>
          </p:cNvCxnSpPr>
          <p:nvPr/>
        </p:nvCxnSpPr>
        <p:spPr>
          <a:xfrm flipH="1" flipV="1">
            <a:off x="2377583" y="1586792"/>
            <a:ext cx="495435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441343-0CC0-AE5B-A942-9B5B4F522BF4}"/>
              </a:ext>
            </a:extLst>
          </p:cNvPr>
          <p:cNvCxnSpPr>
            <a:cxnSpLocks/>
          </p:cNvCxnSpPr>
          <p:nvPr/>
        </p:nvCxnSpPr>
        <p:spPr>
          <a:xfrm flipH="1" flipV="1">
            <a:off x="2377583" y="1586792"/>
            <a:ext cx="3445293"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EFFB5FE-5C8A-B18F-174F-C4191D45595B}"/>
              </a:ext>
            </a:extLst>
          </p:cNvPr>
          <p:cNvCxnSpPr>
            <a:cxnSpLocks/>
          </p:cNvCxnSpPr>
          <p:nvPr/>
        </p:nvCxnSpPr>
        <p:spPr>
          <a:xfrm flipV="1">
            <a:off x="1924050" y="1586792"/>
            <a:ext cx="453533"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F8758E2-BEC4-CF90-C58F-89B9C2007589}"/>
              </a:ext>
            </a:extLst>
          </p:cNvPr>
          <p:cNvCxnSpPr>
            <a:cxnSpLocks/>
          </p:cNvCxnSpPr>
          <p:nvPr/>
        </p:nvCxnSpPr>
        <p:spPr>
          <a:xfrm flipH="1" flipV="1">
            <a:off x="2377583" y="1586792"/>
            <a:ext cx="746617"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3F7F933-E9B3-B7B2-7337-394075973F28}"/>
              </a:ext>
            </a:extLst>
          </p:cNvPr>
          <p:cNvCxnSpPr>
            <a:cxnSpLocks/>
          </p:cNvCxnSpPr>
          <p:nvPr/>
        </p:nvCxnSpPr>
        <p:spPr>
          <a:xfrm flipH="1" flipV="1">
            <a:off x="2608028" y="1520840"/>
            <a:ext cx="4723907" cy="264340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EAF3D4F-7520-96D4-A9FA-67BA28FAC002}"/>
              </a:ext>
            </a:extLst>
          </p:cNvPr>
          <p:cNvCxnSpPr>
            <a:cxnSpLocks/>
          </p:cNvCxnSpPr>
          <p:nvPr/>
        </p:nvCxnSpPr>
        <p:spPr>
          <a:xfrm flipV="1">
            <a:off x="929640" y="1586792"/>
            <a:ext cx="144794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3C21B48-AD10-0DF5-3FCC-157869A9A6B0}"/>
              </a:ext>
            </a:extLst>
          </p:cNvPr>
          <p:cNvCxnSpPr>
            <a:cxnSpLocks/>
          </p:cNvCxnSpPr>
          <p:nvPr/>
        </p:nvCxnSpPr>
        <p:spPr>
          <a:xfrm flipH="1" flipV="1">
            <a:off x="2449928" y="1492079"/>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C758851-9C6B-FB94-C33E-3B9CEA7B3728}"/>
              </a:ext>
            </a:extLst>
          </p:cNvPr>
          <p:cNvCxnSpPr>
            <a:cxnSpLocks/>
          </p:cNvCxnSpPr>
          <p:nvPr/>
        </p:nvCxnSpPr>
        <p:spPr>
          <a:xfrm flipV="1">
            <a:off x="1852041" y="1542120"/>
            <a:ext cx="618390" cy="17077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D3B4C32-313F-07BC-A14C-C8C07CF54051}"/>
              </a:ext>
            </a:extLst>
          </p:cNvPr>
          <p:cNvCxnSpPr>
            <a:cxnSpLocks/>
          </p:cNvCxnSpPr>
          <p:nvPr/>
        </p:nvCxnSpPr>
        <p:spPr>
          <a:xfrm flipV="1">
            <a:off x="2449928" y="1492079"/>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C6B17D94-1730-F40D-36F2-BBF02BBCC515}"/>
              </a:ext>
            </a:extLst>
          </p:cNvPr>
          <p:cNvCxnSpPr>
            <a:cxnSpLocks/>
          </p:cNvCxnSpPr>
          <p:nvPr/>
        </p:nvCxnSpPr>
        <p:spPr>
          <a:xfrm flipH="1" flipV="1">
            <a:off x="2449928" y="1492079"/>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8DBBA81-71C9-B106-F229-EA50B8AD25F6}"/>
              </a:ext>
            </a:extLst>
          </p:cNvPr>
          <p:cNvCxnSpPr>
            <a:cxnSpLocks/>
          </p:cNvCxnSpPr>
          <p:nvPr/>
        </p:nvCxnSpPr>
        <p:spPr>
          <a:xfrm flipH="1" flipV="1">
            <a:off x="2449928" y="1492079"/>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F0EC931-5F1B-A8DC-D007-A79D27D7F513}"/>
              </a:ext>
            </a:extLst>
          </p:cNvPr>
          <p:cNvCxnSpPr>
            <a:cxnSpLocks/>
          </p:cNvCxnSpPr>
          <p:nvPr/>
        </p:nvCxnSpPr>
        <p:spPr>
          <a:xfrm flipH="1" flipV="1">
            <a:off x="2449928" y="1492079"/>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0E35E1-A644-D09C-375F-4E64098C4BA9}"/>
              </a:ext>
            </a:extLst>
          </p:cNvPr>
          <p:cNvCxnSpPr>
            <a:cxnSpLocks/>
          </p:cNvCxnSpPr>
          <p:nvPr/>
        </p:nvCxnSpPr>
        <p:spPr>
          <a:xfrm flipV="1">
            <a:off x="2210099" y="14154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F604E91-9805-4037-3B85-3B3B8BC171EC}"/>
              </a:ext>
            </a:extLst>
          </p:cNvPr>
          <p:cNvCxnSpPr>
            <a:cxnSpLocks/>
          </p:cNvCxnSpPr>
          <p:nvPr/>
        </p:nvCxnSpPr>
        <p:spPr>
          <a:xfrm flipV="1">
            <a:off x="2438699" y="14154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67075DF-2F89-DC87-7319-6D8956834D91}"/>
              </a:ext>
            </a:extLst>
          </p:cNvPr>
          <p:cNvCxnSpPr>
            <a:cxnSpLocks/>
          </p:cNvCxnSpPr>
          <p:nvPr/>
        </p:nvCxnSpPr>
        <p:spPr>
          <a:xfrm flipV="1">
            <a:off x="3240149" y="14154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147C-79F8-7CF7-4727-4597BB07B906}"/>
              </a:ext>
            </a:extLst>
          </p:cNvPr>
          <p:cNvCxnSpPr>
            <a:cxnSpLocks/>
          </p:cNvCxnSpPr>
          <p:nvPr/>
        </p:nvCxnSpPr>
        <p:spPr>
          <a:xfrm flipH="1" flipV="1">
            <a:off x="3342853" y="14154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2E61AB4-7E1E-4330-6B79-F399AFC0AA58}"/>
              </a:ext>
            </a:extLst>
          </p:cNvPr>
          <p:cNvCxnSpPr>
            <a:cxnSpLocks/>
          </p:cNvCxnSpPr>
          <p:nvPr/>
        </p:nvCxnSpPr>
        <p:spPr>
          <a:xfrm flipV="1">
            <a:off x="2362499" y="15678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2DB5C84-085D-9ABA-307D-280542B7C047}"/>
              </a:ext>
            </a:extLst>
          </p:cNvPr>
          <p:cNvCxnSpPr>
            <a:cxnSpLocks/>
          </p:cNvCxnSpPr>
          <p:nvPr/>
        </p:nvCxnSpPr>
        <p:spPr>
          <a:xfrm flipV="1">
            <a:off x="2591099" y="15678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EE56E5E-3870-11F9-37BD-116957986201}"/>
              </a:ext>
            </a:extLst>
          </p:cNvPr>
          <p:cNvCxnSpPr>
            <a:cxnSpLocks/>
          </p:cNvCxnSpPr>
          <p:nvPr/>
        </p:nvCxnSpPr>
        <p:spPr>
          <a:xfrm flipV="1">
            <a:off x="3392549" y="15678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E326C0C-A3CC-A9E2-8FEB-1D8E09E59CF0}"/>
              </a:ext>
            </a:extLst>
          </p:cNvPr>
          <p:cNvCxnSpPr>
            <a:cxnSpLocks/>
          </p:cNvCxnSpPr>
          <p:nvPr/>
        </p:nvCxnSpPr>
        <p:spPr>
          <a:xfrm flipH="1" flipV="1">
            <a:off x="3495253" y="15678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D07E60-5990-2772-644A-00717608C2BF}"/>
              </a:ext>
            </a:extLst>
          </p:cNvPr>
          <p:cNvCxnSpPr>
            <a:cxnSpLocks/>
          </p:cNvCxnSpPr>
          <p:nvPr/>
        </p:nvCxnSpPr>
        <p:spPr>
          <a:xfrm flipH="1" flipV="1">
            <a:off x="3664324" y="15956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82D1093-098D-8AAE-0597-164D125FE9F8}"/>
              </a:ext>
            </a:extLst>
          </p:cNvPr>
          <p:cNvCxnSpPr>
            <a:cxnSpLocks/>
          </p:cNvCxnSpPr>
          <p:nvPr/>
        </p:nvCxnSpPr>
        <p:spPr>
          <a:xfrm flipH="1" flipV="1">
            <a:off x="3664324" y="15956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F1FE65-553C-E705-FFC0-6197D0FC60D4}"/>
              </a:ext>
            </a:extLst>
          </p:cNvPr>
          <p:cNvCxnSpPr>
            <a:cxnSpLocks/>
          </p:cNvCxnSpPr>
          <p:nvPr/>
        </p:nvCxnSpPr>
        <p:spPr>
          <a:xfrm flipH="1" flipV="1">
            <a:off x="3664324" y="15956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6018258-C82A-6F08-782C-32CA21CC25FD}"/>
              </a:ext>
            </a:extLst>
          </p:cNvPr>
          <p:cNvCxnSpPr>
            <a:cxnSpLocks/>
          </p:cNvCxnSpPr>
          <p:nvPr/>
        </p:nvCxnSpPr>
        <p:spPr>
          <a:xfrm flipH="1" flipV="1">
            <a:off x="3664324" y="15956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0BA675A-6255-99AF-F8A3-F3011525A747}"/>
              </a:ext>
            </a:extLst>
          </p:cNvPr>
          <p:cNvCxnSpPr>
            <a:cxnSpLocks/>
          </p:cNvCxnSpPr>
          <p:nvPr/>
        </p:nvCxnSpPr>
        <p:spPr>
          <a:xfrm flipH="1" flipV="1">
            <a:off x="3664324" y="15956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C7370A8-592C-D817-3C4E-DE564581D0A7}"/>
              </a:ext>
            </a:extLst>
          </p:cNvPr>
          <p:cNvCxnSpPr>
            <a:cxnSpLocks/>
          </p:cNvCxnSpPr>
          <p:nvPr/>
        </p:nvCxnSpPr>
        <p:spPr>
          <a:xfrm flipH="1" flipV="1">
            <a:off x="3664324" y="15956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A6BA4EC-80C3-D2FE-3CD4-717D8C7E4D02}"/>
              </a:ext>
            </a:extLst>
          </p:cNvPr>
          <p:cNvCxnSpPr>
            <a:cxnSpLocks/>
          </p:cNvCxnSpPr>
          <p:nvPr/>
        </p:nvCxnSpPr>
        <p:spPr>
          <a:xfrm flipH="1" flipV="1">
            <a:off x="3664324" y="15956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D96924A-51B5-D3D6-4354-7975FD0FF32D}"/>
              </a:ext>
            </a:extLst>
          </p:cNvPr>
          <p:cNvCxnSpPr>
            <a:cxnSpLocks/>
          </p:cNvCxnSpPr>
          <p:nvPr/>
        </p:nvCxnSpPr>
        <p:spPr>
          <a:xfrm flipV="1">
            <a:off x="2210099" y="15956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CEA49396-E928-8C64-174A-BAAE4992F37A}"/>
              </a:ext>
            </a:extLst>
          </p:cNvPr>
          <p:cNvCxnSpPr>
            <a:cxnSpLocks/>
          </p:cNvCxnSpPr>
          <p:nvPr/>
        </p:nvCxnSpPr>
        <p:spPr>
          <a:xfrm flipH="1" flipV="1">
            <a:off x="3816724" y="17480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6103FCC-DCBD-E7ED-84C2-F64506524F61}"/>
              </a:ext>
            </a:extLst>
          </p:cNvPr>
          <p:cNvCxnSpPr>
            <a:cxnSpLocks/>
          </p:cNvCxnSpPr>
          <p:nvPr/>
        </p:nvCxnSpPr>
        <p:spPr>
          <a:xfrm flipH="1" flipV="1">
            <a:off x="3816724" y="17480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A3AED782-26CB-85FC-CE0B-FF090A1BCAA8}"/>
              </a:ext>
            </a:extLst>
          </p:cNvPr>
          <p:cNvCxnSpPr>
            <a:cxnSpLocks/>
          </p:cNvCxnSpPr>
          <p:nvPr/>
        </p:nvCxnSpPr>
        <p:spPr>
          <a:xfrm flipH="1" flipV="1">
            <a:off x="3816724" y="17480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E61D147A-FF5E-83A6-2580-BCCCD04FC134}"/>
              </a:ext>
            </a:extLst>
          </p:cNvPr>
          <p:cNvCxnSpPr>
            <a:cxnSpLocks/>
          </p:cNvCxnSpPr>
          <p:nvPr/>
        </p:nvCxnSpPr>
        <p:spPr>
          <a:xfrm flipH="1" flipV="1">
            <a:off x="3816724" y="17480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B078B948-7E44-7E8B-EA45-8E2EC958179D}"/>
              </a:ext>
            </a:extLst>
          </p:cNvPr>
          <p:cNvCxnSpPr>
            <a:cxnSpLocks/>
          </p:cNvCxnSpPr>
          <p:nvPr/>
        </p:nvCxnSpPr>
        <p:spPr>
          <a:xfrm flipH="1" flipV="1">
            <a:off x="3816724" y="17480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B42A3C9E-8DF6-B025-AE0E-C13BFB2B3BE5}"/>
              </a:ext>
            </a:extLst>
          </p:cNvPr>
          <p:cNvCxnSpPr>
            <a:cxnSpLocks/>
          </p:cNvCxnSpPr>
          <p:nvPr/>
        </p:nvCxnSpPr>
        <p:spPr>
          <a:xfrm flipH="1" flipV="1">
            <a:off x="3816724" y="17480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E0E8783-3313-0013-9391-FD1EA1D8D3DD}"/>
              </a:ext>
            </a:extLst>
          </p:cNvPr>
          <p:cNvCxnSpPr>
            <a:cxnSpLocks/>
          </p:cNvCxnSpPr>
          <p:nvPr/>
        </p:nvCxnSpPr>
        <p:spPr>
          <a:xfrm flipH="1" flipV="1">
            <a:off x="3816724" y="17480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C55700EB-6ACE-2236-CC3B-C01990F21FE4}"/>
              </a:ext>
            </a:extLst>
          </p:cNvPr>
          <p:cNvCxnSpPr>
            <a:cxnSpLocks/>
          </p:cNvCxnSpPr>
          <p:nvPr/>
        </p:nvCxnSpPr>
        <p:spPr>
          <a:xfrm flipV="1">
            <a:off x="2362499" y="17480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FCEDB45-9D06-6C09-E02F-387AA5A4871C}"/>
              </a:ext>
            </a:extLst>
          </p:cNvPr>
          <p:cNvCxnSpPr>
            <a:cxnSpLocks/>
          </p:cNvCxnSpPr>
          <p:nvPr/>
        </p:nvCxnSpPr>
        <p:spPr>
          <a:xfrm flipH="1" flipV="1">
            <a:off x="4222689" y="1421745"/>
            <a:ext cx="548328"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a:extLst>
              <a:ext uri="{FF2B5EF4-FFF2-40B4-BE49-F238E27FC236}">
                <a16:creationId xmlns:a16="http://schemas.microsoft.com/office/drawing/2014/main" id="{0FD64A19-9CFC-9896-F363-10395E66901B}"/>
              </a:ext>
            </a:extLst>
          </p:cNvPr>
          <p:cNvCxnSpPr>
            <a:cxnSpLocks/>
          </p:cNvCxnSpPr>
          <p:nvPr/>
        </p:nvCxnSpPr>
        <p:spPr>
          <a:xfrm flipV="1">
            <a:off x="2210099" y="1421745"/>
            <a:ext cx="180718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4E7DD87F-6957-EB14-2240-43682674C992}"/>
              </a:ext>
            </a:extLst>
          </p:cNvPr>
          <p:cNvCxnSpPr>
            <a:cxnSpLocks/>
          </p:cNvCxnSpPr>
          <p:nvPr/>
        </p:nvCxnSpPr>
        <p:spPr>
          <a:xfrm flipV="1">
            <a:off x="2210099" y="1421746"/>
            <a:ext cx="1909886" cy="36568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546F734-0714-FE89-AE0C-CE667EA68605}"/>
              </a:ext>
            </a:extLst>
          </p:cNvPr>
          <p:cNvCxnSpPr>
            <a:cxnSpLocks/>
          </p:cNvCxnSpPr>
          <p:nvPr/>
        </p:nvCxnSpPr>
        <p:spPr>
          <a:xfrm flipH="1" flipV="1">
            <a:off x="4222689" y="1421745"/>
            <a:ext cx="1828787"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A58658A8-0780-18DE-7D9C-5CCF65F8D3EC}"/>
              </a:ext>
            </a:extLst>
          </p:cNvPr>
          <p:cNvCxnSpPr>
            <a:cxnSpLocks/>
          </p:cNvCxnSpPr>
          <p:nvPr/>
        </p:nvCxnSpPr>
        <p:spPr>
          <a:xfrm flipH="1" flipV="1">
            <a:off x="4222689" y="1421745"/>
            <a:ext cx="1828787"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7632EDA1-BD2B-4DDB-441E-103D754A19FC}"/>
              </a:ext>
            </a:extLst>
          </p:cNvPr>
          <p:cNvCxnSpPr>
            <a:cxnSpLocks/>
          </p:cNvCxnSpPr>
          <p:nvPr/>
        </p:nvCxnSpPr>
        <p:spPr>
          <a:xfrm flipH="1" flipV="1">
            <a:off x="4222689" y="1421745"/>
            <a:ext cx="3109246"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5F1BAE55-3E81-B192-6785-01B9531CB5DC}"/>
              </a:ext>
            </a:extLst>
          </p:cNvPr>
          <p:cNvCxnSpPr>
            <a:cxnSpLocks/>
          </p:cNvCxnSpPr>
          <p:nvPr/>
        </p:nvCxnSpPr>
        <p:spPr>
          <a:xfrm flipH="1" flipV="1">
            <a:off x="4222689" y="1421745"/>
            <a:ext cx="565495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6229DEC-6025-7D4B-12F0-95975E26166F}"/>
              </a:ext>
            </a:extLst>
          </p:cNvPr>
          <p:cNvCxnSpPr>
            <a:cxnSpLocks/>
          </p:cNvCxnSpPr>
          <p:nvPr/>
        </p:nvCxnSpPr>
        <p:spPr>
          <a:xfrm flipV="1">
            <a:off x="3486150" y="1421746"/>
            <a:ext cx="633835" cy="45712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41092851-DFE0-533A-90E9-C6E97271E9CA}"/>
              </a:ext>
            </a:extLst>
          </p:cNvPr>
          <p:cNvCxnSpPr>
            <a:cxnSpLocks/>
          </p:cNvCxnSpPr>
          <p:nvPr/>
        </p:nvCxnSpPr>
        <p:spPr>
          <a:xfrm flipH="1" flipV="1">
            <a:off x="4222689" y="1421745"/>
            <a:ext cx="310924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6B818D46-5209-28A4-4B95-6384320882A9}"/>
              </a:ext>
            </a:extLst>
          </p:cNvPr>
          <p:cNvCxnSpPr>
            <a:cxnSpLocks/>
          </p:cNvCxnSpPr>
          <p:nvPr/>
        </p:nvCxnSpPr>
        <p:spPr>
          <a:xfrm flipH="1" flipV="1">
            <a:off x="4375089" y="1574145"/>
            <a:ext cx="1447787" cy="3504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67D1F01D-C998-9A30-3428-CFDA6AE87CC0}"/>
              </a:ext>
            </a:extLst>
          </p:cNvPr>
          <p:cNvCxnSpPr>
            <a:cxnSpLocks/>
          </p:cNvCxnSpPr>
          <p:nvPr/>
        </p:nvCxnSpPr>
        <p:spPr>
          <a:xfrm flipV="1">
            <a:off x="4445000" y="1570196"/>
            <a:ext cx="859389"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A974626B-F3CF-232F-F2F4-64A9398E1A82}"/>
              </a:ext>
            </a:extLst>
          </p:cNvPr>
          <p:cNvCxnSpPr>
            <a:cxnSpLocks/>
          </p:cNvCxnSpPr>
          <p:nvPr/>
        </p:nvCxnSpPr>
        <p:spPr>
          <a:xfrm flipH="1" flipV="1">
            <a:off x="5304389" y="1570196"/>
            <a:ext cx="747087"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3B50FEB-FAEB-13EA-9FB3-D3CE0BB56A41}"/>
              </a:ext>
            </a:extLst>
          </p:cNvPr>
          <p:cNvCxnSpPr>
            <a:cxnSpLocks/>
          </p:cNvCxnSpPr>
          <p:nvPr/>
        </p:nvCxnSpPr>
        <p:spPr>
          <a:xfrm flipH="1" flipV="1">
            <a:off x="5304389" y="1570196"/>
            <a:ext cx="1795885"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492A66BC-18B3-76EF-1018-6BD848B5EB94}"/>
              </a:ext>
            </a:extLst>
          </p:cNvPr>
          <p:cNvCxnSpPr>
            <a:cxnSpLocks/>
          </p:cNvCxnSpPr>
          <p:nvPr/>
        </p:nvCxnSpPr>
        <p:spPr>
          <a:xfrm flipH="1" flipV="1">
            <a:off x="5304389" y="1570196"/>
            <a:ext cx="4579278" cy="16851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65369DA2-7F27-3D97-03F4-868A3767F4F8}"/>
              </a:ext>
            </a:extLst>
          </p:cNvPr>
          <p:cNvCxnSpPr>
            <a:cxnSpLocks/>
          </p:cNvCxnSpPr>
          <p:nvPr/>
        </p:nvCxnSpPr>
        <p:spPr>
          <a:xfrm flipH="1" flipV="1">
            <a:off x="5304389" y="1570196"/>
            <a:ext cx="2027546"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72E6F272-C3E4-9863-FD55-9C5BD5AF6492}"/>
              </a:ext>
            </a:extLst>
          </p:cNvPr>
          <p:cNvCxnSpPr>
            <a:cxnSpLocks/>
          </p:cNvCxnSpPr>
          <p:nvPr/>
        </p:nvCxnSpPr>
        <p:spPr>
          <a:xfrm flipH="1" flipV="1">
            <a:off x="5304389" y="1570196"/>
            <a:ext cx="518487"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AEB14312-4BA3-F0E3-9080-E867DB76B31A}"/>
              </a:ext>
            </a:extLst>
          </p:cNvPr>
          <p:cNvCxnSpPr>
            <a:cxnSpLocks/>
          </p:cNvCxnSpPr>
          <p:nvPr/>
        </p:nvCxnSpPr>
        <p:spPr>
          <a:xfrm flipV="1">
            <a:off x="5092700" y="1570196"/>
            <a:ext cx="211689"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7674D821-65A7-C09B-701F-14FA081798BE}"/>
              </a:ext>
            </a:extLst>
          </p:cNvPr>
          <p:cNvCxnSpPr>
            <a:cxnSpLocks/>
          </p:cNvCxnSpPr>
          <p:nvPr/>
        </p:nvCxnSpPr>
        <p:spPr>
          <a:xfrm flipH="1" flipV="1">
            <a:off x="5304389" y="1570196"/>
            <a:ext cx="1557853"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A0B3F477-6E69-ED1C-FC4C-FECE8C70C300}"/>
              </a:ext>
            </a:extLst>
          </p:cNvPr>
          <p:cNvCxnSpPr>
            <a:cxnSpLocks/>
          </p:cNvCxnSpPr>
          <p:nvPr/>
        </p:nvCxnSpPr>
        <p:spPr>
          <a:xfrm flipH="1" flipV="1">
            <a:off x="5304389" y="1570196"/>
            <a:ext cx="1890229"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sp>
        <p:nvSpPr>
          <p:cNvPr id="697" name="Left Brace 696">
            <a:extLst>
              <a:ext uri="{FF2B5EF4-FFF2-40B4-BE49-F238E27FC236}">
                <a16:creationId xmlns:a16="http://schemas.microsoft.com/office/drawing/2014/main" id="{114853A1-8EDC-768A-A211-B955C533B135}"/>
              </a:ext>
            </a:extLst>
          </p:cNvPr>
          <p:cNvSpPr/>
          <p:nvPr/>
        </p:nvSpPr>
        <p:spPr>
          <a:xfrm rot="16200000">
            <a:off x="5151030" y="398614"/>
            <a:ext cx="306717" cy="20364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9" name="Left Brace 698">
            <a:extLst>
              <a:ext uri="{FF2B5EF4-FFF2-40B4-BE49-F238E27FC236}">
                <a16:creationId xmlns:a16="http://schemas.microsoft.com/office/drawing/2014/main" id="{E2353CA8-4253-430F-DC64-9741012C4292}"/>
              </a:ext>
            </a:extLst>
          </p:cNvPr>
          <p:cNvSpPr/>
          <p:nvPr/>
        </p:nvSpPr>
        <p:spPr>
          <a:xfrm rot="16200000">
            <a:off x="6899222" y="1065003"/>
            <a:ext cx="306717" cy="703669"/>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1" name="Left Brace 700">
            <a:extLst>
              <a:ext uri="{FF2B5EF4-FFF2-40B4-BE49-F238E27FC236}">
                <a16:creationId xmlns:a16="http://schemas.microsoft.com/office/drawing/2014/main" id="{C0A13955-F055-60A0-C927-B41D3ABA6DB3}"/>
              </a:ext>
            </a:extLst>
          </p:cNvPr>
          <p:cNvSpPr/>
          <p:nvPr/>
        </p:nvSpPr>
        <p:spPr>
          <a:xfrm rot="16200000">
            <a:off x="2224224" y="770130"/>
            <a:ext cx="306717" cy="132660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3" name="Left Brace 702">
            <a:extLst>
              <a:ext uri="{FF2B5EF4-FFF2-40B4-BE49-F238E27FC236}">
                <a16:creationId xmlns:a16="http://schemas.microsoft.com/office/drawing/2014/main" id="{AAB07C33-AB5C-E982-9139-655A80181BD5}"/>
              </a:ext>
            </a:extLst>
          </p:cNvPr>
          <p:cNvSpPr/>
          <p:nvPr/>
        </p:nvSpPr>
        <p:spPr>
          <a:xfrm rot="16200000">
            <a:off x="3510965" y="1152831"/>
            <a:ext cx="306717" cy="57896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04" name="Group 703">
            <a:extLst>
              <a:ext uri="{FF2B5EF4-FFF2-40B4-BE49-F238E27FC236}">
                <a16:creationId xmlns:a16="http://schemas.microsoft.com/office/drawing/2014/main" id="{4165003F-E475-55A5-6C77-FD6FFE4BB7AB}"/>
              </a:ext>
            </a:extLst>
          </p:cNvPr>
          <p:cNvGrpSpPr/>
          <p:nvPr/>
        </p:nvGrpSpPr>
        <p:grpSpPr>
          <a:xfrm>
            <a:off x="280624" y="698983"/>
            <a:ext cx="11483993" cy="949003"/>
            <a:chOff x="280624" y="1088443"/>
            <a:chExt cx="11483993" cy="949003"/>
          </a:xfrm>
        </p:grpSpPr>
        <p:grpSp>
          <p:nvGrpSpPr>
            <p:cNvPr id="705" name="Group 704">
              <a:extLst>
                <a:ext uri="{FF2B5EF4-FFF2-40B4-BE49-F238E27FC236}">
                  <a16:creationId xmlns:a16="http://schemas.microsoft.com/office/drawing/2014/main" id="{F3472E7C-9199-819A-2FF7-704607F77F4F}"/>
                </a:ext>
              </a:extLst>
            </p:cNvPr>
            <p:cNvGrpSpPr/>
            <p:nvPr/>
          </p:nvGrpSpPr>
          <p:grpSpPr>
            <a:xfrm>
              <a:off x="280624" y="1088443"/>
              <a:ext cx="11483993" cy="765497"/>
              <a:chOff x="250807" y="379412"/>
              <a:chExt cx="11483993" cy="765497"/>
            </a:xfrm>
          </p:grpSpPr>
          <p:sp>
            <p:nvSpPr>
              <p:cNvPr id="709" name="Rectangle 708">
                <a:extLst>
                  <a:ext uri="{FF2B5EF4-FFF2-40B4-BE49-F238E27FC236}">
                    <a16:creationId xmlns:a16="http://schemas.microsoft.com/office/drawing/2014/main" id="{8AA79D45-1598-D5DA-9376-6F749DBE4439}"/>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710" name="Rectangle 709">
                <a:extLst>
                  <a:ext uri="{FF2B5EF4-FFF2-40B4-BE49-F238E27FC236}">
                    <a16:creationId xmlns:a16="http://schemas.microsoft.com/office/drawing/2014/main" id="{C65FAF86-CB2C-A8E3-3F31-5DD3DF90ABE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711" name="Rectangle 710">
                <a:extLst>
                  <a:ext uri="{FF2B5EF4-FFF2-40B4-BE49-F238E27FC236}">
                    <a16:creationId xmlns:a16="http://schemas.microsoft.com/office/drawing/2014/main" id="{5C775069-DE3E-6994-A94D-5B1BDAC84C8C}"/>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712" name="Rectangle 711">
                <a:extLst>
                  <a:ext uri="{FF2B5EF4-FFF2-40B4-BE49-F238E27FC236}">
                    <a16:creationId xmlns:a16="http://schemas.microsoft.com/office/drawing/2014/main" id="{3279E13B-9179-18B6-4A36-C04BCA6CC7F3}"/>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713" name="Rectangle 712">
                <a:extLst>
                  <a:ext uri="{FF2B5EF4-FFF2-40B4-BE49-F238E27FC236}">
                    <a16:creationId xmlns:a16="http://schemas.microsoft.com/office/drawing/2014/main" id="{BBCA1E2A-E916-2F69-675B-426C7E1D8EB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714" name="Oval 713">
                <a:extLst>
                  <a:ext uri="{FF2B5EF4-FFF2-40B4-BE49-F238E27FC236}">
                    <a16:creationId xmlns:a16="http://schemas.microsoft.com/office/drawing/2014/main" id="{7A38FE8A-EA5D-8215-1300-25128870F3D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715" name="Pentagon 714">
                <a:extLst>
                  <a:ext uri="{FF2B5EF4-FFF2-40B4-BE49-F238E27FC236}">
                    <a16:creationId xmlns:a16="http://schemas.microsoft.com/office/drawing/2014/main" id="{6D4AD710-2A90-1C18-4AB7-A4BA6EE91676}"/>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716" name="Pentagon 715">
                <a:extLst>
                  <a:ext uri="{FF2B5EF4-FFF2-40B4-BE49-F238E27FC236}">
                    <a16:creationId xmlns:a16="http://schemas.microsoft.com/office/drawing/2014/main" id="{1788A324-2A26-7148-8107-0BDC8ECC781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717" name="Pentagon 716">
                <a:extLst>
                  <a:ext uri="{FF2B5EF4-FFF2-40B4-BE49-F238E27FC236}">
                    <a16:creationId xmlns:a16="http://schemas.microsoft.com/office/drawing/2014/main" id="{ED3ACBC8-DEE1-0098-0C4C-B20A4292A7FC}"/>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718" name="Pentagon 717">
                <a:extLst>
                  <a:ext uri="{FF2B5EF4-FFF2-40B4-BE49-F238E27FC236}">
                    <a16:creationId xmlns:a16="http://schemas.microsoft.com/office/drawing/2014/main" id="{4A2F1E5C-FF1B-8397-63F2-AF1E9EF07DF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719" name="Pentagon 718">
                <a:extLst>
                  <a:ext uri="{FF2B5EF4-FFF2-40B4-BE49-F238E27FC236}">
                    <a16:creationId xmlns:a16="http://schemas.microsoft.com/office/drawing/2014/main" id="{480C96CB-1AC2-8297-4C2D-D5B39B4A1ED3}"/>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720" name="Pentagon 719">
                <a:extLst>
                  <a:ext uri="{FF2B5EF4-FFF2-40B4-BE49-F238E27FC236}">
                    <a16:creationId xmlns:a16="http://schemas.microsoft.com/office/drawing/2014/main" id="{0193F2B7-4762-DA2D-26E2-7C78194AF459}"/>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721" name="Pentagon 720">
                <a:extLst>
                  <a:ext uri="{FF2B5EF4-FFF2-40B4-BE49-F238E27FC236}">
                    <a16:creationId xmlns:a16="http://schemas.microsoft.com/office/drawing/2014/main" id="{8954F535-5B00-0BE0-C1F1-F840D06043EA}"/>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722" name="Pentagon 721">
                <a:extLst>
                  <a:ext uri="{FF2B5EF4-FFF2-40B4-BE49-F238E27FC236}">
                    <a16:creationId xmlns:a16="http://schemas.microsoft.com/office/drawing/2014/main" id="{74734562-7A86-9366-F13D-955E66951D9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706" name="Diamond 705">
              <a:extLst>
                <a:ext uri="{FF2B5EF4-FFF2-40B4-BE49-F238E27FC236}">
                  <a16:creationId xmlns:a16="http://schemas.microsoft.com/office/drawing/2014/main" id="{F8319999-BE52-0BF9-10C2-75B7FE5E08B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707" name="Diamond 706">
              <a:extLst>
                <a:ext uri="{FF2B5EF4-FFF2-40B4-BE49-F238E27FC236}">
                  <a16:creationId xmlns:a16="http://schemas.microsoft.com/office/drawing/2014/main" id="{E97B5EA6-34EC-E3D4-095B-A0D79D698EF3}"/>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708" name="Picture 4" descr="Spiral Icon Flat Black Sign On Stock Vector 428290399 - ">
              <a:extLst>
                <a:ext uri="{FF2B5EF4-FFF2-40B4-BE49-F238E27FC236}">
                  <a16:creationId xmlns:a16="http://schemas.microsoft.com/office/drawing/2014/main" id="{292CC063-B785-FFEC-6527-3F81EAC124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6666" y="1559821"/>
              <a:ext cx="1218099" cy="4776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0" name="Graphic 19" descr="Document with solid fill">
            <a:extLst>
              <a:ext uri="{FF2B5EF4-FFF2-40B4-BE49-F238E27FC236}">
                <a16:creationId xmlns:a16="http://schemas.microsoft.com/office/drawing/2014/main" id="{A79EFD3D-E45B-2675-4B34-56095E097FB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05390"/>
            <a:ext cx="328029" cy="328029"/>
          </a:xfrm>
          <a:prstGeom prst="rect">
            <a:avLst/>
          </a:prstGeom>
        </p:spPr>
      </p:pic>
      <p:sp>
        <p:nvSpPr>
          <p:cNvPr id="21" name="Pentagon 20">
            <a:extLst>
              <a:ext uri="{FF2B5EF4-FFF2-40B4-BE49-F238E27FC236}">
                <a16:creationId xmlns:a16="http://schemas.microsoft.com/office/drawing/2014/main" id="{795A5E7C-A713-C3B1-8255-BB77AEDD8D15}"/>
              </a:ext>
            </a:extLst>
          </p:cNvPr>
          <p:cNvSpPr/>
          <p:nvPr/>
        </p:nvSpPr>
        <p:spPr>
          <a:xfrm>
            <a:off x="11405156" y="1269215"/>
            <a:ext cx="332361" cy="316534"/>
          </a:xfrm>
          <a:prstGeom prst="pentagon">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ysClr val="windowText" lastClr="000000"/>
                </a:solidFill>
              </a:rPr>
              <a:t>ARR</a:t>
            </a:r>
          </a:p>
        </p:txBody>
      </p:sp>
      <p:pic>
        <p:nvPicPr>
          <p:cNvPr id="22" name="Graphic 21" descr="Run with solid fill">
            <a:extLst>
              <a:ext uri="{FF2B5EF4-FFF2-40B4-BE49-F238E27FC236}">
                <a16:creationId xmlns:a16="http://schemas.microsoft.com/office/drawing/2014/main" id="{EA3C2433-8E2F-E1A4-4B9A-1863114EFB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212592"/>
            <a:ext cx="470814" cy="470814"/>
          </a:xfrm>
          <a:prstGeom prst="rect">
            <a:avLst/>
          </a:prstGeom>
        </p:spPr>
      </p:pic>
    </p:spTree>
    <p:extLst>
      <p:ext uri="{BB962C8B-B14F-4D97-AF65-F5344CB8AC3E}">
        <p14:creationId xmlns:p14="http://schemas.microsoft.com/office/powerpoint/2010/main" val="21923749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All distributed LVC events follow a typical Life </a:t>
            </a:r>
            <a:r>
              <a:rPr lang="en-US">
                <a:cs typeface="Calibri"/>
              </a:rPr>
              <a:t>Cycle.</a:t>
            </a:r>
            <a:endParaRPr lang="en-US" dirty="0">
              <a:cs typeface="Calibri"/>
            </a:endParaRPr>
          </a:p>
          <a:p>
            <a:r>
              <a:rPr lang="en-US" dirty="0">
                <a:cs typeface="Calibri"/>
              </a:rPr>
              <a:t>A</a:t>
            </a:r>
            <a:r>
              <a:rPr lang="en-US" dirty="0"/>
              <a:t> successful distributed LVC event depends on the completeness and correctness of the environment </a:t>
            </a:r>
            <a:r>
              <a:rPr lang="en-US"/>
              <a:t>created.</a:t>
            </a:r>
            <a:endParaRPr lang="en-US" dirty="0">
              <a:cs typeface="Calibri"/>
            </a:endParaRPr>
          </a:p>
          <a:p>
            <a:r>
              <a:rPr lang="en-US" dirty="0"/>
              <a:t>A well-defined process provides the structure for a verification and validation of the environment by ensuring that the team follows all required products and </a:t>
            </a:r>
            <a:r>
              <a:rPr lang="en-US"/>
              <a:t>procedures.</a:t>
            </a:r>
            <a:endParaRPr lang="en-US">
              <a:cs typeface="Calibri"/>
            </a:endParaRPr>
          </a:p>
          <a:p>
            <a:r>
              <a:rPr lang="en-US" dirty="0"/>
              <a:t>The goal of the process is to mitigate </a:t>
            </a:r>
            <a:r>
              <a:rPr lang="en-US"/>
              <a:t>risk.</a:t>
            </a:r>
            <a:endParaRPr lang="en-US" dirty="0">
              <a:cs typeface="Calibri"/>
            </a:endParaRP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a:p>
            <a:r>
              <a:rPr lang="en-US" b="1" i="1" dirty="0">
                <a:cs typeface="Calibri" panose="020F0502020204030204"/>
              </a:rPr>
              <a:t>Modify &amp; use the Process and Life Cycle structure for your next distributed LVC </a:t>
            </a:r>
            <a:r>
              <a:rPr lang="en-US" b="1" i="1">
                <a:cs typeface="Calibri" panose="020F0502020204030204"/>
              </a:rPr>
              <a:t>event.</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106</a:t>
            </a:fld>
            <a:endParaRPr lang="en-US" dirty="0"/>
          </a:p>
        </p:txBody>
      </p:sp>
    </p:spTree>
    <p:extLst>
      <p:ext uri="{BB962C8B-B14F-4D97-AF65-F5344CB8AC3E}">
        <p14:creationId xmlns:p14="http://schemas.microsoft.com/office/powerpoint/2010/main" val="3021015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E45A-99DF-4E0B-285D-C1A9ECBF2492}"/>
              </a:ext>
            </a:extLst>
          </p:cNvPr>
          <p:cNvSpPr>
            <a:spLocks noGrp="1"/>
          </p:cNvSpPr>
          <p:nvPr>
            <p:ph type="ctrTitle"/>
          </p:nvPr>
        </p:nvSpPr>
        <p:spPr/>
        <p:txBody>
          <a:bodyPr/>
          <a:lstStyle/>
          <a:p>
            <a:r>
              <a:rPr lang="en-US" dirty="0"/>
              <a:t>Backup Slides</a:t>
            </a:r>
          </a:p>
        </p:txBody>
      </p:sp>
      <p:sp>
        <p:nvSpPr>
          <p:cNvPr id="5" name="Subtitle 4">
            <a:extLst>
              <a:ext uri="{FF2B5EF4-FFF2-40B4-BE49-F238E27FC236}">
                <a16:creationId xmlns:a16="http://schemas.microsoft.com/office/drawing/2014/main" id="{4447622E-68AD-7938-EC56-F3DD7B8AE7D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77A09004-0AE0-03A3-F5E5-EC1B5A359B65}"/>
              </a:ext>
            </a:extLst>
          </p:cNvPr>
          <p:cNvSpPr>
            <a:spLocks noGrp="1"/>
          </p:cNvSpPr>
          <p:nvPr>
            <p:ph type="sldNum" sz="quarter" idx="12"/>
          </p:nvPr>
        </p:nvSpPr>
        <p:spPr/>
        <p:txBody>
          <a:bodyPr/>
          <a:lstStyle/>
          <a:p>
            <a:pPr>
              <a:defRPr/>
            </a:pPr>
            <a:fld id="{EBDC6D99-8A80-4E6A-8208-59FE5A5ED714}" type="slidenum">
              <a:rPr lang="en-US" smtClean="0"/>
              <a:pPr>
                <a:defRPr/>
              </a:pPr>
              <a:t>107</a:t>
            </a:fld>
            <a:endParaRPr lang="en-US" dirty="0"/>
          </a:p>
        </p:txBody>
      </p:sp>
    </p:spTree>
    <p:extLst>
      <p:ext uri="{BB962C8B-B14F-4D97-AF65-F5344CB8AC3E}">
        <p14:creationId xmlns:p14="http://schemas.microsoft.com/office/powerpoint/2010/main" val="24880895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540712"/>
          <a:ext cx="12192001" cy="6279188"/>
        </p:xfrm>
        <a:graphic>
          <a:graphicData uri="http://schemas.openxmlformats.org/drawingml/2006/table">
            <a:tbl>
              <a:tblPr firstRow="1" firstCol="1" bandRow="1">
                <a:tableStyleId>{7DF18680-E054-41AD-8BC1-D1AEF772440D}</a:tableStyleId>
              </a:tblPr>
              <a:tblGrid>
                <a:gridCol w="777472">
                  <a:extLst>
                    <a:ext uri="{9D8B030D-6E8A-4147-A177-3AD203B41FA5}">
                      <a16:colId xmlns:a16="http://schemas.microsoft.com/office/drawing/2014/main" val="2052338748"/>
                    </a:ext>
                  </a:extLst>
                </a:gridCol>
                <a:gridCol w="1652240">
                  <a:extLst>
                    <a:ext uri="{9D8B030D-6E8A-4147-A177-3AD203B41FA5}">
                      <a16:colId xmlns:a16="http://schemas.microsoft.com/office/drawing/2014/main" val="3635633146"/>
                    </a:ext>
                  </a:extLst>
                </a:gridCol>
                <a:gridCol w="2647752">
                  <a:extLst>
                    <a:ext uri="{9D8B030D-6E8A-4147-A177-3AD203B41FA5}">
                      <a16:colId xmlns:a16="http://schemas.microsoft.com/office/drawing/2014/main" val="4148664798"/>
                    </a:ext>
                  </a:extLst>
                </a:gridCol>
                <a:gridCol w="2423633">
                  <a:extLst>
                    <a:ext uri="{9D8B030D-6E8A-4147-A177-3AD203B41FA5}">
                      <a16:colId xmlns:a16="http://schemas.microsoft.com/office/drawing/2014/main" val="357387710"/>
                    </a:ext>
                  </a:extLst>
                </a:gridCol>
                <a:gridCol w="2345452">
                  <a:extLst>
                    <a:ext uri="{9D8B030D-6E8A-4147-A177-3AD203B41FA5}">
                      <a16:colId xmlns:a16="http://schemas.microsoft.com/office/drawing/2014/main" val="670451463"/>
                    </a:ext>
                  </a:extLst>
                </a:gridCol>
                <a:gridCol w="2345452">
                  <a:extLst>
                    <a:ext uri="{9D8B030D-6E8A-4147-A177-3AD203B41FA5}">
                      <a16:colId xmlns:a16="http://schemas.microsoft.com/office/drawing/2014/main" val="885987539"/>
                    </a:ext>
                  </a:extLst>
                </a:gridCol>
              </a:tblGrid>
              <a:tr h="128726">
                <a:tc>
                  <a:txBody>
                    <a:bodyPr/>
                    <a:lstStyle/>
                    <a:p>
                      <a:pPr marL="0" marR="0" algn="ctr">
                        <a:lnSpc>
                          <a:spcPct val="107000"/>
                        </a:lnSpc>
                        <a:spcBef>
                          <a:spcPts val="0"/>
                        </a:spcBef>
                        <a:spcAft>
                          <a:spcPts val="0"/>
                        </a:spcAft>
                      </a:pPr>
                      <a:r>
                        <a:rPr lang="en-US" sz="800" dirty="0">
                          <a:effectLst/>
                        </a:rPr>
                        <a:t>Blocks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Block Name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49530" algn="ctr">
                        <a:lnSpc>
                          <a:spcPct val="107000"/>
                        </a:lnSpc>
                        <a:spcBef>
                          <a:spcPts val="0"/>
                        </a:spcBef>
                        <a:spcAft>
                          <a:spcPts val="0"/>
                        </a:spcAft>
                      </a:pPr>
                      <a:r>
                        <a:rPr lang="en-US" sz="800" dirty="0">
                          <a:effectLst/>
                        </a:rPr>
                        <a:t>All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Live Event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Multi-Architecture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gn="ctr">
                        <a:lnSpc>
                          <a:spcPct val="107000"/>
                        </a:lnSpc>
                        <a:spcBef>
                          <a:spcPts val="0"/>
                        </a:spcBef>
                        <a:spcAft>
                          <a:spcPts val="0"/>
                        </a:spcAft>
                      </a:pPr>
                      <a:r>
                        <a:rPr lang="en-US" sz="800" dirty="0">
                          <a:effectLst/>
                        </a:rPr>
                        <a:t>Cyber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4029786297"/>
                  </a:ext>
                </a:extLst>
              </a:tr>
              <a:tr h="1609602">
                <a:tc>
                  <a:txBody>
                    <a:bodyPr/>
                    <a:lstStyle/>
                    <a:p>
                      <a:pPr marL="0" marR="0">
                        <a:lnSpc>
                          <a:spcPct val="107000"/>
                        </a:lnSpc>
                        <a:spcBef>
                          <a:spcPts val="0"/>
                        </a:spcBef>
                        <a:spcAft>
                          <a:spcPts val="0"/>
                        </a:spcAft>
                      </a:pPr>
                      <a:r>
                        <a:rPr lang="en-US" sz="800" dirty="0">
                          <a:effectLst/>
                        </a:rPr>
                        <a:t>Block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Network Characterization, Collaboration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Mesh Ping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Characterization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Phone Checkout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Multicast transport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Maximum Transmission Unit size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Time-to-Live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Coordination tool Training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Access to coordination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Network Monitoring Software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Time Server</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routes through emulated network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 Interfaces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each Architecture/SDEM Federation individually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Integrate Architecture/SDEM enclaves at all sites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basic connectivity across all Architecture/SDEM enclaves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each Gateway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loops between enclaves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systems network connectivity</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346773576"/>
                  </a:ext>
                </a:extLst>
              </a:tr>
              <a:tr h="1205727">
                <a:tc>
                  <a:txBody>
                    <a:bodyPr/>
                    <a:lstStyle/>
                    <a:p>
                      <a:pPr marL="0" marR="0">
                        <a:lnSpc>
                          <a:spcPct val="107000"/>
                        </a:lnSpc>
                        <a:spcBef>
                          <a:spcPts val="0"/>
                        </a:spcBef>
                        <a:spcAft>
                          <a:spcPts val="0"/>
                        </a:spcAft>
                      </a:pPr>
                      <a:r>
                        <a:rPr lang="en-US" sz="800" dirty="0">
                          <a:effectLst/>
                        </a:rPr>
                        <a:t>Block 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System/Simulation Interoperability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Pairwise test all interfaces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Weapon/target Pairs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Critical Enumerations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Terrain Correlation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Test all multicast addresses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Full distributed Simulation Architecture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Simulation initialization activity data</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Critical data collection requirements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Limited analysis using collected data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Pairwise tests with live interfaces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Terrain correlation of critical live areas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Fully test distributed sim architectures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Test all gateway instances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gateway enumeration translations</a:t>
                      </a:r>
                    </a:p>
                    <a:p>
                      <a:pPr marL="342900" marR="0" lvl="0" indent="-342900">
                        <a:lnSpc>
                          <a:spcPct val="107000"/>
                        </a:lnSpc>
                        <a:spcBef>
                          <a:spcPts val="0"/>
                        </a:spcBef>
                        <a:spcAft>
                          <a:spcPts val="0"/>
                        </a:spcAft>
                        <a:buFont typeface="Symbol" panose="05050102010706020507" pitchFamily="18" charset="2"/>
                        <a:buChar char=""/>
                        <a:tabLst>
                          <a:tab pos="102870" algn="l"/>
                        </a:tabLst>
                      </a:pPr>
                      <a:r>
                        <a:rPr lang="en-US" sz="800" dirty="0">
                          <a:effectLst/>
                        </a:rPr>
                        <a:t>Verify all objects in Interoperability Intersection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threat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cyber data collection tools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threat tool messaging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03360272"/>
                  </a:ext>
                </a:extLst>
              </a:tr>
              <a:tr h="936477">
                <a:tc>
                  <a:txBody>
                    <a:bodyPr/>
                    <a:lstStyle/>
                    <a:p>
                      <a:pPr marL="0" marR="0">
                        <a:lnSpc>
                          <a:spcPct val="107000"/>
                        </a:lnSpc>
                        <a:spcBef>
                          <a:spcPts val="0"/>
                        </a:spcBef>
                        <a:spcAft>
                          <a:spcPts val="0"/>
                        </a:spcAft>
                      </a:pPr>
                      <a:r>
                        <a:rPr lang="en-US" sz="800" dirty="0">
                          <a:effectLst/>
                        </a:rPr>
                        <a:t>Block 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Scenario Thread &amp;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all scenario threads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all data required for any analysis is being collected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required analysis can be performed</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Initialize the environment using the defined procedures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Operate live system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Timelines for live systems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Range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data collection across all architectures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startup procedures for all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any cyber specific threads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cyber data collection</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Test cyber visualization tools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2734489957"/>
                  </a:ext>
                </a:extLst>
              </a:tr>
              <a:tr h="1071102">
                <a:tc>
                  <a:txBody>
                    <a:bodyPr/>
                    <a:lstStyle/>
                    <a:p>
                      <a:pPr marL="0" marR="0">
                        <a:lnSpc>
                          <a:spcPct val="107000"/>
                        </a:lnSpc>
                        <a:spcBef>
                          <a:spcPts val="0"/>
                        </a:spcBef>
                        <a:spcAft>
                          <a:spcPts val="0"/>
                        </a:spcAft>
                      </a:pPr>
                      <a:r>
                        <a:rPr lang="en-US" sz="800" dirty="0">
                          <a:effectLst/>
                        </a:rPr>
                        <a:t>Block 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Full Scenario &amp; Analysis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Execute each scenario to verify event timing</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collection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Perform full data analysis for each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scenarios can be executed in the allotted time</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that the network can support the load of the full scenario</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there is no extraneous network traffic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Vehicle Timing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there are no data collection issues related to the multiple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Repeat each verified scenario with cyber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Perform full cyber data collection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839764626"/>
                  </a:ext>
                </a:extLst>
              </a:tr>
              <a:tr h="691484">
                <a:tc>
                  <a:txBody>
                    <a:bodyPr/>
                    <a:lstStyle/>
                    <a:p>
                      <a:pPr marL="0" marR="0">
                        <a:lnSpc>
                          <a:spcPct val="107000"/>
                        </a:lnSpc>
                        <a:spcBef>
                          <a:spcPts val="0"/>
                        </a:spcBef>
                        <a:spcAft>
                          <a:spcPts val="0"/>
                        </a:spcAft>
                      </a:pPr>
                      <a:r>
                        <a:rPr lang="en-US" sz="800" dirty="0">
                          <a:effectLst/>
                        </a:rPr>
                        <a:t>Block 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Operator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all operators on the simulation or tactical systems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data collection operators on required tools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operators on processes they will be executing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Operators on use and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Train red threat operators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89387712"/>
                  </a:ext>
                </a:extLst>
              </a:tr>
              <a:tr h="405575">
                <a:tc>
                  <a:txBody>
                    <a:bodyPr/>
                    <a:lstStyle/>
                    <a:p>
                      <a:pPr marL="0" marR="0">
                        <a:lnSpc>
                          <a:spcPct val="107000"/>
                        </a:lnSpc>
                        <a:spcBef>
                          <a:spcPts val="0"/>
                        </a:spcBef>
                        <a:spcAft>
                          <a:spcPts val="0"/>
                        </a:spcAft>
                      </a:pPr>
                      <a:r>
                        <a:rPr lang="en-US" sz="800" dirty="0">
                          <a:effectLst/>
                        </a:rPr>
                        <a:t>Block 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Role Player Training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equipment</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Train role players on new processes</a:t>
                      </a:r>
                    </a:p>
                    <a:p>
                      <a:pPr marL="342900" marR="49530" lvl="0" indent="-342900">
                        <a:lnSpc>
                          <a:spcPct val="107000"/>
                        </a:lnSpc>
                        <a:spcBef>
                          <a:spcPts val="0"/>
                        </a:spcBef>
                        <a:spcAft>
                          <a:spcPts val="0"/>
                        </a:spcAft>
                        <a:buFont typeface="Symbol" panose="05050102010706020507" pitchFamily="18" charset="2"/>
                        <a:buChar char=""/>
                      </a:pPr>
                      <a:r>
                        <a:rPr lang="en-US" sz="800" dirty="0">
                          <a:effectLst/>
                        </a:rPr>
                        <a:t>Verify scenario timing with role players</a:t>
                      </a: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Role players trained and certified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Verify red threats</a:t>
                      </a:r>
                    </a:p>
                    <a:p>
                      <a:pPr marL="342900" marR="0" lvl="0" indent="-342900">
                        <a:lnSpc>
                          <a:spcPct val="107000"/>
                        </a:lnSpc>
                        <a:spcBef>
                          <a:spcPts val="0"/>
                        </a:spcBef>
                        <a:spcAft>
                          <a:spcPts val="0"/>
                        </a:spcAft>
                        <a:buFont typeface="Symbol" panose="05050102010706020507" pitchFamily="18" charset="2"/>
                        <a:buChar char=""/>
                      </a:pPr>
                      <a:r>
                        <a:rPr lang="en-US" sz="800" dirty="0">
                          <a:effectLst/>
                        </a:rPr>
                        <a:t>Train Cyber defense team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3463812535"/>
                  </a:ext>
                </a:extLst>
              </a:tr>
              <a:tr h="230495">
                <a:tc>
                  <a:txBody>
                    <a:bodyPr/>
                    <a:lstStyle/>
                    <a:p>
                      <a:pPr marL="0" marR="0">
                        <a:lnSpc>
                          <a:spcPct val="107000"/>
                        </a:lnSpc>
                        <a:spcBef>
                          <a:spcPts val="0"/>
                        </a:spcBef>
                        <a:spcAft>
                          <a:spcPts val="0"/>
                        </a:spcAft>
                      </a:pPr>
                      <a:r>
                        <a:rPr lang="en-US" sz="800" dirty="0">
                          <a:effectLst/>
                        </a:rPr>
                        <a:t>Block 7</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0" marR="0">
                        <a:lnSpc>
                          <a:spcPct val="107000"/>
                        </a:lnSpc>
                        <a:spcBef>
                          <a:spcPts val="0"/>
                        </a:spcBef>
                        <a:spcAft>
                          <a:spcPts val="0"/>
                        </a:spcAft>
                      </a:pPr>
                      <a:r>
                        <a:rPr lang="en-US" sz="800" dirty="0">
                          <a:effectLst/>
                        </a:rPr>
                        <a:t>Dry Runs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49530" lvl="0" indent="-342900">
                        <a:lnSpc>
                          <a:spcPct val="107000"/>
                        </a:lnSpc>
                        <a:spcBef>
                          <a:spcPts val="0"/>
                        </a:spcBef>
                        <a:spcAft>
                          <a:spcPts val="0"/>
                        </a:spcAft>
                        <a:buFont typeface="Symbol" panose="05050102010706020507" pitchFamily="18" charset="2"/>
                        <a:buChar char=""/>
                      </a:pPr>
                      <a:r>
                        <a:rPr lang="en-US" sz="800" dirty="0">
                          <a:effectLst/>
                        </a:rPr>
                        <a:t>Dry runs of all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Live systems scenarios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Final verification on of multi architectures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dirty="0">
                          <a:effectLst/>
                        </a:rPr>
                        <a:t>Execute complete red threats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740" marR="26740" marT="0" marB="0"/>
                </a:tc>
                <a:extLst>
                  <a:ext uri="{0D108BD9-81ED-4DB2-BD59-A6C34878D82A}">
                    <a16:rowId xmlns:a16="http://schemas.microsoft.com/office/drawing/2014/main" val="125967928"/>
                  </a:ext>
                </a:extLst>
              </a:tr>
            </a:tbl>
          </a:graphicData>
        </a:graphic>
      </p:graphicFrame>
      <p:sp>
        <p:nvSpPr>
          <p:cNvPr id="2" name="Title 1"/>
          <p:cNvSpPr>
            <a:spLocks noGrp="1"/>
          </p:cNvSpPr>
          <p:nvPr>
            <p:ph type="title"/>
          </p:nvPr>
        </p:nvSpPr>
        <p:spPr/>
        <p:txBody>
          <a:bodyPr>
            <a:normAutofit/>
          </a:bodyPr>
          <a:lstStyle/>
          <a:p>
            <a:r>
              <a:rPr lang="en-US" dirty="0"/>
              <a:t>Integration Blocks Summary</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108</a:t>
            </a:fld>
            <a:endParaRPr lang="en-US" dirty="0"/>
          </a:p>
        </p:txBody>
      </p:sp>
    </p:spTree>
    <p:extLst>
      <p:ext uri="{BB962C8B-B14F-4D97-AF65-F5344CB8AC3E}">
        <p14:creationId xmlns:p14="http://schemas.microsoft.com/office/powerpoint/2010/main" val="882460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Distributed LVC Life Cycle &amp; Process Steps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109</a:t>
            </a:fld>
            <a:endParaRPr lang="en-US" dirty="0"/>
          </a:p>
        </p:txBody>
      </p:sp>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oup 174">
            <a:extLst>
              <a:ext uri="{FF2B5EF4-FFF2-40B4-BE49-F238E27FC236}">
                <a16:creationId xmlns:a16="http://schemas.microsoft.com/office/drawing/2014/main" id="{2647652E-17AB-FFD2-5403-A71C4A5B70CA}"/>
              </a:ext>
            </a:extLst>
          </p:cNvPr>
          <p:cNvGrpSpPr/>
          <p:nvPr/>
        </p:nvGrpSpPr>
        <p:grpSpPr>
          <a:xfrm>
            <a:off x="381000" y="1547963"/>
            <a:ext cx="1097280" cy="799337"/>
            <a:chOff x="560065" y="5025296"/>
            <a:chExt cx="1097280" cy="799337"/>
          </a:xfrm>
        </p:grpSpPr>
        <p:sp>
          <p:nvSpPr>
            <p:cNvPr id="176" name="Rectangle: Rounded Corners 175">
              <a:extLst>
                <a:ext uri="{FF2B5EF4-FFF2-40B4-BE49-F238E27FC236}">
                  <a16:creationId xmlns:a16="http://schemas.microsoft.com/office/drawing/2014/main" id="{CE8C9AC4-E38A-5CCF-3178-221F069D3EB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7" name="Oval 176">
              <a:extLst>
                <a:ext uri="{FF2B5EF4-FFF2-40B4-BE49-F238E27FC236}">
                  <a16:creationId xmlns:a16="http://schemas.microsoft.com/office/drawing/2014/main" id="{DA54D080-1125-EA38-C951-73BF962E3B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78" name="Group 177">
            <a:extLst>
              <a:ext uri="{FF2B5EF4-FFF2-40B4-BE49-F238E27FC236}">
                <a16:creationId xmlns:a16="http://schemas.microsoft.com/office/drawing/2014/main" id="{DAB978BD-2A87-AD95-E7C6-473ABC4D6C75}"/>
              </a:ext>
            </a:extLst>
          </p:cNvPr>
          <p:cNvGrpSpPr/>
          <p:nvPr/>
        </p:nvGrpSpPr>
        <p:grpSpPr>
          <a:xfrm>
            <a:off x="10624674" y="1552255"/>
            <a:ext cx="1097280" cy="799337"/>
            <a:chOff x="560065" y="5025296"/>
            <a:chExt cx="1097280" cy="799337"/>
          </a:xfrm>
        </p:grpSpPr>
        <p:sp>
          <p:nvSpPr>
            <p:cNvPr id="179" name="Rectangle: Rounded Corners 178">
              <a:extLst>
                <a:ext uri="{FF2B5EF4-FFF2-40B4-BE49-F238E27FC236}">
                  <a16:creationId xmlns:a16="http://schemas.microsoft.com/office/drawing/2014/main" id="{7E8B5EA8-845F-BD58-1965-C173C97510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0" name="Oval 179">
              <a:extLst>
                <a:ext uri="{FF2B5EF4-FFF2-40B4-BE49-F238E27FC236}">
                  <a16:creationId xmlns:a16="http://schemas.microsoft.com/office/drawing/2014/main" id="{4D72C231-CAE7-DB10-0CAA-1A7122B3643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1" name="Group 180">
            <a:extLst>
              <a:ext uri="{FF2B5EF4-FFF2-40B4-BE49-F238E27FC236}">
                <a16:creationId xmlns:a16="http://schemas.microsoft.com/office/drawing/2014/main" id="{D57B3BB3-D134-E2FD-BED2-0575F170842A}"/>
              </a:ext>
            </a:extLst>
          </p:cNvPr>
          <p:cNvGrpSpPr/>
          <p:nvPr/>
        </p:nvGrpSpPr>
        <p:grpSpPr>
          <a:xfrm>
            <a:off x="9344213" y="1552255"/>
            <a:ext cx="1097280" cy="799337"/>
            <a:chOff x="560065" y="5025296"/>
            <a:chExt cx="1097280" cy="799337"/>
          </a:xfrm>
        </p:grpSpPr>
        <p:sp>
          <p:nvSpPr>
            <p:cNvPr id="182" name="Rectangle: Rounded Corners 181">
              <a:extLst>
                <a:ext uri="{FF2B5EF4-FFF2-40B4-BE49-F238E27FC236}">
                  <a16:creationId xmlns:a16="http://schemas.microsoft.com/office/drawing/2014/main" id="{95BEA664-042A-1DBE-79D9-C95D0B74324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3" name="Oval 182">
              <a:extLst>
                <a:ext uri="{FF2B5EF4-FFF2-40B4-BE49-F238E27FC236}">
                  <a16:creationId xmlns:a16="http://schemas.microsoft.com/office/drawing/2014/main" id="{28E54F59-D485-7033-4DB1-F9D5F19CB4B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4" name="Group 183">
            <a:extLst>
              <a:ext uri="{FF2B5EF4-FFF2-40B4-BE49-F238E27FC236}">
                <a16:creationId xmlns:a16="http://schemas.microsoft.com/office/drawing/2014/main" id="{549256F1-AB90-4687-B7C1-17D938286F5D}"/>
              </a:ext>
            </a:extLst>
          </p:cNvPr>
          <p:cNvGrpSpPr/>
          <p:nvPr/>
        </p:nvGrpSpPr>
        <p:grpSpPr>
          <a:xfrm>
            <a:off x="8063754" y="1547963"/>
            <a:ext cx="1097280" cy="799337"/>
            <a:chOff x="560065" y="5025296"/>
            <a:chExt cx="1097280" cy="799337"/>
          </a:xfrm>
        </p:grpSpPr>
        <p:sp>
          <p:nvSpPr>
            <p:cNvPr id="185" name="Rectangle: Rounded Corners 184">
              <a:extLst>
                <a:ext uri="{FF2B5EF4-FFF2-40B4-BE49-F238E27FC236}">
                  <a16:creationId xmlns:a16="http://schemas.microsoft.com/office/drawing/2014/main" id="{97EFFA2D-40CC-5B2F-A695-3F2D53A3D3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6" name="Oval 185">
              <a:extLst>
                <a:ext uri="{FF2B5EF4-FFF2-40B4-BE49-F238E27FC236}">
                  <a16:creationId xmlns:a16="http://schemas.microsoft.com/office/drawing/2014/main" id="{72435353-7F41-3231-0FD7-F0640EE3D21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7" name="Group 186">
            <a:extLst>
              <a:ext uri="{FF2B5EF4-FFF2-40B4-BE49-F238E27FC236}">
                <a16:creationId xmlns:a16="http://schemas.microsoft.com/office/drawing/2014/main" id="{E980DC77-9B24-3A10-91C9-30742FD9F31D}"/>
              </a:ext>
            </a:extLst>
          </p:cNvPr>
          <p:cNvGrpSpPr/>
          <p:nvPr/>
        </p:nvGrpSpPr>
        <p:grpSpPr>
          <a:xfrm>
            <a:off x="6783295" y="1547963"/>
            <a:ext cx="1097280" cy="799337"/>
            <a:chOff x="560065" y="5025296"/>
            <a:chExt cx="1097280" cy="799337"/>
          </a:xfrm>
        </p:grpSpPr>
        <p:sp>
          <p:nvSpPr>
            <p:cNvPr id="188" name="Rectangle: Rounded Corners 187">
              <a:extLst>
                <a:ext uri="{FF2B5EF4-FFF2-40B4-BE49-F238E27FC236}">
                  <a16:creationId xmlns:a16="http://schemas.microsoft.com/office/drawing/2014/main" id="{15E4353B-C8F3-F281-6C98-63775935F8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89" name="Oval 188">
              <a:extLst>
                <a:ext uri="{FF2B5EF4-FFF2-40B4-BE49-F238E27FC236}">
                  <a16:creationId xmlns:a16="http://schemas.microsoft.com/office/drawing/2014/main" id="{5186CF1B-99F4-6FD0-EFEE-078EBA5C08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0" name="Group 189">
            <a:extLst>
              <a:ext uri="{FF2B5EF4-FFF2-40B4-BE49-F238E27FC236}">
                <a16:creationId xmlns:a16="http://schemas.microsoft.com/office/drawing/2014/main" id="{ED5A8FD6-C9EC-C04D-6FE6-52CE33316C90}"/>
              </a:ext>
            </a:extLst>
          </p:cNvPr>
          <p:cNvGrpSpPr/>
          <p:nvPr/>
        </p:nvGrpSpPr>
        <p:grpSpPr>
          <a:xfrm>
            <a:off x="5502836" y="1547963"/>
            <a:ext cx="1097280" cy="799337"/>
            <a:chOff x="560065" y="5025296"/>
            <a:chExt cx="1097280" cy="799337"/>
          </a:xfrm>
        </p:grpSpPr>
        <p:sp>
          <p:nvSpPr>
            <p:cNvPr id="191" name="Rectangle: Rounded Corners 190">
              <a:extLst>
                <a:ext uri="{FF2B5EF4-FFF2-40B4-BE49-F238E27FC236}">
                  <a16:creationId xmlns:a16="http://schemas.microsoft.com/office/drawing/2014/main" id="{5785E191-14AA-8D98-3B61-C5978A2F36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2" name="Oval 191">
              <a:extLst>
                <a:ext uri="{FF2B5EF4-FFF2-40B4-BE49-F238E27FC236}">
                  <a16:creationId xmlns:a16="http://schemas.microsoft.com/office/drawing/2014/main" id="{10E28796-B810-464F-BEDC-41C201EBA91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3" name="Group 192">
            <a:extLst>
              <a:ext uri="{FF2B5EF4-FFF2-40B4-BE49-F238E27FC236}">
                <a16:creationId xmlns:a16="http://schemas.microsoft.com/office/drawing/2014/main" id="{A0E4CCAC-CC6F-7A44-6CE8-9940A2EDC2CC}"/>
              </a:ext>
            </a:extLst>
          </p:cNvPr>
          <p:cNvGrpSpPr/>
          <p:nvPr/>
        </p:nvGrpSpPr>
        <p:grpSpPr>
          <a:xfrm>
            <a:off x="4222377" y="1547963"/>
            <a:ext cx="1097280" cy="799337"/>
            <a:chOff x="560065" y="5025296"/>
            <a:chExt cx="1097280" cy="799337"/>
          </a:xfrm>
        </p:grpSpPr>
        <p:sp>
          <p:nvSpPr>
            <p:cNvPr id="194" name="Rectangle: Rounded Corners 193">
              <a:extLst>
                <a:ext uri="{FF2B5EF4-FFF2-40B4-BE49-F238E27FC236}">
                  <a16:creationId xmlns:a16="http://schemas.microsoft.com/office/drawing/2014/main" id="{744A7FE5-EB4A-8D90-3212-B0EC6437EB5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5" name="Oval 194">
              <a:extLst>
                <a:ext uri="{FF2B5EF4-FFF2-40B4-BE49-F238E27FC236}">
                  <a16:creationId xmlns:a16="http://schemas.microsoft.com/office/drawing/2014/main" id="{BAE1AB1E-7155-F147-7CF8-837BEDEBEA9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6" name="Group 195">
            <a:extLst>
              <a:ext uri="{FF2B5EF4-FFF2-40B4-BE49-F238E27FC236}">
                <a16:creationId xmlns:a16="http://schemas.microsoft.com/office/drawing/2014/main" id="{3D22785A-5F96-084F-1E6B-59EEEE1978A3}"/>
              </a:ext>
            </a:extLst>
          </p:cNvPr>
          <p:cNvGrpSpPr/>
          <p:nvPr/>
        </p:nvGrpSpPr>
        <p:grpSpPr>
          <a:xfrm>
            <a:off x="2941918" y="1547963"/>
            <a:ext cx="1097280" cy="799337"/>
            <a:chOff x="560065" y="5025296"/>
            <a:chExt cx="1097280" cy="799337"/>
          </a:xfrm>
        </p:grpSpPr>
        <p:sp>
          <p:nvSpPr>
            <p:cNvPr id="197" name="Rectangle: Rounded Corners 196">
              <a:extLst>
                <a:ext uri="{FF2B5EF4-FFF2-40B4-BE49-F238E27FC236}">
                  <a16:creationId xmlns:a16="http://schemas.microsoft.com/office/drawing/2014/main" id="{5834CCA5-2B4B-05FD-E9E8-CF7BF223CCC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198" name="Oval 197">
              <a:extLst>
                <a:ext uri="{FF2B5EF4-FFF2-40B4-BE49-F238E27FC236}">
                  <a16:creationId xmlns:a16="http://schemas.microsoft.com/office/drawing/2014/main" id="{BB83B252-25B9-B11A-9427-5F271820D94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199" name="Group 198">
            <a:extLst>
              <a:ext uri="{FF2B5EF4-FFF2-40B4-BE49-F238E27FC236}">
                <a16:creationId xmlns:a16="http://schemas.microsoft.com/office/drawing/2014/main" id="{AB370708-BCDB-D19A-6DAE-B2602CE92AD8}"/>
              </a:ext>
            </a:extLst>
          </p:cNvPr>
          <p:cNvGrpSpPr/>
          <p:nvPr/>
        </p:nvGrpSpPr>
        <p:grpSpPr>
          <a:xfrm>
            <a:off x="1661459" y="1547963"/>
            <a:ext cx="1097280" cy="799337"/>
            <a:chOff x="560065" y="5025296"/>
            <a:chExt cx="1097280" cy="799337"/>
          </a:xfrm>
        </p:grpSpPr>
        <p:sp>
          <p:nvSpPr>
            <p:cNvPr id="200" name="Rectangle: Rounded Corners 199">
              <a:extLst>
                <a:ext uri="{FF2B5EF4-FFF2-40B4-BE49-F238E27FC236}">
                  <a16:creationId xmlns:a16="http://schemas.microsoft.com/office/drawing/2014/main" id="{EA1A1677-FE05-E075-E4B7-7EB31214E7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1" name="Oval 200">
              <a:extLst>
                <a:ext uri="{FF2B5EF4-FFF2-40B4-BE49-F238E27FC236}">
                  <a16:creationId xmlns:a16="http://schemas.microsoft.com/office/drawing/2014/main" id="{39345472-D778-53BF-8CE7-C6340BD97A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2" name="Group 201">
            <a:extLst>
              <a:ext uri="{FF2B5EF4-FFF2-40B4-BE49-F238E27FC236}">
                <a16:creationId xmlns:a16="http://schemas.microsoft.com/office/drawing/2014/main" id="{A3C1A1A0-1800-8808-7EC8-6D221B43D5F4}"/>
              </a:ext>
            </a:extLst>
          </p:cNvPr>
          <p:cNvGrpSpPr/>
          <p:nvPr/>
        </p:nvGrpSpPr>
        <p:grpSpPr>
          <a:xfrm>
            <a:off x="8063754" y="4643943"/>
            <a:ext cx="1097280" cy="685800"/>
            <a:chOff x="6771067" y="4966859"/>
            <a:chExt cx="1097280" cy="685800"/>
          </a:xfrm>
        </p:grpSpPr>
        <p:sp>
          <p:nvSpPr>
            <p:cNvPr id="203" name="Rectangle: Rounded Corners 202">
              <a:extLst>
                <a:ext uri="{FF2B5EF4-FFF2-40B4-BE49-F238E27FC236}">
                  <a16:creationId xmlns:a16="http://schemas.microsoft.com/office/drawing/2014/main" id="{C8CFE5E9-1314-8EE4-C319-96A7CE443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4" name="Oval 203">
              <a:extLst>
                <a:ext uri="{FF2B5EF4-FFF2-40B4-BE49-F238E27FC236}">
                  <a16:creationId xmlns:a16="http://schemas.microsoft.com/office/drawing/2014/main" id="{CD6C0BE8-45DE-6FC6-7058-7731DB313FD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5" name="Group 204">
            <a:extLst>
              <a:ext uri="{FF2B5EF4-FFF2-40B4-BE49-F238E27FC236}">
                <a16:creationId xmlns:a16="http://schemas.microsoft.com/office/drawing/2014/main" id="{757FCFDC-240A-CB82-608D-532B25192842}"/>
              </a:ext>
            </a:extLst>
          </p:cNvPr>
          <p:cNvGrpSpPr/>
          <p:nvPr/>
        </p:nvGrpSpPr>
        <p:grpSpPr>
          <a:xfrm>
            <a:off x="8063754" y="3729543"/>
            <a:ext cx="1097280" cy="685800"/>
            <a:chOff x="6771067" y="4966859"/>
            <a:chExt cx="1097280" cy="685800"/>
          </a:xfrm>
        </p:grpSpPr>
        <p:sp>
          <p:nvSpPr>
            <p:cNvPr id="206" name="Rectangle: Rounded Corners 205">
              <a:extLst>
                <a:ext uri="{FF2B5EF4-FFF2-40B4-BE49-F238E27FC236}">
                  <a16:creationId xmlns:a16="http://schemas.microsoft.com/office/drawing/2014/main" id="{89C215D5-CCC4-BEF0-A30C-9C088B0B9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7" name="Oval 206">
              <a:extLst>
                <a:ext uri="{FF2B5EF4-FFF2-40B4-BE49-F238E27FC236}">
                  <a16:creationId xmlns:a16="http://schemas.microsoft.com/office/drawing/2014/main" id="{5653FA0A-3DA3-6D18-8D1F-7EA6D82FB8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8" name="Group 207">
            <a:extLst>
              <a:ext uri="{FF2B5EF4-FFF2-40B4-BE49-F238E27FC236}">
                <a16:creationId xmlns:a16="http://schemas.microsoft.com/office/drawing/2014/main" id="{BAD005A9-5F31-C964-8D68-243750B4AA2C}"/>
              </a:ext>
            </a:extLst>
          </p:cNvPr>
          <p:cNvGrpSpPr/>
          <p:nvPr/>
        </p:nvGrpSpPr>
        <p:grpSpPr>
          <a:xfrm>
            <a:off x="8063754" y="2815143"/>
            <a:ext cx="1097280" cy="685800"/>
            <a:chOff x="6771067" y="4966859"/>
            <a:chExt cx="1097280" cy="685800"/>
          </a:xfrm>
        </p:grpSpPr>
        <p:sp>
          <p:nvSpPr>
            <p:cNvPr id="209" name="Rectangle: Rounded Corners 208">
              <a:extLst>
                <a:ext uri="{FF2B5EF4-FFF2-40B4-BE49-F238E27FC236}">
                  <a16:creationId xmlns:a16="http://schemas.microsoft.com/office/drawing/2014/main" id="{A72D8A51-07BD-71EF-1977-636B00052D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0" name="Oval 209">
              <a:extLst>
                <a:ext uri="{FF2B5EF4-FFF2-40B4-BE49-F238E27FC236}">
                  <a16:creationId xmlns:a16="http://schemas.microsoft.com/office/drawing/2014/main" id="{123FF35F-57CE-EC4F-F297-44FEF598A8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3484B0A1-724F-4ABA-BD8E-C4E19DF492CD}"/>
              </a:ext>
            </a:extLst>
          </p:cNvPr>
          <p:cNvGrpSpPr/>
          <p:nvPr/>
        </p:nvGrpSpPr>
        <p:grpSpPr>
          <a:xfrm>
            <a:off x="6783295" y="5558343"/>
            <a:ext cx="1097280" cy="685800"/>
            <a:chOff x="6771067" y="4966859"/>
            <a:chExt cx="1097280" cy="685800"/>
          </a:xfrm>
        </p:grpSpPr>
        <p:sp>
          <p:nvSpPr>
            <p:cNvPr id="212" name="Rectangle: Rounded Corners 211">
              <a:extLst>
                <a:ext uri="{FF2B5EF4-FFF2-40B4-BE49-F238E27FC236}">
                  <a16:creationId xmlns:a16="http://schemas.microsoft.com/office/drawing/2014/main" id="{AF42B036-2CED-7098-4C08-006B9B75C16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3" name="Oval 212">
              <a:extLst>
                <a:ext uri="{FF2B5EF4-FFF2-40B4-BE49-F238E27FC236}">
                  <a16:creationId xmlns:a16="http://schemas.microsoft.com/office/drawing/2014/main" id="{187E77B3-953C-A9DC-7B9E-A5D43FF990A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4" name="Group 213">
            <a:extLst>
              <a:ext uri="{FF2B5EF4-FFF2-40B4-BE49-F238E27FC236}">
                <a16:creationId xmlns:a16="http://schemas.microsoft.com/office/drawing/2014/main" id="{266239D1-9CD1-83E7-9B0A-EB360CEF431E}"/>
              </a:ext>
            </a:extLst>
          </p:cNvPr>
          <p:cNvGrpSpPr/>
          <p:nvPr/>
        </p:nvGrpSpPr>
        <p:grpSpPr>
          <a:xfrm>
            <a:off x="6783295" y="4643943"/>
            <a:ext cx="1097280" cy="685800"/>
            <a:chOff x="6771067" y="4966859"/>
            <a:chExt cx="1097280" cy="685800"/>
          </a:xfrm>
        </p:grpSpPr>
        <p:sp>
          <p:nvSpPr>
            <p:cNvPr id="215" name="Rectangle: Rounded Corners 214">
              <a:extLst>
                <a:ext uri="{FF2B5EF4-FFF2-40B4-BE49-F238E27FC236}">
                  <a16:creationId xmlns:a16="http://schemas.microsoft.com/office/drawing/2014/main" id="{A872ECCD-8F09-6225-1DC4-850E850082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6" name="Oval 215">
              <a:extLst>
                <a:ext uri="{FF2B5EF4-FFF2-40B4-BE49-F238E27FC236}">
                  <a16:creationId xmlns:a16="http://schemas.microsoft.com/office/drawing/2014/main" id="{B4C58F30-5550-C1AF-4777-9C01815EF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7" name="Group 216">
            <a:extLst>
              <a:ext uri="{FF2B5EF4-FFF2-40B4-BE49-F238E27FC236}">
                <a16:creationId xmlns:a16="http://schemas.microsoft.com/office/drawing/2014/main" id="{9B0090EB-CF9E-D0D9-DB9E-BE7A89E6CB53}"/>
              </a:ext>
            </a:extLst>
          </p:cNvPr>
          <p:cNvGrpSpPr/>
          <p:nvPr/>
        </p:nvGrpSpPr>
        <p:grpSpPr>
          <a:xfrm>
            <a:off x="6783295" y="3729543"/>
            <a:ext cx="1097280" cy="685800"/>
            <a:chOff x="6771067" y="4966859"/>
            <a:chExt cx="1097280" cy="685800"/>
          </a:xfrm>
        </p:grpSpPr>
        <p:sp>
          <p:nvSpPr>
            <p:cNvPr id="218" name="Rectangle: Rounded Corners 217">
              <a:extLst>
                <a:ext uri="{FF2B5EF4-FFF2-40B4-BE49-F238E27FC236}">
                  <a16:creationId xmlns:a16="http://schemas.microsoft.com/office/drawing/2014/main" id="{C27AA81C-8775-3935-FB13-F6BB9A0699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19" name="Oval 218">
              <a:extLst>
                <a:ext uri="{FF2B5EF4-FFF2-40B4-BE49-F238E27FC236}">
                  <a16:creationId xmlns:a16="http://schemas.microsoft.com/office/drawing/2014/main" id="{E8559A29-74D2-8770-3CE2-799EB832F6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0" name="Group 219">
            <a:extLst>
              <a:ext uri="{FF2B5EF4-FFF2-40B4-BE49-F238E27FC236}">
                <a16:creationId xmlns:a16="http://schemas.microsoft.com/office/drawing/2014/main" id="{CDBDE090-F9EE-79F0-0957-07C5B9EE299B}"/>
              </a:ext>
            </a:extLst>
          </p:cNvPr>
          <p:cNvGrpSpPr/>
          <p:nvPr/>
        </p:nvGrpSpPr>
        <p:grpSpPr>
          <a:xfrm>
            <a:off x="6783295" y="2815143"/>
            <a:ext cx="1097280" cy="685800"/>
            <a:chOff x="6771067" y="4966859"/>
            <a:chExt cx="1097280" cy="685800"/>
          </a:xfrm>
        </p:grpSpPr>
        <p:sp>
          <p:nvSpPr>
            <p:cNvPr id="221" name="Rectangle: Rounded Corners 220">
              <a:extLst>
                <a:ext uri="{FF2B5EF4-FFF2-40B4-BE49-F238E27FC236}">
                  <a16:creationId xmlns:a16="http://schemas.microsoft.com/office/drawing/2014/main" id="{1D85F0CA-9C65-72A3-670C-5FE11A7E5D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4" name="Oval 223">
              <a:extLst>
                <a:ext uri="{FF2B5EF4-FFF2-40B4-BE49-F238E27FC236}">
                  <a16:creationId xmlns:a16="http://schemas.microsoft.com/office/drawing/2014/main" id="{ECBD3F94-3057-6182-F1DA-37654E3EA6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5" name="Group 224">
            <a:extLst>
              <a:ext uri="{FF2B5EF4-FFF2-40B4-BE49-F238E27FC236}">
                <a16:creationId xmlns:a16="http://schemas.microsoft.com/office/drawing/2014/main" id="{4AC20FAA-8564-CED2-10B8-A1B5CF1AEBE0}"/>
              </a:ext>
            </a:extLst>
          </p:cNvPr>
          <p:cNvGrpSpPr/>
          <p:nvPr/>
        </p:nvGrpSpPr>
        <p:grpSpPr>
          <a:xfrm>
            <a:off x="5502836" y="4643943"/>
            <a:ext cx="1097280" cy="685800"/>
            <a:chOff x="6771067" y="4966859"/>
            <a:chExt cx="1097280" cy="685800"/>
          </a:xfrm>
        </p:grpSpPr>
        <p:sp>
          <p:nvSpPr>
            <p:cNvPr id="227" name="Rectangle: Rounded Corners 226">
              <a:extLst>
                <a:ext uri="{FF2B5EF4-FFF2-40B4-BE49-F238E27FC236}">
                  <a16:creationId xmlns:a16="http://schemas.microsoft.com/office/drawing/2014/main" id="{C0851CB3-FC64-7DEB-81C7-62188AE353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28" name="Oval 227">
              <a:extLst>
                <a:ext uri="{FF2B5EF4-FFF2-40B4-BE49-F238E27FC236}">
                  <a16:creationId xmlns:a16="http://schemas.microsoft.com/office/drawing/2014/main" id="{806DF162-A222-30B4-363D-7FBF2ACD19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0" name="Group 229">
            <a:extLst>
              <a:ext uri="{FF2B5EF4-FFF2-40B4-BE49-F238E27FC236}">
                <a16:creationId xmlns:a16="http://schemas.microsoft.com/office/drawing/2014/main" id="{6D2ACF2B-941F-3D01-7173-E9ED7EC10C17}"/>
              </a:ext>
            </a:extLst>
          </p:cNvPr>
          <p:cNvGrpSpPr/>
          <p:nvPr/>
        </p:nvGrpSpPr>
        <p:grpSpPr>
          <a:xfrm>
            <a:off x="5502836" y="3729543"/>
            <a:ext cx="1097280" cy="685800"/>
            <a:chOff x="6771067" y="4966859"/>
            <a:chExt cx="1097280" cy="685800"/>
          </a:xfrm>
        </p:grpSpPr>
        <p:sp>
          <p:nvSpPr>
            <p:cNvPr id="231" name="Rectangle: Rounded Corners 230">
              <a:extLst>
                <a:ext uri="{FF2B5EF4-FFF2-40B4-BE49-F238E27FC236}">
                  <a16:creationId xmlns:a16="http://schemas.microsoft.com/office/drawing/2014/main" id="{0C4FA22A-F251-D88C-FAA3-F412C4EB5D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3" name="Oval 232">
              <a:extLst>
                <a:ext uri="{FF2B5EF4-FFF2-40B4-BE49-F238E27FC236}">
                  <a16:creationId xmlns:a16="http://schemas.microsoft.com/office/drawing/2014/main" id="{66E52D05-2F15-0C88-D20E-4178C8C8601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4" name="Group 233">
            <a:extLst>
              <a:ext uri="{FF2B5EF4-FFF2-40B4-BE49-F238E27FC236}">
                <a16:creationId xmlns:a16="http://schemas.microsoft.com/office/drawing/2014/main" id="{1BD2A6EA-C80E-FD22-5486-B28A8F80E50A}"/>
              </a:ext>
            </a:extLst>
          </p:cNvPr>
          <p:cNvGrpSpPr/>
          <p:nvPr/>
        </p:nvGrpSpPr>
        <p:grpSpPr>
          <a:xfrm>
            <a:off x="5502836" y="2815143"/>
            <a:ext cx="1097280" cy="685800"/>
            <a:chOff x="6771067" y="4966859"/>
            <a:chExt cx="1097280" cy="685800"/>
          </a:xfrm>
        </p:grpSpPr>
        <p:sp>
          <p:nvSpPr>
            <p:cNvPr id="236" name="Rectangle: Rounded Corners 235">
              <a:extLst>
                <a:ext uri="{FF2B5EF4-FFF2-40B4-BE49-F238E27FC236}">
                  <a16:creationId xmlns:a16="http://schemas.microsoft.com/office/drawing/2014/main" id="{5FC863FE-5904-807C-3A7B-4ADF521D55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37" name="Oval 236">
              <a:extLst>
                <a:ext uri="{FF2B5EF4-FFF2-40B4-BE49-F238E27FC236}">
                  <a16:creationId xmlns:a16="http://schemas.microsoft.com/office/drawing/2014/main" id="{51D31CE4-F02A-E92D-0392-63496A3328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882CEBBA-2064-BE7A-859E-3F6BDF5F90FC}"/>
              </a:ext>
            </a:extLst>
          </p:cNvPr>
          <p:cNvGrpSpPr/>
          <p:nvPr/>
        </p:nvGrpSpPr>
        <p:grpSpPr>
          <a:xfrm>
            <a:off x="4222377" y="4643943"/>
            <a:ext cx="1097280" cy="685800"/>
            <a:chOff x="6771067" y="4966859"/>
            <a:chExt cx="1097280" cy="685800"/>
          </a:xfrm>
        </p:grpSpPr>
        <p:sp>
          <p:nvSpPr>
            <p:cNvPr id="240" name="Rectangle: Rounded Corners 239">
              <a:extLst>
                <a:ext uri="{FF2B5EF4-FFF2-40B4-BE49-F238E27FC236}">
                  <a16:creationId xmlns:a16="http://schemas.microsoft.com/office/drawing/2014/main" id="{E34C38EF-560E-F281-1363-F24A5D0E60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1" name="Oval 240">
              <a:extLst>
                <a:ext uri="{FF2B5EF4-FFF2-40B4-BE49-F238E27FC236}">
                  <a16:creationId xmlns:a16="http://schemas.microsoft.com/office/drawing/2014/main" id="{B443D3D8-98B1-A4BD-50F0-B0803F9182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2" name="Group 241">
            <a:extLst>
              <a:ext uri="{FF2B5EF4-FFF2-40B4-BE49-F238E27FC236}">
                <a16:creationId xmlns:a16="http://schemas.microsoft.com/office/drawing/2014/main" id="{11C71B85-14DF-45F9-646A-DF037C8C563B}"/>
              </a:ext>
            </a:extLst>
          </p:cNvPr>
          <p:cNvGrpSpPr/>
          <p:nvPr/>
        </p:nvGrpSpPr>
        <p:grpSpPr>
          <a:xfrm>
            <a:off x="4222377" y="3729543"/>
            <a:ext cx="1097280" cy="685800"/>
            <a:chOff x="6771067" y="4966859"/>
            <a:chExt cx="1097280" cy="685800"/>
          </a:xfrm>
        </p:grpSpPr>
        <p:sp>
          <p:nvSpPr>
            <p:cNvPr id="244" name="Rectangle: Rounded Corners 243">
              <a:extLst>
                <a:ext uri="{FF2B5EF4-FFF2-40B4-BE49-F238E27FC236}">
                  <a16:creationId xmlns:a16="http://schemas.microsoft.com/office/drawing/2014/main" id="{EB9CBD27-2311-B683-1779-1D6FCE3EFD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5" name="Oval 244">
              <a:extLst>
                <a:ext uri="{FF2B5EF4-FFF2-40B4-BE49-F238E27FC236}">
                  <a16:creationId xmlns:a16="http://schemas.microsoft.com/office/drawing/2014/main" id="{F53E1447-B58E-6F4A-8E8B-AB2461B577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6" name="Group 245">
            <a:extLst>
              <a:ext uri="{FF2B5EF4-FFF2-40B4-BE49-F238E27FC236}">
                <a16:creationId xmlns:a16="http://schemas.microsoft.com/office/drawing/2014/main" id="{D165DF36-E09B-3B68-B82A-A5C39B9EE270}"/>
              </a:ext>
            </a:extLst>
          </p:cNvPr>
          <p:cNvGrpSpPr/>
          <p:nvPr/>
        </p:nvGrpSpPr>
        <p:grpSpPr>
          <a:xfrm>
            <a:off x="4222377" y="2815143"/>
            <a:ext cx="1097280" cy="685800"/>
            <a:chOff x="6771067" y="4966859"/>
            <a:chExt cx="1097280" cy="685800"/>
          </a:xfrm>
        </p:grpSpPr>
        <p:sp>
          <p:nvSpPr>
            <p:cNvPr id="247" name="Rectangle: Rounded Corners 246">
              <a:extLst>
                <a:ext uri="{FF2B5EF4-FFF2-40B4-BE49-F238E27FC236}">
                  <a16:creationId xmlns:a16="http://schemas.microsoft.com/office/drawing/2014/main" id="{E5760BF0-380B-96A3-A87B-8D1AD36169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48" name="Oval 247">
              <a:extLst>
                <a:ext uri="{FF2B5EF4-FFF2-40B4-BE49-F238E27FC236}">
                  <a16:creationId xmlns:a16="http://schemas.microsoft.com/office/drawing/2014/main" id="{5F810E05-5EDB-4582-61D2-F8208CBC03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89A6F715-AD72-B6CB-F4D4-F1A0C772AF9D}"/>
              </a:ext>
            </a:extLst>
          </p:cNvPr>
          <p:cNvGrpSpPr/>
          <p:nvPr/>
        </p:nvGrpSpPr>
        <p:grpSpPr>
          <a:xfrm>
            <a:off x="2941918" y="5558343"/>
            <a:ext cx="1097280" cy="685800"/>
            <a:chOff x="6771067" y="4966859"/>
            <a:chExt cx="1097280" cy="685800"/>
          </a:xfrm>
        </p:grpSpPr>
        <p:sp>
          <p:nvSpPr>
            <p:cNvPr id="250" name="Rectangle: Rounded Corners 249">
              <a:extLst>
                <a:ext uri="{FF2B5EF4-FFF2-40B4-BE49-F238E27FC236}">
                  <a16:creationId xmlns:a16="http://schemas.microsoft.com/office/drawing/2014/main" id="{DD33D8BB-306E-37C4-2AA7-C59892D7BD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1" name="Oval 250">
              <a:extLst>
                <a:ext uri="{FF2B5EF4-FFF2-40B4-BE49-F238E27FC236}">
                  <a16:creationId xmlns:a16="http://schemas.microsoft.com/office/drawing/2014/main" id="{AC1DB54C-B4EC-7547-758D-FEC2688E6F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2" name="Group 251">
            <a:extLst>
              <a:ext uri="{FF2B5EF4-FFF2-40B4-BE49-F238E27FC236}">
                <a16:creationId xmlns:a16="http://schemas.microsoft.com/office/drawing/2014/main" id="{2FBBB9C9-360A-55DC-3DF3-022A1E8EC91C}"/>
              </a:ext>
            </a:extLst>
          </p:cNvPr>
          <p:cNvGrpSpPr/>
          <p:nvPr/>
        </p:nvGrpSpPr>
        <p:grpSpPr>
          <a:xfrm>
            <a:off x="2941918" y="4643943"/>
            <a:ext cx="1097280" cy="685800"/>
            <a:chOff x="6771067" y="4966859"/>
            <a:chExt cx="1097280" cy="685800"/>
          </a:xfrm>
        </p:grpSpPr>
        <p:sp>
          <p:nvSpPr>
            <p:cNvPr id="253" name="Rectangle: Rounded Corners 252">
              <a:extLst>
                <a:ext uri="{FF2B5EF4-FFF2-40B4-BE49-F238E27FC236}">
                  <a16:creationId xmlns:a16="http://schemas.microsoft.com/office/drawing/2014/main" id="{843E384C-D779-51E1-6C88-7CECAD530C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4" name="Oval 253">
              <a:extLst>
                <a:ext uri="{FF2B5EF4-FFF2-40B4-BE49-F238E27FC236}">
                  <a16:creationId xmlns:a16="http://schemas.microsoft.com/office/drawing/2014/main" id="{09CC9B30-95D5-552A-4AD9-58607DE374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5" name="Group 254">
            <a:extLst>
              <a:ext uri="{FF2B5EF4-FFF2-40B4-BE49-F238E27FC236}">
                <a16:creationId xmlns:a16="http://schemas.microsoft.com/office/drawing/2014/main" id="{A5C8BB2C-F796-3859-B5F5-4991189F6D36}"/>
              </a:ext>
            </a:extLst>
          </p:cNvPr>
          <p:cNvGrpSpPr/>
          <p:nvPr/>
        </p:nvGrpSpPr>
        <p:grpSpPr>
          <a:xfrm>
            <a:off x="2941918" y="3729543"/>
            <a:ext cx="1097280" cy="685800"/>
            <a:chOff x="6771067" y="4966859"/>
            <a:chExt cx="1097280" cy="685800"/>
          </a:xfrm>
        </p:grpSpPr>
        <p:sp>
          <p:nvSpPr>
            <p:cNvPr id="256" name="Rectangle: Rounded Corners 255">
              <a:extLst>
                <a:ext uri="{FF2B5EF4-FFF2-40B4-BE49-F238E27FC236}">
                  <a16:creationId xmlns:a16="http://schemas.microsoft.com/office/drawing/2014/main" id="{F5EDD81D-BC6F-EE3A-6942-03E36831D50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7" name="Oval 256">
              <a:extLst>
                <a:ext uri="{FF2B5EF4-FFF2-40B4-BE49-F238E27FC236}">
                  <a16:creationId xmlns:a16="http://schemas.microsoft.com/office/drawing/2014/main" id="{BA34A3F8-F9E9-E889-D158-5521050278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8" name="Group 257">
            <a:extLst>
              <a:ext uri="{FF2B5EF4-FFF2-40B4-BE49-F238E27FC236}">
                <a16:creationId xmlns:a16="http://schemas.microsoft.com/office/drawing/2014/main" id="{B53CB7B8-8D60-CB2B-DDCC-AE606B1C0A30}"/>
              </a:ext>
            </a:extLst>
          </p:cNvPr>
          <p:cNvGrpSpPr/>
          <p:nvPr/>
        </p:nvGrpSpPr>
        <p:grpSpPr>
          <a:xfrm>
            <a:off x="2941918" y="2815143"/>
            <a:ext cx="1097280" cy="685800"/>
            <a:chOff x="6771067" y="4966859"/>
            <a:chExt cx="1097280" cy="685800"/>
          </a:xfrm>
        </p:grpSpPr>
        <p:sp>
          <p:nvSpPr>
            <p:cNvPr id="259" name="Rectangle: Rounded Corners 258">
              <a:extLst>
                <a:ext uri="{FF2B5EF4-FFF2-40B4-BE49-F238E27FC236}">
                  <a16:creationId xmlns:a16="http://schemas.microsoft.com/office/drawing/2014/main" id="{EF87133B-2280-EB84-E9A9-E5B4AC8B85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0" name="Oval 259">
              <a:extLst>
                <a:ext uri="{FF2B5EF4-FFF2-40B4-BE49-F238E27FC236}">
                  <a16:creationId xmlns:a16="http://schemas.microsoft.com/office/drawing/2014/main" id="{87B3DC30-E741-09D2-EEDA-25D6941D3F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A4B7E4FE-3EE1-F586-AE69-52FA7B10B30C}"/>
              </a:ext>
            </a:extLst>
          </p:cNvPr>
          <p:cNvGrpSpPr/>
          <p:nvPr/>
        </p:nvGrpSpPr>
        <p:grpSpPr>
          <a:xfrm>
            <a:off x="1661459" y="4643943"/>
            <a:ext cx="1097280" cy="685800"/>
            <a:chOff x="6771067" y="4966859"/>
            <a:chExt cx="1097280" cy="685800"/>
          </a:xfrm>
        </p:grpSpPr>
        <p:sp>
          <p:nvSpPr>
            <p:cNvPr id="262" name="Rectangle: Rounded Corners 261">
              <a:extLst>
                <a:ext uri="{FF2B5EF4-FFF2-40B4-BE49-F238E27FC236}">
                  <a16:creationId xmlns:a16="http://schemas.microsoft.com/office/drawing/2014/main" id="{CE2BA3D1-0511-CF1A-C85E-E05DCF0F1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3" name="Oval 262">
              <a:extLst>
                <a:ext uri="{FF2B5EF4-FFF2-40B4-BE49-F238E27FC236}">
                  <a16:creationId xmlns:a16="http://schemas.microsoft.com/office/drawing/2014/main" id="{BC5DB4CD-5282-F3AE-BBD4-E8BC26678B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4" name="Group 263">
            <a:extLst>
              <a:ext uri="{FF2B5EF4-FFF2-40B4-BE49-F238E27FC236}">
                <a16:creationId xmlns:a16="http://schemas.microsoft.com/office/drawing/2014/main" id="{90724F9B-FCB8-F918-DAC3-B1496D91A63F}"/>
              </a:ext>
            </a:extLst>
          </p:cNvPr>
          <p:cNvGrpSpPr/>
          <p:nvPr/>
        </p:nvGrpSpPr>
        <p:grpSpPr>
          <a:xfrm>
            <a:off x="1661459" y="3729543"/>
            <a:ext cx="1097280" cy="685800"/>
            <a:chOff x="6771067" y="4966859"/>
            <a:chExt cx="1097280" cy="685800"/>
          </a:xfrm>
        </p:grpSpPr>
        <p:sp>
          <p:nvSpPr>
            <p:cNvPr id="265" name="Rectangle: Rounded Corners 264">
              <a:extLst>
                <a:ext uri="{FF2B5EF4-FFF2-40B4-BE49-F238E27FC236}">
                  <a16:creationId xmlns:a16="http://schemas.microsoft.com/office/drawing/2014/main" id="{FBCBF0DE-E94C-D2C5-0BB2-5792076CC0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6" name="Oval 265">
              <a:extLst>
                <a:ext uri="{FF2B5EF4-FFF2-40B4-BE49-F238E27FC236}">
                  <a16:creationId xmlns:a16="http://schemas.microsoft.com/office/drawing/2014/main" id="{537A63BC-CE50-FDAA-3864-D782F7765D3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7" name="Group 266">
            <a:extLst>
              <a:ext uri="{FF2B5EF4-FFF2-40B4-BE49-F238E27FC236}">
                <a16:creationId xmlns:a16="http://schemas.microsoft.com/office/drawing/2014/main" id="{BE49AC6E-EAEC-3FC1-F792-32685FC2388B}"/>
              </a:ext>
            </a:extLst>
          </p:cNvPr>
          <p:cNvGrpSpPr/>
          <p:nvPr/>
        </p:nvGrpSpPr>
        <p:grpSpPr>
          <a:xfrm>
            <a:off x="1661459" y="2815143"/>
            <a:ext cx="1097280" cy="685800"/>
            <a:chOff x="6771067" y="4966859"/>
            <a:chExt cx="1097280" cy="685800"/>
          </a:xfrm>
        </p:grpSpPr>
        <p:sp>
          <p:nvSpPr>
            <p:cNvPr id="268" name="Rectangle: Rounded Corners 267">
              <a:extLst>
                <a:ext uri="{FF2B5EF4-FFF2-40B4-BE49-F238E27FC236}">
                  <a16:creationId xmlns:a16="http://schemas.microsoft.com/office/drawing/2014/main" id="{CD3B8327-6FA4-F972-1015-54EF917624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69" name="Oval 268">
              <a:extLst>
                <a:ext uri="{FF2B5EF4-FFF2-40B4-BE49-F238E27FC236}">
                  <a16:creationId xmlns:a16="http://schemas.microsoft.com/office/drawing/2014/main" id="{290D5A63-6794-499F-C6A4-833B81126E5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0" name="Group 269">
            <a:extLst>
              <a:ext uri="{FF2B5EF4-FFF2-40B4-BE49-F238E27FC236}">
                <a16:creationId xmlns:a16="http://schemas.microsoft.com/office/drawing/2014/main" id="{643C860B-BE8C-A77F-5481-B8A52BCC7D29}"/>
              </a:ext>
            </a:extLst>
          </p:cNvPr>
          <p:cNvGrpSpPr/>
          <p:nvPr/>
        </p:nvGrpSpPr>
        <p:grpSpPr>
          <a:xfrm>
            <a:off x="381000" y="3729543"/>
            <a:ext cx="1097280" cy="685800"/>
            <a:chOff x="6771067" y="4966859"/>
            <a:chExt cx="1097280" cy="685800"/>
          </a:xfrm>
        </p:grpSpPr>
        <p:sp>
          <p:nvSpPr>
            <p:cNvPr id="271" name="Rectangle: Rounded Corners 270">
              <a:extLst>
                <a:ext uri="{FF2B5EF4-FFF2-40B4-BE49-F238E27FC236}">
                  <a16:creationId xmlns:a16="http://schemas.microsoft.com/office/drawing/2014/main" id="{6E62A13B-F5E3-3A0A-EFD1-5C77DCC24A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272" name="Oval 271">
              <a:extLst>
                <a:ext uri="{FF2B5EF4-FFF2-40B4-BE49-F238E27FC236}">
                  <a16:creationId xmlns:a16="http://schemas.microsoft.com/office/drawing/2014/main" id="{9A548399-6CB8-F773-B030-958DCB728EB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6" name="Group 305">
            <a:extLst>
              <a:ext uri="{FF2B5EF4-FFF2-40B4-BE49-F238E27FC236}">
                <a16:creationId xmlns:a16="http://schemas.microsoft.com/office/drawing/2014/main" id="{E7F53ED7-9DE9-5656-6D91-2E812C603D13}"/>
              </a:ext>
            </a:extLst>
          </p:cNvPr>
          <p:cNvGrpSpPr/>
          <p:nvPr/>
        </p:nvGrpSpPr>
        <p:grpSpPr>
          <a:xfrm>
            <a:off x="381000" y="2815143"/>
            <a:ext cx="1097280" cy="685800"/>
            <a:chOff x="6771067" y="4966859"/>
            <a:chExt cx="1097280" cy="685800"/>
          </a:xfrm>
        </p:grpSpPr>
        <p:sp>
          <p:nvSpPr>
            <p:cNvPr id="307" name="Rectangle: Rounded Corners 306">
              <a:extLst>
                <a:ext uri="{FF2B5EF4-FFF2-40B4-BE49-F238E27FC236}">
                  <a16:creationId xmlns:a16="http://schemas.microsoft.com/office/drawing/2014/main" id="{0AEB05CA-5A1A-4EC5-95E6-E2DC55FA1E0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08" name="Oval 307">
              <a:extLst>
                <a:ext uri="{FF2B5EF4-FFF2-40B4-BE49-F238E27FC236}">
                  <a16:creationId xmlns:a16="http://schemas.microsoft.com/office/drawing/2014/main" id="{0ED6802C-8699-F910-EE20-51DE0987A5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09" name="Group 308">
            <a:extLst>
              <a:ext uri="{FF2B5EF4-FFF2-40B4-BE49-F238E27FC236}">
                <a16:creationId xmlns:a16="http://schemas.microsoft.com/office/drawing/2014/main" id="{D0F82ADF-99CA-2064-E1C9-5DA92AE0639A}"/>
              </a:ext>
            </a:extLst>
          </p:cNvPr>
          <p:cNvGrpSpPr/>
          <p:nvPr/>
        </p:nvGrpSpPr>
        <p:grpSpPr>
          <a:xfrm>
            <a:off x="10624674" y="4643943"/>
            <a:ext cx="1097280" cy="685800"/>
            <a:chOff x="6771067" y="4966859"/>
            <a:chExt cx="1097280" cy="685800"/>
          </a:xfrm>
        </p:grpSpPr>
        <p:sp>
          <p:nvSpPr>
            <p:cNvPr id="310" name="Rectangle: Rounded Corners 309">
              <a:extLst>
                <a:ext uri="{FF2B5EF4-FFF2-40B4-BE49-F238E27FC236}">
                  <a16:creationId xmlns:a16="http://schemas.microsoft.com/office/drawing/2014/main" id="{F9CE82A2-2F5B-EA21-6BCF-D2CA93E628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1" name="Oval 310">
              <a:extLst>
                <a:ext uri="{FF2B5EF4-FFF2-40B4-BE49-F238E27FC236}">
                  <a16:creationId xmlns:a16="http://schemas.microsoft.com/office/drawing/2014/main" id="{AEE0D8F6-CA31-7489-B672-CA2026D045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2" name="Group 311">
            <a:extLst>
              <a:ext uri="{FF2B5EF4-FFF2-40B4-BE49-F238E27FC236}">
                <a16:creationId xmlns:a16="http://schemas.microsoft.com/office/drawing/2014/main" id="{F87B4210-ED24-8360-2BF8-0BE03D1EAF69}"/>
              </a:ext>
            </a:extLst>
          </p:cNvPr>
          <p:cNvGrpSpPr/>
          <p:nvPr/>
        </p:nvGrpSpPr>
        <p:grpSpPr>
          <a:xfrm>
            <a:off x="10624674" y="3729543"/>
            <a:ext cx="1097280" cy="685800"/>
            <a:chOff x="6771067" y="4966859"/>
            <a:chExt cx="1097280" cy="685800"/>
          </a:xfrm>
        </p:grpSpPr>
        <p:sp>
          <p:nvSpPr>
            <p:cNvPr id="313" name="Rectangle: Rounded Corners 312">
              <a:extLst>
                <a:ext uri="{FF2B5EF4-FFF2-40B4-BE49-F238E27FC236}">
                  <a16:creationId xmlns:a16="http://schemas.microsoft.com/office/drawing/2014/main" id="{AF2C0785-5D15-09FE-E479-56D9F5864F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4" name="Oval 313">
              <a:extLst>
                <a:ext uri="{FF2B5EF4-FFF2-40B4-BE49-F238E27FC236}">
                  <a16:creationId xmlns:a16="http://schemas.microsoft.com/office/drawing/2014/main" id="{E9DF3A86-4CA9-0452-6D9F-9A6AF27266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5" name="Group 314">
            <a:extLst>
              <a:ext uri="{FF2B5EF4-FFF2-40B4-BE49-F238E27FC236}">
                <a16:creationId xmlns:a16="http://schemas.microsoft.com/office/drawing/2014/main" id="{1120638C-9344-FC24-5B39-F64D11A1E574}"/>
              </a:ext>
            </a:extLst>
          </p:cNvPr>
          <p:cNvGrpSpPr/>
          <p:nvPr/>
        </p:nvGrpSpPr>
        <p:grpSpPr>
          <a:xfrm>
            <a:off x="10624674" y="2815143"/>
            <a:ext cx="1097280" cy="685800"/>
            <a:chOff x="6771067" y="4966859"/>
            <a:chExt cx="1097280" cy="685800"/>
          </a:xfrm>
        </p:grpSpPr>
        <p:sp>
          <p:nvSpPr>
            <p:cNvPr id="316" name="Rectangle: Rounded Corners 315">
              <a:extLst>
                <a:ext uri="{FF2B5EF4-FFF2-40B4-BE49-F238E27FC236}">
                  <a16:creationId xmlns:a16="http://schemas.microsoft.com/office/drawing/2014/main" id="{947015F5-562D-3AB5-6914-2CF940B8EDB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7" name="Oval 316">
              <a:extLst>
                <a:ext uri="{FF2B5EF4-FFF2-40B4-BE49-F238E27FC236}">
                  <a16:creationId xmlns:a16="http://schemas.microsoft.com/office/drawing/2014/main" id="{532EE2BD-447C-A964-F2F5-B10F866B84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18" name="Straight Arrow Connector 317">
            <a:extLst>
              <a:ext uri="{FF2B5EF4-FFF2-40B4-BE49-F238E27FC236}">
                <a16:creationId xmlns:a16="http://schemas.microsoft.com/office/drawing/2014/main" id="{97EEEC0B-DF0A-E100-BAE4-87889463D415}"/>
              </a:ext>
            </a:extLst>
          </p:cNvPr>
          <p:cNvCxnSpPr>
            <a:stCxn id="176" idx="3"/>
            <a:endCxn id="20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stCxn id="200" idx="3"/>
            <a:endCxn id="19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stCxn id="197" idx="3"/>
            <a:endCxn id="19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stCxn id="194" idx="3"/>
            <a:endCxn id="1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stCxn id="191" idx="3"/>
            <a:endCxn id="1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stCxn id="188" idx="3"/>
            <a:endCxn id="1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a:stCxn id="185" idx="3"/>
            <a:endCxn id="18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stCxn id="182" idx="3"/>
            <a:endCxn id="17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4086274B-A8BA-3424-EF83-D4CC7D42B727}"/>
              </a:ext>
            </a:extLst>
          </p:cNvPr>
          <p:cNvGrpSpPr/>
          <p:nvPr/>
        </p:nvGrpSpPr>
        <p:grpSpPr>
          <a:xfrm>
            <a:off x="1035384" y="2338345"/>
            <a:ext cx="10070573" cy="210099"/>
            <a:chOff x="1035384" y="2037802"/>
            <a:chExt cx="10070573" cy="210099"/>
          </a:xfrm>
        </p:grpSpPr>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6171C725-6174-C50A-E898-E591FA74E81C}"/>
              </a:ext>
            </a:extLst>
          </p:cNvPr>
          <p:cNvGrpSpPr/>
          <p:nvPr/>
        </p:nvGrpSpPr>
        <p:grpSpPr>
          <a:xfrm>
            <a:off x="9344213" y="4643943"/>
            <a:ext cx="1097280" cy="685800"/>
            <a:chOff x="6771067" y="4966859"/>
            <a:chExt cx="1097280" cy="685800"/>
          </a:xfrm>
        </p:grpSpPr>
        <p:sp>
          <p:nvSpPr>
            <p:cNvPr id="359" name="Rectangle: Rounded Corners 358">
              <a:extLst>
                <a:ext uri="{FF2B5EF4-FFF2-40B4-BE49-F238E27FC236}">
                  <a16:creationId xmlns:a16="http://schemas.microsoft.com/office/drawing/2014/main" id="{D6D03DF4-40E1-A74A-08F3-582BAF2F8BF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0" name="Oval 359">
              <a:extLst>
                <a:ext uri="{FF2B5EF4-FFF2-40B4-BE49-F238E27FC236}">
                  <a16:creationId xmlns:a16="http://schemas.microsoft.com/office/drawing/2014/main" id="{BCC03C06-BA33-570B-A1D7-E8BC854897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1" name="Group 360">
            <a:extLst>
              <a:ext uri="{FF2B5EF4-FFF2-40B4-BE49-F238E27FC236}">
                <a16:creationId xmlns:a16="http://schemas.microsoft.com/office/drawing/2014/main" id="{0DE97ADD-58FF-D656-EE6A-AFF09DA35494}"/>
              </a:ext>
            </a:extLst>
          </p:cNvPr>
          <p:cNvGrpSpPr/>
          <p:nvPr/>
        </p:nvGrpSpPr>
        <p:grpSpPr>
          <a:xfrm>
            <a:off x="9344213" y="3729543"/>
            <a:ext cx="1097280" cy="685800"/>
            <a:chOff x="6771067" y="4966859"/>
            <a:chExt cx="1097280" cy="685800"/>
          </a:xfrm>
        </p:grpSpPr>
        <p:sp>
          <p:nvSpPr>
            <p:cNvPr id="362" name="Rectangle: Rounded Corners 361">
              <a:extLst>
                <a:ext uri="{FF2B5EF4-FFF2-40B4-BE49-F238E27FC236}">
                  <a16:creationId xmlns:a16="http://schemas.microsoft.com/office/drawing/2014/main" id="{90B72477-FBEA-AD3A-D75C-6A5BE44628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3" name="Oval 362">
              <a:extLst>
                <a:ext uri="{FF2B5EF4-FFF2-40B4-BE49-F238E27FC236}">
                  <a16:creationId xmlns:a16="http://schemas.microsoft.com/office/drawing/2014/main" id="{B31B9CBC-EAC8-16EC-33F0-C58C2B807B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4" name="Group 363">
            <a:extLst>
              <a:ext uri="{FF2B5EF4-FFF2-40B4-BE49-F238E27FC236}">
                <a16:creationId xmlns:a16="http://schemas.microsoft.com/office/drawing/2014/main" id="{B7586120-13A2-70B0-D438-B5FE88417DA4}"/>
              </a:ext>
            </a:extLst>
          </p:cNvPr>
          <p:cNvGrpSpPr/>
          <p:nvPr/>
        </p:nvGrpSpPr>
        <p:grpSpPr>
          <a:xfrm>
            <a:off x="9327273" y="2808445"/>
            <a:ext cx="1097280" cy="685800"/>
            <a:chOff x="6771067" y="4966859"/>
            <a:chExt cx="1097280" cy="685800"/>
          </a:xfrm>
        </p:grpSpPr>
        <p:sp>
          <p:nvSpPr>
            <p:cNvPr id="365" name="Rectangle: Rounded Corners 364">
              <a:extLst>
                <a:ext uri="{FF2B5EF4-FFF2-40B4-BE49-F238E27FC236}">
                  <a16:creationId xmlns:a16="http://schemas.microsoft.com/office/drawing/2014/main" id="{0DEEFE57-5FEA-5028-787B-4A48E4AD41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6" name="Oval 365">
              <a:extLst>
                <a:ext uri="{FF2B5EF4-FFF2-40B4-BE49-F238E27FC236}">
                  <a16:creationId xmlns:a16="http://schemas.microsoft.com/office/drawing/2014/main" id="{CE6DD043-29F3-F6A9-9ECB-6DAAF2E4E8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grpSp>
        <p:nvGrpSpPr>
          <p:cNvPr id="165" name="Group 164">
            <a:extLst>
              <a:ext uri="{FF2B5EF4-FFF2-40B4-BE49-F238E27FC236}">
                <a16:creationId xmlns:a16="http://schemas.microsoft.com/office/drawing/2014/main" id="{6F9E1BFD-F050-93E2-F863-E4D4C7AFF2F6}"/>
              </a:ext>
            </a:extLst>
          </p:cNvPr>
          <p:cNvGrpSpPr/>
          <p:nvPr/>
        </p:nvGrpSpPr>
        <p:grpSpPr>
          <a:xfrm>
            <a:off x="268751" y="573793"/>
            <a:ext cx="11483993" cy="960656"/>
            <a:chOff x="280624" y="1088443"/>
            <a:chExt cx="11483993" cy="960656"/>
          </a:xfrm>
        </p:grpSpPr>
        <p:grpSp>
          <p:nvGrpSpPr>
            <p:cNvPr id="167" name="Group 166">
              <a:extLst>
                <a:ext uri="{FF2B5EF4-FFF2-40B4-BE49-F238E27FC236}">
                  <a16:creationId xmlns:a16="http://schemas.microsoft.com/office/drawing/2014/main" id="{5B88C617-4A87-C3D6-B999-586BA9967ECD}"/>
                </a:ext>
              </a:extLst>
            </p:cNvPr>
            <p:cNvGrpSpPr/>
            <p:nvPr/>
          </p:nvGrpSpPr>
          <p:grpSpPr>
            <a:xfrm>
              <a:off x="280624" y="1088443"/>
              <a:ext cx="11483993" cy="910669"/>
              <a:chOff x="280624" y="1088443"/>
              <a:chExt cx="11483993" cy="910669"/>
            </a:xfrm>
          </p:grpSpPr>
          <p:grpSp>
            <p:nvGrpSpPr>
              <p:cNvPr id="222" name="Group 221">
                <a:extLst>
                  <a:ext uri="{FF2B5EF4-FFF2-40B4-BE49-F238E27FC236}">
                    <a16:creationId xmlns:a16="http://schemas.microsoft.com/office/drawing/2014/main" id="{7F6B4FC9-1BA8-8932-C389-FFC9233294FF}"/>
                  </a:ext>
                </a:extLst>
              </p:cNvPr>
              <p:cNvGrpSpPr/>
              <p:nvPr/>
            </p:nvGrpSpPr>
            <p:grpSpPr>
              <a:xfrm>
                <a:off x="280624" y="1088443"/>
                <a:ext cx="11483993" cy="887990"/>
                <a:chOff x="280624" y="1088443"/>
                <a:chExt cx="11483993" cy="887990"/>
              </a:xfrm>
            </p:grpSpPr>
            <p:grpSp>
              <p:nvGrpSpPr>
                <p:cNvPr id="229" name="Group 228">
                  <a:extLst>
                    <a:ext uri="{FF2B5EF4-FFF2-40B4-BE49-F238E27FC236}">
                      <a16:creationId xmlns:a16="http://schemas.microsoft.com/office/drawing/2014/main" id="{91EA4A2F-AA62-1618-B0A6-4AED07FE0324}"/>
                    </a:ext>
                  </a:extLst>
                </p:cNvPr>
                <p:cNvGrpSpPr/>
                <p:nvPr/>
              </p:nvGrpSpPr>
              <p:grpSpPr>
                <a:xfrm>
                  <a:off x="280624" y="1088443"/>
                  <a:ext cx="11483993" cy="765497"/>
                  <a:chOff x="250807" y="379412"/>
                  <a:chExt cx="11483993" cy="765497"/>
                </a:xfrm>
              </p:grpSpPr>
              <p:sp>
                <p:nvSpPr>
                  <p:cNvPr id="243" name="Rectangle 242">
                    <a:extLst>
                      <a:ext uri="{FF2B5EF4-FFF2-40B4-BE49-F238E27FC236}">
                        <a16:creationId xmlns:a16="http://schemas.microsoft.com/office/drawing/2014/main" id="{C3E1BD03-C746-66B1-9D52-06AC5EE47535}"/>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73" name="Rectangle 272">
                    <a:extLst>
                      <a:ext uri="{FF2B5EF4-FFF2-40B4-BE49-F238E27FC236}">
                        <a16:creationId xmlns:a16="http://schemas.microsoft.com/office/drawing/2014/main" id="{DC12E630-7C38-0E52-2BDF-392A8012875C}"/>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74" name="Rectangle 273">
                    <a:extLst>
                      <a:ext uri="{FF2B5EF4-FFF2-40B4-BE49-F238E27FC236}">
                        <a16:creationId xmlns:a16="http://schemas.microsoft.com/office/drawing/2014/main" id="{1992CF96-7A85-3008-80D1-BEA8F8789F99}"/>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75" name="Rectangle 274">
                    <a:extLst>
                      <a:ext uri="{FF2B5EF4-FFF2-40B4-BE49-F238E27FC236}">
                        <a16:creationId xmlns:a16="http://schemas.microsoft.com/office/drawing/2014/main" id="{50611B12-0B2B-FAA5-F928-097A5829EC8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76" name="Rectangle 275">
                    <a:extLst>
                      <a:ext uri="{FF2B5EF4-FFF2-40B4-BE49-F238E27FC236}">
                        <a16:creationId xmlns:a16="http://schemas.microsoft.com/office/drawing/2014/main" id="{42415738-ED78-E171-50D6-71A76219AB2E}"/>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77" name="Oval 276">
                    <a:extLst>
                      <a:ext uri="{FF2B5EF4-FFF2-40B4-BE49-F238E27FC236}">
                        <a16:creationId xmlns:a16="http://schemas.microsoft.com/office/drawing/2014/main" id="{A6969EF8-D603-9363-97F5-34E1CDB0E19D}"/>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78" name="Pentagon 277">
                    <a:extLst>
                      <a:ext uri="{FF2B5EF4-FFF2-40B4-BE49-F238E27FC236}">
                        <a16:creationId xmlns:a16="http://schemas.microsoft.com/office/drawing/2014/main" id="{701D7FBF-A77F-81E8-9211-316D1092FE2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79" name="Pentagon 278">
                    <a:extLst>
                      <a:ext uri="{FF2B5EF4-FFF2-40B4-BE49-F238E27FC236}">
                        <a16:creationId xmlns:a16="http://schemas.microsoft.com/office/drawing/2014/main" id="{F2556662-78FB-8DE1-0E42-70045C8E374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80" name="Pentagon 279">
                    <a:extLst>
                      <a:ext uri="{FF2B5EF4-FFF2-40B4-BE49-F238E27FC236}">
                        <a16:creationId xmlns:a16="http://schemas.microsoft.com/office/drawing/2014/main" id="{6233B6A8-CDE2-04A7-BA6A-63A193658E54}"/>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81" name="Pentagon 280">
                    <a:extLst>
                      <a:ext uri="{FF2B5EF4-FFF2-40B4-BE49-F238E27FC236}">
                        <a16:creationId xmlns:a16="http://schemas.microsoft.com/office/drawing/2014/main" id="{5A7A5BC2-62B8-4BB0-7505-D836B98223B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82" name="Pentagon 281">
                    <a:extLst>
                      <a:ext uri="{FF2B5EF4-FFF2-40B4-BE49-F238E27FC236}">
                        <a16:creationId xmlns:a16="http://schemas.microsoft.com/office/drawing/2014/main" id="{9E714279-5E58-8603-8F76-6EE12EE53E92}"/>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83" name="Pentagon 282">
                    <a:extLst>
                      <a:ext uri="{FF2B5EF4-FFF2-40B4-BE49-F238E27FC236}">
                        <a16:creationId xmlns:a16="http://schemas.microsoft.com/office/drawing/2014/main" id="{00BFB1CD-ECBD-9DE3-DE25-42A6CFCA15A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84" name="Pentagon 283">
                    <a:extLst>
                      <a:ext uri="{FF2B5EF4-FFF2-40B4-BE49-F238E27FC236}">
                        <a16:creationId xmlns:a16="http://schemas.microsoft.com/office/drawing/2014/main" id="{3DAA0CB5-47A2-86E6-06FC-B7B23A053078}"/>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85" name="Pentagon 284">
                    <a:extLst>
                      <a:ext uri="{FF2B5EF4-FFF2-40B4-BE49-F238E27FC236}">
                        <a16:creationId xmlns:a16="http://schemas.microsoft.com/office/drawing/2014/main" id="{908F29AF-F544-9900-A446-7E43054AC04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2" name="Diamond 231">
                  <a:extLst>
                    <a:ext uri="{FF2B5EF4-FFF2-40B4-BE49-F238E27FC236}">
                      <a16:creationId xmlns:a16="http://schemas.microsoft.com/office/drawing/2014/main" id="{3073D682-4E38-3119-C074-A10D07E2B208}"/>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5" name="Diamond 234">
                  <a:extLst>
                    <a:ext uri="{FF2B5EF4-FFF2-40B4-BE49-F238E27FC236}">
                      <a16:creationId xmlns:a16="http://schemas.microsoft.com/office/drawing/2014/main" id="{60848FC3-0803-8110-A368-57FBA0D5C25E}"/>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8" name="Picture 4" descr="Spiral Icon Flat Black Sign On Stock Vector 428290399 - ">
                  <a:extLst>
                    <a:ext uri="{FF2B5EF4-FFF2-40B4-BE49-F238E27FC236}">
                      <a16:creationId xmlns:a16="http://schemas.microsoft.com/office/drawing/2014/main" id="{387BC698-9214-E652-F2C6-4B042D9029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23" name="Graphic 222" descr="Document with solid fill">
                <a:extLst>
                  <a:ext uri="{FF2B5EF4-FFF2-40B4-BE49-F238E27FC236}">
                    <a16:creationId xmlns:a16="http://schemas.microsoft.com/office/drawing/2014/main" id="{7FF22FF6-3AAE-6CBC-3ADF-91006803AC7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226" name="Pentagon 225">
                <a:extLst>
                  <a:ext uri="{FF2B5EF4-FFF2-40B4-BE49-F238E27FC236}">
                    <a16:creationId xmlns:a16="http://schemas.microsoft.com/office/drawing/2014/main" id="{0AD691CD-0BDB-92D4-040A-502C796B9850}"/>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grpSp>
        <p:pic>
          <p:nvPicPr>
            <p:cNvPr id="169" name="Graphic 168" descr="Run with solid fill">
              <a:extLst>
                <a:ext uri="{FF2B5EF4-FFF2-40B4-BE49-F238E27FC236}">
                  <a16:creationId xmlns:a16="http://schemas.microsoft.com/office/drawing/2014/main" id="{9BD23A44-4A71-5E57-96A7-9EB49DAA123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3" name="TextBox 2">
            <a:extLst>
              <a:ext uri="{FF2B5EF4-FFF2-40B4-BE49-F238E27FC236}">
                <a16:creationId xmlns:a16="http://schemas.microsoft.com/office/drawing/2014/main" id="{B76D305B-F67E-F2A7-C538-6893160AA38A}"/>
              </a:ext>
            </a:extLst>
          </p:cNvPr>
          <p:cNvSpPr txBox="1"/>
          <p:nvPr/>
        </p:nvSpPr>
        <p:spPr>
          <a:xfrm>
            <a:off x="71450" y="4735232"/>
            <a:ext cx="2633173" cy="1323439"/>
          </a:xfrm>
          <a:prstGeom prst="rect">
            <a:avLst/>
          </a:prstGeom>
          <a:noFill/>
        </p:spPr>
        <p:txBody>
          <a:bodyPr wrap="square">
            <a:spAutoFit/>
          </a:bodyPr>
          <a:lstStyle/>
          <a:p>
            <a:pPr marR="0" algn="l" rtl="0"/>
            <a:r>
              <a:rPr lang="en-US" sz="800" b="0" i="0" u="none" strike="noStrike" baseline="0" dirty="0">
                <a:solidFill>
                  <a:srgbClr val="000000"/>
                </a:solidFill>
                <a:latin typeface="Calibri" panose="020F0502020204030204" pitchFamily="34" charset="0"/>
              </a:rPr>
              <a:t>AAR: After Action Review</a:t>
            </a:r>
          </a:p>
          <a:p>
            <a:pPr marR="0" algn="l" rtl="0"/>
            <a:r>
              <a:rPr lang="en-US" sz="800" b="0" i="0" u="none" strike="noStrike" baseline="0" dirty="0">
                <a:solidFill>
                  <a:srgbClr val="000000"/>
                </a:solidFill>
                <a:latin typeface="Calibri" panose="020F0502020204030204" pitchFamily="34" charset="0"/>
              </a:rPr>
              <a:t>CDC: Concept Development Conf.</a:t>
            </a:r>
          </a:p>
          <a:p>
            <a:pPr marR="0" algn="l" rtl="0"/>
            <a:r>
              <a:rPr lang="en-US" sz="800" b="0" i="0" u="none" strike="noStrike" baseline="0" dirty="0">
                <a:solidFill>
                  <a:srgbClr val="000000"/>
                </a:solidFill>
                <a:latin typeface="Calibri" panose="020F0502020204030204" pitchFamily="34" charset="0"/>
              </a:rPr>
              <a:t>ERR: Execution Readiness Review</a:t>
            </a:r>
          </a:p>
          <a:p>
            <a:pPr marR="0" algn="l" rtl="0"/>
            <a:r>
              <a:rPr lang="en-US" sz="800" b="0" i="0" u="none" strike="noStrike" baseline="0" dirty="0">
                <a:solidFill>
                  <a:srgbClr val="000000"/>
                </a:solidFill>
                <a:latin typeface="Calibri" panose="020F0502020204030204" pitchFamily="34" charset="0"/>
              </a:rPr>
              <a:t>FPC: Final Planning Conf.</a:t>
            </a:r>
          </a:p>
          <a:p>
            <a:pPr marR="0" algn="l" rtl="0"/>
            <a:r>
              <a:rPr lang="en-US" sz="800" b="0" i="0" u="none" strike="noStrike" baseline="0" dirty="0">
                <a:solidFill>
                  <a:srgbClr val="000000"/>
                </a:solidFill>
                <a:latin typeface="Calibri" panose="020F0502020204030204" pitchFamily="34" charset="0"/>
              </a:rPr>
              <a:t>IPC: Initial Planning Conf.</a:t>
            </a:r>
          </a:p>
          <a:p>
            <a:pPr marR="0" algn="l" rtl="0"/>
            <a:r>
              <a:rPr lang="en-US" sz="800" b="0" i="0" u="none" strike="noStrike" baseline="0" dirty="0">
                <a:solidFill>
                  <a:srgbClr val="000000"/>
                </a:solidFill>
                <a:latin typeface="Calibri" panose="020F0502020204030204" pitchFamily="34" charset="0"/>
              </a:rPr>
              <a:t>IRR: Integration Readiness Review</a:t>
            </a:r>
          </a:p>
          <a:p>
            <a:pPr marR="0" algn="l" rtl="0"/>
            <a:r>
              <a:rPr lang="en-US" sz="800" b="0" i="0" u="none" strike="noStrike" baseline="0" dirty="0">
                <a:solidFill>
                  <a:srgbClr val="000000"/>
                </a:solidFill>
                <a:latin typeface="Calibri" panose="020F0502020204030204" pitchFamily="34" charset="0"/>
              </a:rPr>
              <a:t>MDC: MSEL Development Conf.</a:t>
            </a:r>
          </a:p>
          <a:p>
            <a:pPr marR="0" algn="l" rtl="0"/>
            <a:r>
              <a:rPr lang="en-US" sz="800" b="0" i="0" u="none" strike="noStrike" baseline="0" dirty="0">
                <a:solidFill>
                  <a:srgbClr val="000000"/>
                </a:solidFill>
                <a:latin typeface="Calibri" panose="020F0502020204030204" pitchFamily="34" charset="0"/>
              </a:rPr>
              <a:t>MPC: Mid Planning Conf.</a:t>
            </a:r>
          </a:p>
          <a:p>
            <a:pPr marR="0" algn="l" rtl="0"/>
            <a:r>
              <a:rPr lang="en-US" sz="800" b="0" i="0" u="none" strike="noStrike" baseline="0" dirty="0">
                <a:solidFill>
                  <a:srgbClr val="000000"/>
                </a:solidFill>
                <a:latin typeface="Calibri" panose="020F0502020204030204" pitchFamily="34" charset="0"/>
              </a:rPr>
              <a:t>MSC: MSEL Synch Conference</a:t>
            </a:r>
          </a:p>
          <a:p>
            <a:pPr marR="0" algn="l" rtl="0"/>
            <a:r>
              <a:rPr lang="en-US" sz="800" b="0" i="0" u="none" strike="noStrike" baseline="0" dirty="0">
                <a:solidFill>
                  <a:srgbClr val="000000"/>
                </a:solidFill>
                <a:latin typeface="Calibri" panose="020F0502020204030204" pitchFamily="34" charset="0"/>
              </a:rPr>
              <a:t>TIM: Technical Interchange Meeting</a:t>
            </a:r>
          </a:p>
        </p:txBody>
      </p:sp>
    </p:spTree>
    <p:extLst>
      <p:ext uri="{BB962C8B-B14F-4D97-AF65-F5344CB8AC3E}">
        <p14:creationId xmlns:p14="http://schemas.microsoft.com/office/powerpoint/2010/main" val="27178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p:txBody>
          <a:bodyPr>
            <a:normAutofit/>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idx="1"/>
          </p:nvPr>
        </p:nvSpPr>
        <p:spPr>
          <a:xfrm>
            <a:off x="838200" y="958552"/>
            <a:ext cx="10515600" cy="5518448"/>
          </a:xfrm>
        </p:spPr>
        <p:txBody>
          <a:bodyPr vert="horz" lIns="91440" tIns="45720" rIns="91440" bIns="45720" rtlCol="0" anchor="t">
            <a:normAutofit lnSpcReduction="10000"/>
          </a:bodyPr>
          <a:lstStyle/>
          <a:p>
            <a:pPr>
              <a:spcBef>
                <a:spcPts val="0"/>
              </a:spcBef>
              <a:spcAft>
                <a:spcPts val="1200"/>
              </a:spcAft>
            </a:pPr>
            <a:r>
              <a:rPr lang="en-US" sz="2400" dirty="0">
                <a:ea typeface="Tahoma" panose="020B0604030504040204" pitchFamily="34" charset="0"/>
                <a:cs typeface="Tahoma" panose="020B0604030504040204" pitchFamily="34" charset="0"/>
              </a:rPr>
              <a:t>Both risks are bad outcomes of an integration</a:t>
            </a:r>
          </a:p>
          <a:p>
            <a:pPr>
              <a:spcBef>
                <a:spcPts val="0"/>
              </a:spcBef>
              <a:spcAft>
                <a:spcPts val="1200"/>
              </a:spcAft>
            </a:pPr>
            <a:r>
              <a:rPr lang="en-US" sz="2400" dirty="0">
                <a:ea typeface="Tahoma"/>
                <a:cs typeface="Tahoma"/>
              </a:rPr>
              <a:t>The Invalid Environment Risk is more significant because the failure will not become apparent until later in the event life cycle (if at all)</a:t>
            </a:r>
            <a:endParaRPr lang="en-US" sz="2400" dirty="0">
              <a:ea typeface="Tahoma" panose="020B0604030504040204" pitchFamily="34" charset="0"/>
              <a:cs typeface="Tahoma" panose="020B0604030504040204" pitchFamily="34" charset="0"/>
            </a:endParaRPr>
          </a:p>
          <a:p>
            <a:pPr>
              <a:spcBef>
                <a:spcPts val="0"/>
              </a:spcBef>
              <a:spcAft>
                <a:spcPts val="1200"/>
              </a:spcAft>
            </a:pPr>
            <a:r>
              <a:rPr lang="en-US" sz="2400" dirty="0">
                <a:ea typeface="Tahoma"/>
                <a:cs typeface="Tahoma"/>
              </a:rPr>
              <a:t>A well-defined process does not eliminate the risk, but does mitigate it</a:t>
            </a:r>
          </a:p>
          <a:p>
            <a:pPr>
              <a:spcBef>
                <a:spcPts val="0"/>
              </a:spcBef>
              <a:spcAft>
                <a:spcPts val="1200"/>
              </a:spcAft>
            </a:pPr>
            <a:r>
              <a:rPr lang="en-US" sz="2400" dirty="0">
                <a:ea typeface="Tahoma"/>
                <a:cs typeface="Tahoma"/>
              </a:rPr>
              <a:t>A process only works if the team follows it, everyone must embrace the process</a:t>
            </a:r>
          </a:p>
          <a:p>
            <a:pPr lvl="1">
              <a:lnSpc>
                <a:spcPct val="110000"/>
              </a:lnSpc>
              <a:spcBef>
                <a:spcPts val="0"/>
              </a:spcBef>
              <a:spcAft>
                <a:spcPts val="600"/>
              </a:spcAft>
            </a:pPr>
            <a:r>
              <a:rPr lang="en-US" sz="2000" dirty="0">
                <a:ea typeface="Tahoma"/>
                <a:cs typeface="Tahoma"/>
              </a:rPr>
              <a:t>Top-level management support is critical! If mangers do not consider the process important, shortcuts and missed steps will jeopardize the record runs</a:t>
            </a:r>
          </a:p>
          <a:p>
            <a:pPr lvl="1">
              <a:lnSpc>
                <a:spcPct val="110000"/>
              </a:lnSpc>
              <a:spcBef>
                <a:spcPts val="0"/>
              </a:spcBef>
              <a:spcAft>
                <a:spcPts val="600"/>
              </a:spcAft>
            </a:pPr>
            <a:r>
              <a:rPr lang="en-US" sz="2000" dirty="0">
                <a:ea typeface="Tahoma"/>
                <a:cs typeface="Tahoma"/>
              </a:rPr>
              <a:t>Practitioners must receive training on the process and accept the reasons to follow it</a:t>
            </a:r>
          </a:p>
          <a:p>
            <a:pPr>
              <a:spcBef>
                <a:spcPts val="0"/>
              </a:spcBef>
              <a:spcAft>
                <a:spcPts val="1200"/>
              </a:spcAft>
            </a:pPr>
            <a:r>
              <a:rPr lang="en-US" sz="2400" dirty="0">
                <a:ea typeface="Tahoma"/>
                <a:cs typeface="Tahoma"/>
              </a:rPr>
              <a:t>When there is schedule pressure, the leadership almost always abandons the process</a:t>
            </a:r>
          </a:p>
          <a:p>
            <a:pPr lvl="1">
              <a:lnSpc>
                <a:spcPct val="110000"/>
              </a:lnSpc>
              <a:spcBef>
                <a:spcPts val="0"/>
              </a:spcBef>
              <a:spcAft>
                <a:spcPts val="600"/>
              </a:spcAft>
            </a:pPr>
            <a:r>
              <a:rPr lang="en-US" sz="2000" dirty="0">
                <a:ea typeface="Tahoma"/>
                <a:cs typeface="Tahoma"/>
              </a:rPr>
              <a:t>The schedule pressure often results from not following the process (e.g., poor planning)</a:t>
            </a:r>
          </a:p>
          <a:p>
            <a:pPr lvl="1">
              <a:lnSpc>
                <a:spcPct val="110000"/>
              </a:lnSpc>
              <a:spcBef>
                <a:spcPts val="0"/>
              </a:spcBef>
              <a:spcAft>
                <a:spcPts val="600"/>
              </a:spcAft>
            </a:pPr>
            <a:r>
              <a:rPr lang="en-US" sz="2000" dirty="0">
                <a:ea typeface="Tahoma"/>
                <a:cs typeface="Tahoma"/>
              </a:rPr>
              <a:t>Further process shortcuts create more schedule slippage, or induces added risks</a:t>
            </a:r>
          </a:p>
          <a:p>
            <a:pPr>
              <a:spcBef>
                <a:spcPts val="0"/>
              </a:spcBef>
              <a:spcAft>
                <a:spcPts val="1200"/>
              </a:spcAft>
            </a:pPr>
            <a:r>
              <a:rPr lang="en-US" sz="2400" dirty="0">
                <a:ea typeface="Tahoma" panose="020B0604030504040204" pitchFamily="34" charset="0"/>
                <a:cs typeface="Tahoma" panose="020B0604030504040204" pitchFamily="34" charset="0"/>
              </a:rPr>
              <a:t>The verification activities in the process mitigate the Integration Failure risk</a:t>
            </a:r>
          </a:p>
          <a:p>
            <a:pPr>
              <a:spcBef>
                <a:spcPts val="0"/>
              </a:spcBef>
              <a:spcAft>
                <a:spcPts val="1200"/>
              </a:spcAft>
            </a:pPr>
            <a:r>
              <a:rPr lang="en-US" sz="2400" dirty="0">
                <a:ea typeface="Tahoma" panose="020B0604030504040204" pitchFamily="34" charset="0"/>
                <a:cs typeface="Tahoma" panose="020B0604030504040204" pitchFamily="34" charset="0"/>
              </a:rPr>
              <a:t>The validation activities in the process mitigate the Incorrect Environment risk</a:t>
            </a:r>
            <a:endParaRPr lang="en-US" sz="20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11</a:t>
            </a:fld>
            <a:endParaRPr lang="en-US" dirty="0"/>
          </a:p>
        </p:txBody>
      </p:sp>
    </p:spTree>
    <p:extLst>
      <p:ext uri="{BB962C8B-B14F-4D97-AF65-F5344CB8AC3E}">
        <p14:creationId xmlns:p14="http://schemas.microsoft.com/office/powerpoint/2010/main" val="333546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Process Steps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12</a:t>
            </a:fld>
            <a:endParaRPr lang="en-US" dirty="0"/>
          </a:p>
        </p:txBody>
      </p:sp>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2217F71D-6FB6-F207-2836-3C9E224E8B83}"/>
              </a:ext>
            </a:extLst>
          </p:cNvPr>
          <p:cNvSpPr/>
          <p:nvPr/>
        </p:nvSpPr>
        <p:spPr>
          <a:xfrm>
            <a:off x="298250" y="1443542"/>
            <a:ext cx="11512749" cy="125939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oup 174">
            <a:extLst>
              <a:ext uri="{FF2B5EF4-FFF2-40B4-BE49-F238E27FC236}">
                <a16:creationId xmlns:a16="http://schemas.microsoft.com/office/drawing/2014/main" id="{2647652E-17AB-FFD2-5403-A71C4A5B70CA}"/>
              </a:ext>
            </a:extLst>
          </p:cNvPr>
          <p:cNvGrpSpPr/>
          <p:nvPr/>
        </p:nvGrpSpPr>
        <p:grpSpPr>
          <a:xfrm>
            <a:off x="381000" y="1547963"/>
            <a:ext cx="1097280" cy="799337"/>
            <a:chOff x="560065" y="5025296"/>
            <a:chExt cx="1097280" cy="799337"/>
          </a:xfrm>
        </p:grpSpPr>
        <p:sp>
          <p:nvSpPr>
            <p:cNvPr id="176" name="Rectangle: Rounded Corners 175">
              <a:extLst>
                <a:ext uri="{FF2B5EF4-FFF2-40B4-BE49-F238E27FC236}">
                  <a16:creationId xmlns:a16="http://schemas.microsoft.com/office/drawing/2014/main" id="{CE8C9AC4-E38A-5CCF-3178-221F069D3EB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7" name="Oval 176">
              <a:extLst>
                <a:ext uri="{FF2B5EF4-FFF2-40B4-BE49-F238E27FC236}">
                  <a16:creationId xmlns:a16="http://schemas.microsoft.com/office/drawing/2014/main" id="{DA54D080-1125-EA38-C951-73BF962E3B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78" name="Group 177">
            <a:extLst>
              <a:ext uri="{FF2B5EF4-FFF2-40B4-BE49-F238E27FC236}">
                <a16:creationId xmlns:a16="http://schemas.microsoft.com/office/drawing/2014/main" id="{DAB978BD-2A87-AD95-E7C6-473ABC4D6C75}"/>
              </a:ext>
            </a:extLst>
          </p:cNvPr>
          <p:cNvGrpSpPr/>
          <p:nvPr/>
        </p:nvGrpSpPr>
        <p:grpSpPr>
          <a:xfrm>
            <a:off x="10624674" y="1552255"/>
            <a:ext cx="1097280" cy="799337"/>
            <a:chOff x="560065" y="5025296"/>
            <a:chExt cx="1097280" cy="799337"/>
          </a:xfrm>
        </p:grpSpPr>
        <p:sp>
          <p:nvSpPr>
            <p:cNvPr id="179" name="Rectangle: Rounded Corners 178">
              <a:extLst>
                <a:ext uri="{FF2B5EF4-FFF2-40B4-BE49-F238E27FC236}">
                  <a16:creationId xmlns:a16="http://schemas.microsoft.com/office/drawing/2014/main" id="{7E8B5EA8-845F-BD58-1965-C173C97510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0" name="Oval 179">
              <a:extLst>
                <a:ext uri="{FF2B5EF4-FFF2-40B4-BE49-F238E27FC236}">
                  <a16:creationId xmlns:a16="http://schemas.microsoft.com/office/drawing/2014/main" id="{4D72C231-CAE7-DB10-0CAA-1A7122B3643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1" name="Group 180">
            <a:extLst>
              <a:ext uri="{FF2B5EF4-FFF2-40B4-BE49-F238E27FC236}">
                <a16:creationId xmlns:a16="http://schemas.microsoft.com/office/drawing/2014/main" id="{D57B3BB3-D134-E2FD-BED2-0575F170842A}"/>
              </a:ext>
            </a:extLst>
          </p:cNvPr>
          <p:cNvGrpSpPr/>
          <p:nvPr/>
        </p:nvGrpSpPr>
        <p:grpSpPr>
          <a:xfrm>
            <a:off x="9344213" y="1552255"/>
            <a:ext cx="1097280" cy="799337"/>
            <a:chOff x="560065" y="5025296"/>
            <a:chExt cx="1097280" cy="799337"/>
          </a:xfrm>
        </p:grpSpPr>
        <p:sp>
          <p:nvSpPr>
            <p:cNvPr id="182" name="Rectangle: Rounded Corners 181">
              <a:extLst>
                <a:ext uri="{FF2B5EF4-FFF2-40B4-BE49-F238E27FC236}">
                  <a16:creationId xmlns:a16="http://schemas.microsoft.com/office/drawing/2014/main" id="{95BEA664-042A-1DBE-79D9-C95D0B74324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3" name="Oval 182">
              <a:extLst>
                <a:ext uri="{FF2B5EF4-FFF2-40B4-BE49-F238E27FC236}">
                  <a16:creationId xmlns:a16="http://schemas.microsoft.com/office/drawing/2014/main" id="{28E54F59-D485-7033-4DB1-F9D5F19CB4B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4" name="Group 183">
            <a:extLst>
              <a:ext uri="{FF2B5EF4-FFF2-40B4-BE49-F238E27FC236}">
                <a16:creationId xmlns:a16="http://schemas.microsoft.com/office/drawing/2014/main" id="{549256F1-AB90-4687-B7C1-17D938286F5D}"/>
              </a:ext>
            </a:extLst>
          </p:cNvPr>
          <p:cNvGrpSpPr/>
          <p:nvPr/>
        </p:nvGrpSpPr>
        <p:grpSpPr>
          <a:xfrm>
            <a:off x="8063754" y="1547963"/>
            <a:ext cx="1097280" cy="799337"/>
            <a:chOff x="560065" y="5025296"/>
            <a:chExt cx="1097280" cy="799337"/>
          </a:xfrm>
        </p:grpSpPr>
        <p:sp>
          <p:nvSpPr>
            <p:cNvPr id="185" name="Rectangle: Rounded Corners 184">
              <a:extLst>
                <a:ext uri="{FF2B5EF4-FFF2-40B4-BE49-F238E27FC236}">
                  <a16:creationId xmlns:a16="http://schemas.microsoft.com/office/drawing/2014/main" id="{97EFFA2D-40CC-5B2F-A695-3F2D53A3D3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6" name="Oval 185">
              <a:extLst>
                <a:ext uri="{FF2B5EF4-FFF2-40B4-BE49-F238E27FC236}">
                  <a16:creationId xmlns:a16="http://schemas.microsoft.com/office/drawing/2014/main" id="{72435353-7F41-3231-0FD7-F0640EE3D21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7" name="Group 186">
            <a:extLst>
              <a:ext uri="{FF2B5EF4-FFF2-40B4-BE49-F238E27FC236}">
                <a16:creationId xmlns:a16="http://schemas.microsoft.com/office/drawing/2014/main" id="{E980DC77-9B24-3A10-91C9-30742FD9F31D}"/>
              </a:ext>
            </a:extLst>
          </p:cNvPr>
          <p:cNvGrpSpPr/>
          <p:nvPr/>
        </p:nvGrpSpPr>
        <p:grpSpPr>
          <a:xfrm>
            <a:off x="6783295" y="1547963"/>
            <a:ext cx="1097280" cy="799337"/>
            <a:chOff x="560065" y="5025296"/>
            <a:chExt cx="1097280" cy="799337"/>
          </a:xfrm>
        </p:grpSpPr>
        <p:sp>
          <p:nvSpPr>
            <p:cNvPr id="188" name="Rectangle: Rounded Corners 187">
              <a:extLst>
                <a:ext uri="{FF2B5EF4-FFF2-40B4-BE49-F238E27FC236}">
                  <a16:creationId xmlns:a16="http://schemas.microsoft.com/office/drawing/2014/main" id="{15E4353B-C8F3-F281-6C98-63775935F80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89" name="Oval 188">
              <a:extLst>
                <a:ext uri="{FF2B5EF4-FFF2-40B4-BE49-F238E27FC236}">
                  <a16:creationId xmlns:a16="http://schemas.microsoft.com/office/drawing/2014/main" id="{5186CF1B-99F4-6FD0-EFEE-078EBA5C08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0" name="Group 189">
            <a:extLst>
              <a:ext uri="{FF2B5EF4-FFF2-40B4-BE49-F238E27FC236}">
                <a16:creationId xmlns:a16="http://schemas.microsoft.com/office/drawing/2014/main" id="{ED5A8FD6-C9EC-C04D-6FE6-52CE33316C90}"/>
              </a:ext>
            </a:extLst>
          </p:cNvPr>
          <p:cNvGrpSpPr/>
          <p:nvPr/>
        </p:nvGrpSpPr>
        <p:grpSpPr>
          <a:xfrm>
            <a:off x="5502836" y="1547963"/>
            <a:ext cx="1097280" cy="799337"/>
            <a:chOff x="560065" y="5025296"/>
            <a:chExt cx="1097280" cy="799337"/>
          </a:xfrm>
        </p:grpSpPr>
        <p:sp>
          <p:nvSpPr>
            <p:cNvPr id="191" name="Rectangle: Rounded Corners 190">
              <a:extLst>
                <a:ext uri="{FF2B5EF4-FFF2-40B4-BE49-F238E27FC236}">
                  <a16:creationId xmlns:a16="http://schemas.microsoft.com/office/drawing/2014/main" id="{5785E191-14AA-8D98-3B61-C5978A2F36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2" name="Oval 191">
              <a:extLst>
                <a:ext uri="{FF2B5EF4-FFF2-40B4-BE49-F238E27FC236}">
                  <a16:creationId xmlns:a16="http://schemas.microsoft.com/office/drawing/2014/main" id="{10E28796-B810-464F-BEDC-41C201EBA91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3" name="Group 192">
            <a:extLst>
              <a:ext uri="{FF2B5EF4-FFF2-40B4-BE49-F238E27FC236}">
                <a16:creationId xmlns:a16="http://schemas.microsoft.com/office/drawing/2014/main" id="{A0E4CCAC-CC6F-7A44-6CE8-9940A2EDC2CC}"/>
              </a:ext>
            </a:extLst>
          </p:cNvPr>
          <p:cNvGrpSpPr/>
          <p:nvPr/>
        </p:nvGrpSpPr>
        <p:grpSpPr>
          <a:xfrm>
            <a:off x="4222377" y="1547963"/>
            <a:ext cx="1097280" cy="799337"/>
            <a:chOff x="560065" y="5025296"/>
            <a:chExt cx="1097280" cy="799337"/>
          </a:xfrm>
        </p:grpSpPr>
        <p:sp>
          <p:nvSpPr>
            <p:cNvPr id="194" name="Rectangle: Rounded Corners 193">
              <a:extLst>
                <a:ext uri="{FF2B5EF4-FFF2-40B4-BE49-F238E27FC236}">
                  <a16:creationId xmlns:a16="http://schemas.microsoft.com/office/drawing/2014/main" id="{744A7FE5-EB4A-8D90-3212-B0EC6437EB5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5" name="Oval 194">
              <a:extLst>
                <a:ext uri="{FF2B5EF4-FFF2-40B4-BE49-F238E27FC236}">
                  <a16:creationId xmlns:a16="http://schemas.microsoft.com/office/drawing/2014/main" id="{BAE1AB1E-7155-F147-7CF8-837BEDEBEA9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6" name="Group 195">
            <a:extLst>
              <a:ext uri="{FF2B5EF4-FFF2-40B4-BE49-F238E27FC236}">
                <a16:creationId xmlns:a16="http://schemas.microsoft.com/office/drawing/2014/main" id="{3D22785A-5F96-084F-1E6B-59EEEE1978A3}"/>
              </a:ext>
            </a:extLst>
          </p:cNvPr>
          <p:cNvGrpSpPr/>
          <p:nvPr/>
        </p:nvGrpSpPr>
        <p:grpSpPr>
          <a:xfrm>
            <a:off x="2941918" y="1547963"/>
            <a:ext cx="1097280" cy="799337"/>
            <a:chOff x="560065" y="5025296"/>
            <a:chExt cx="1097280" cy="799337"/>
          </a:xfrm>
        </p:grpSpPr>
        <p:sp>
          <p:nvSpPr>
            <p:cNvPr id="197" name="Rectangle: Rounded Corners 196">
              <a:extLst>
                <a:ext uri="{FF2B5EF4-FFF2-40B4-BE49-F238E27FC236}">
                  <a16:creationId xmlns:a16="http://schemas.microsoft.com/office/drawing/2014/main" id="{5834CCA5-2B4B-05FD-E9E8-CF7BF223CCC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198" name="Oval 197">
              <a:extLst>
                <a:ext uri="{FF2B5EF4-FFF2-40B4-BE49-F238E27FC236}">
                  <a16:creationId xmlns:a16="http://schemas.microsoft.com/office/drawing/2014/main" id="{BB83B252-25B9-B11A-9427-5F271820D94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199" name="Group 198">
            <a:extLst>
              <a:ext uri="{FF2B5EF4-FFF2-40B4-BE49-F238E27FC236}">
                <a16:creationId xmlns:a16="http://schemas.microsoft.com/office/drawing/2014/main" id="{AB370708-BCDB-D19A-6DAE-B2602CE92AD8}"/>
              </a:ext>
            </a:extLst>
          </p:cNvPr>
          <p:cNvGrpSpPr/>
          <p:nvPr/>
        </p:nvGrpSpPr>
        <p:grpSpPr>
          <a:xfrm>
            <a:off x="1661459" y="1547963"/>
            <a:ext cx="1097280" cy="799337"/>
            <a:chOff x="560065" y="5025296"/>
            <a:chExt cx="1097280" cy="799337"/>
          </a:xfrm>
        </p:grpSpPr>
        <p:sp>
          <p:nvSpPr>
            <p:cNvPr id="200" name="Rectangle: Rounded Corners 199">
              <a:extLst>
                <a:ext uri="{FF2B5EF4-FFF2-40B4-BE49-F238E27FC236}">
                  <a16:creationId xmlns:a16="http://schemas.microsoft.com/office/drawing/2014/main" id="{EA1A1677-FE05-E075-E4B7-7EB31214E7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1" name="Oval 200">
              <a:extLst>
                <a:ext uri="{FF2B5EF4-FFF2-40B4-BE49-F238E27FC236}">
                  <a16:creationId xmlns:a16="http://schemas.microsoft.com/office/drawing/2014/main" id="{39345472-D778-53BF-8CE7-C6340BD97A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2" name="Group 201">
            <a:extLst>
              <a:ext uri="{FF2B5EF4-FFF2-40B4-BE49-F238E27FC236}">
                <a16:creationId xmlns:a16="http://schemas.microsoft.com/office/drawing/2014/main" id="{A3C1A1A0-1800-8808-7EC8-6D221B43D5F4}"/>
              </a:ext>
            </a:extLst>
          </p:cNvPr>
          <p:cNvGrpSpPr/>
          <p:nvPr/>
        </p:nvGrpSpPr>
        <p:grpSpPr>
          <a:xfrm>
            <a:off x="8063754" y="4643943"/>
            <a:ext cx="1097280" cy="685800"/>
            <a:chOff x="6771067" y="4966859"/>
            <a:chExt cx="1097280" cy="685800"/>
          </a:xfrm>
        </p:grpSpPr>
        <p:sp>
          <p:nvSpPr>
            <p:cNvPr id="203" name="Rectangle: Rounded Corners 202">
              <a:extLst>
                <a:ext uri="{FF2B5EF4-FFF2-40B4-BE49-F238E27FC236}">
                  <a16:creationId xmlns:a16="http://schemas.microsoft.com/office/drawing/2014/main" id="{C8CFE5E9-1314-8EE4-C319-96A7CE443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4" name="Oval 203">
              <a:extLst>
                <a:ext uri="{FF2B5EF4-FFF2-40B4-BE49-F238E27FC236}">
                  <a16:creationId xmlns:a16="http://schemas.microsoft.com/office/drawing/2014/main" id="{CD6C0BE8-45DE-6FC6-7058-7731DB313FD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5" name="Group 204">
            <a:extLst>
              <a:ext uri="{FF2B5EF4-FFF2-40B4-BE49-F238E27FC236}">
                <a16:creationId xmlns:a16="http://schemas.microsoft.com/office/drawing/2014/main" id="{757FCFDC-240A-CB82-608D-532B25192842}"/>
              </a:ext>
            </a:extLst>
          </p:cNvPr>
          <p:cNvGrpSpPr/>
          <p:nvPr/>
        </p:nvGrpSpPr>
        <p:grpSpPr>
          <a:xfrm>
            <a:off x="8063754" y="3729543"/>
            <a:ext cx="1097280" cy="685800"/>
            <a:chOff x="6771067" y="4966859"/>
            <a:chExt cx="1097280" cy="685800"/>
          </a:xfrm>
        </p:grpSpPr>
        <p:sp>
          <p:nvSpPr>
            <p:cNvPr id="206" name="Rectangle: Rounded Corners 205">
              <a:extLst>
                <a:ext uri="{FF2B5EF4-FFF2-40B4-BE49-F238E27FC236}">
                  <a16:creationId xmlns:a16="http://schemas.microsoft.com/office/drawing/2014/main" id="{89C215D5-CCC4-BEF0-A30C-9C088B0B9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7" name="Oval 206">
              <a:extLst>
                <a:ext uri="{FF2B5EF4-FFF2-40B4-BE49-F238E27FC236}">
                  <a16:creationId xmlns:a16="http://schemas.microsoft.com/office/drawing/2014/main" id="{5653FA0A-3DA3-6D18-8D1F-7EA6D82FB8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8" name="Group 207">
            <a:extLst>
              <a:ext uri="{FF2B5EF4-FFF2-40B4-BE49-F238E27FC236}">
                <a16:creationId xmlns:a16="http://schemas.microsoft.com/office/drawing/2014/main" id="{BAD005A9-5F31-C964-8D68-243750B4AA2C}"/>
              </a:ext>
            </a:extLst>
          </p:cNvPr>
          <p:cNvGrpSpPr/>
          <p:nvPr/>
        </p:nvGrpSpPr>
        <p:grpSpPr>
          <a:xfrm>
            <a:off x="8063754" y="2815143"/>
            <a:ext cx="1097280" cy="685800"/>
            <a:chOff x="6771067" y="4966859"/>
            <a:chExt cx="1097280" cy="685800"/>
          </a:xfrm>
        </p:grpSpPr>
        <p:sp>
          <p:nvSpPr>
            <p:cNvPr id="209" name="Rectangle: Rounded Corners 208">
              <a:extLst>
                <a:ext uri="{FF2B5EF4-FFF2-40B4-BE49-F238E27FC236}">
                  <a16:creationId xmlns:a16="http://schemas.microsoft.com/office/drawing/2014/main" id="{A72D8A51-07BD-71EF-1977-636B00052D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0" name="Oval 209">
              <a:extLst>
                <a:ext uri="{FF2B5EF4-FFF2-40B4-BE49-F238E27FC236}">
                  <a16:creationId xmlns:a16="http://schemas.microsoft.com/office/drawing/2014/main" id="{123FF35F-57CE-EC4F-F297-44FEF598A8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3484B0A1-724F-4ABA-BD8E-C4E19DF492CD}"/>
              </a:ext>
            </a:extLst>
          </p:cNvPr>
          <p:cNvGrpSpPr/>
          <p:nvPr/>
        </p:nvGrpSpPr>
        <p:grpSpPr>
          <a:xfrm>
            <a:off x="6783295" y="5558343"/>
            <a:ext cx="1097280" cy="685800"/>
            <a:chOff x="6771067" y="4966859"/>
            <a:chExt cx="1097280" cy="685800"/>
          </a:xfrm>
        </p:grpSpPr>
        <p:sp>
          <p:nvSpPr>
            <p:cNvPr id="212" name="Rectangle: Rounded Corners 211">
              <a:extLst>
                <a:ext uri="{FF2B5EF4-FFF2-40B4-BE49-F238E27FC236}">
                  <a16:creationId xmlns:a16="http://schemas.microsoft.com/office/drawing/2014/main" id="{AF42B036-2CED-7098-4C08-006B9B75C16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3" name="Oval 212">
              <a:extLst>
                <a:ext uri="{FF2B5EF4-FFF2-40B4-BE49-F238E27FC236}">
                  <a16:creationId xmlns:a16="http://schemas.microsoft.com/office/drawing/2014/main" id="{187E77B3-953C-A9DC-7B9E-A5D43FF990A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4" name="Group 213">
            <a:extLst>
              <a:ext uri="{FF2B5EF4-FFF2-40B4-BE49-F238E27FC236}">
                <a16:creationId xmlns:a16="http://schemas.microsoft.com/office/drawing/2014/main" id="{266239D1-9CD1-83E7-9B0A-EB360CEF431E}"/>
              </a:ext>
            </a:extLst>
          </p:cNvPr>
          <p:cNvGrpSpPr/>
          <p:nvPr/>
        </p:nvGrpSpPr>
        <p:grpSpPr>
          <a:xfrm>
            <a:off x="6783295" y="4643943"/>
            <a:ext cx="1097280" cy="685800"/>
            <a:chOff x="6771067" y="4966859"/>
            <a:chExt cx="1097280" cy="685800"/>
          </a:xfrm>
        </p:grpSpPr>
        <p:sp>
          <p:nvSpPr>
            <p:cNvPr id="215" name="Rectangle: Rounded Corners 214">
              <a:extLst>
                <a:ext uri="{FF2B5EF4-FFF2-40B4-BE49-F238E27FC236}">
                  <a16:creationId xmlns:a16="http://schemas.microsoft.com/office/drawing/2014/main" id="{A872ECCD-8F09-6225-1DC4-850E850082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6" name="Oval 215">
              <a:extLst>
                <a:ext uri="{FF2B5EF4-FFF2-40B4-BE49-F238E27FC236}">
                  <a16:creationId xmlns:a16="http://schemas.microsoft.com/office/drawing/2014/main" id="{B4C58F30-5550-C1AF-4777-9C01815EF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7" name="Group 216">
            <a:extLst>
              <a:ext uri="{FF2B5EF4-FFF2-40B4-BE49-F238E27FC236}">
                <a16:creationId xmlns:a16="http://schemas.microsoft.com/office/drawing/2014/main" id="{9B0090EB-CF9E-D0D9-DB9E-BE7A89E6CB53}"/>
              </a:ext>
            </a:extLst>
          </p:cNvPr>
          <p:cNvGrpSpPr/>
          <p:nvPr/>
        </p:nvGrpSpPr>
        <p:grpSpPr>
          <a:xfrm>
            <a:off x="6783295" y="3729543"/>
            <a:ext cx="1097280" cy="685800"/>
            <a:chOff x="6771067" y="4966859"/>
            <a:chExt cx="1097280" cy="685800"/>
          </a:xfrm>
        </p:grpSpPr>
        <p:sp>
          <p:nvSpPr>
            <p:cNvPr id="218" name="Rectangle: Rounded Corners 217">
              <a:extLst>
                <a:ext uri="{FF2B5EF4-FFF2-40B4-BE49-F238E27FC236}">
                  <a16:creationId xmlns:a16="http://schemas.microsoft.com/office/drawing/2014/main" id="{C27AA81C-8775-3935-FB13-F6BB9A0699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19" name="Oval 218">
              <a:extLst>
                <a:ext uri="{FF2B5EF4-FFF2-40B4-BE49-F238E27FC236}">
                  <a16:creationId xmlns:a16="http://schemas.microsoft.com/office/drawing/2014/main" id="{E8559A29-74D2-8770-3CE2-799EB832F6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0" name="Group 219">
            <a:extLst>
              <a:ext uri="{FF2B5EF4-FFF2-40B4-BE49-F238E27FC236}">
                <a16:creationId xmlns:a16="http://schemas.microsoft.com/office/drawing/2014/main" id="{CDBDE090-F9EE-79F0-0957-07C5B9EE299B}"/>
              </a:ext>
            </a:extLst>
          </p:cNvPr>
          <p:cNvGrpSpPr/>
          <p:nvPr/>
        </p:nvGrpSpPr>
        <p:grpSpPr>
          <a:xfrm>
            <a:off x="6783295" y="2815143"/>
            <a:ext cx="1097280" cy="685800"/>
            <a:chOff x="6771067" y="4966859"/>
            <a:chExt cx="1097280" cy="685800"/>
          </a:xfrm>
        </p:grpSpPr>
        <p:sp>
          <p:nvSpPr>
            <p:cNvPr id="221" name="Rectangle: Rounded Corners 220">
              <a:extLst>
                <a:ext uri="{FF2B5EF4-FFF2-40B4-BE49-F238E27FC236}">
                  <a16:creationId xmlns:a16="http://schemas.microsoft.com/office/drawing/2014/main" id="{1D85F0CA-9C65-72A3-670C-5FE11A7E5D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4" name="Oval 223">
              <a:extLst>
                <a:ext uri="{FF2B5EF4-FFF2-40B4-BE49-F238E27FC236}">
                  <a16:creationId xmlns:a16="http://schemas.microsoft.com/office/drawing/2014/main" id="{ECBD3F94-3057-6182-F1DA-37654E3EA6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5" name="Group 224">
            <a:extLst>
              <a:ext uri="{FF2B5EF4-FFF2-40B4-BE49-F238E27FC236}">
                <a16:creationId xmlns:a16="http://schemas.microsoft.com/office/drawing/2014/main" id="{4AC20FAA-8564-CED2-10B8-A1B5CF1AEBE0}"/>
              </a:ext>
            </a:extLst>
          </p:cNvPr>
          <p:cNvGrpSpPr/>
          <p:nvPr/>
        </p:nvGrpSpPr>
        <p:grpSpPr>
          <a:xfrm>
            <a:off x="5502836" y="4643943"/>
            <a:ext cx="1097280" cy="685800"/>
            <a:chOff x="6771067" y="4966859"/>
            <a:chExt cx="1097280" cy="685800"/>
          </a:xfrm>
        </p:grpSpPr>
        <p:sp>
          <p:nvSpPr>
            <p:cNvPr id="227" name="Rectangle: Rounded Corners 226">
              <a:extLst>
                <a:ext uri="{FF2B5EF4-FFF2-40B4-BE49-F238E27FC236}">
                  <a16:creationId xmlns:a16="http://schemas.microsoft.com/office/drawing/2014/main" id="{C0851CB3-FC64-7DEB-81C7-62188AE353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28" name="Oval 227">
              <a:extLst>
                <a:ext uri="{FF2B5EF4-FFF2-40B4-BE49-F238E27FC236}">
                  <a16:creationId xmlns:a16="http://schemas.microsoft.com/office/drawing/2014/main" id="{806DF162-A222-30B4-363D-7FBF2ACD19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0" name="Group 229">
            <a:extLst>
              <a:ext uri="{FF2B5EF4-FFF2-40B4-BE49-F238E27FC236}">
                <a16:creationId xmlns:a16="http://schemas.microsoft.com/office/drawing/2014/main" id="{6D2ACF2B-941F-3D01-7173-E9ED7EC10C17}"/>
              </a:ext>
            </a:extLst>
          </p:cNvPr>
          <p:cNvGrpSpPr/>
          <p:nvPr/>
        </p:nvGrpSpPr>
        <p:grpSpPr>
          <a:xfrm>
            <a:off x="5502836" y="3729543"/>
            <a:ext cx="1097280" cy="685800"/>
            <a:chOff x="6771067" y="4966859"/>
            <a:chExt cx="1097280" cy="685800"/>
          </a:xfrm>
        </p:grpSpPr>
        <p:sp>
          <p:nvSpPr>
            <p:cNvPr id="231" name="Rectangle: Rounded Corners 230">
              <a:extLst>
                <a:ext uri="{FF2B5EF4-FFF2-40B4-BE49-F238E27FC236}">
                  <a16:creationId xmlns:a16="http://schemas.microsoft.com/office/drawing/2014/main" id="{0C4FA22A-F251-D88C-FAA3-F412C4EB5D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3" name="Oval 232">
              <a:extLst>
                <a:ext uri="{FF2B5EF4-FFF2-40B4-BE49-F238E27FC236}">
                  <a16:creationId xmlns:a16="http://schemas.microsoft.com/office/drawing/2014/main" id="{66E52D05-2F15-0C88-D20E-4178C8C8601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4" name="Group 233">
            <a:extLst>
              <a:ext uri="{FF2B5EF4-FFF2-40B4-BE49-F238E27FC236}">
                <a16:creationId xmlns:a16="http://schemas.microsoft.com/office/drawing/2014/main" id="{1BD2A6EA-C80E-FD22-5486-B28A8F80E50A}"/>
              </a:ext>
            </a:extLst>
          </p:cNvPr>
          <p:cNvGrpSpPr/>
          <p:nvPr/>
        </p:nvGrpSpPr>
        <p:grpSpPr>
          <a:xfrm>
            <a:off x="5502836" y="2815143"/>
            <a:ext cx="1097280" cy="685800"/>
            <a:chOff x="6771067" y="4966859"/>
            <a:chExt cx="1097280" cy="685800"/>
          </a:xfrm>
        </p:grpSpPr>
        <p:sp>
          <p:nvSpPr>
            <p:cNvPr id="236" name="Rectangle: Rounded Corners 235">
              <a:extLst>
                <a:ext uri="{FF2B5EF4-FFF2-40B4-BE49-F238E27FC236}">
                  <a16:creationId xmlns:a16="http://schemas.microsoft.com/office/drawing/2014/main" id="{5FC863FE-5904-807C-3A7B-4ADF521D55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37" name="Oval 236">
              <a:extLst>
                <a:ext uri="{FF2B5EF4-FFF2-40B4-BE49-F238E27FC236}">
                  <a16:creationId xmlns:a16="http://schemas.microsoft.com/office/drawing/2014/main" id="{51D31CE4-F02A-E92D-0392-63496A3328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882CEBBA-2064-BE7A-859E-3F6BDF5F90FC}"/>
              </a:ext>
            </a:extLst>
          </p:cNvPr>
          <p:cNvGrpSpPr/>
          <p:nvPr/>
        </p:nvGrpSpPr>
        <p:grpSpPr>
          <a:xfrm>
            <a:off x="4222377" y="4643943"/>
            <a:ext cx="1097280" cy="685800"/>
            <a:chOff x="6771067" y="4966859"/>
            <a:chExt cx="1097280" cy="685800"/>
          </a:xfrm>
        </p:grpSpPr>
        <p:sp>
          <p:nvSpPr>
            <p:cNvPr id="240" name="Rectangle: Rounded Corners 239">
              <a:extLst>
                <a:ext uri="{FF2B5EF4-FFF2-40B4-BE49-F238E27FC236}">
                  <a16:creationId xmlns:a16="http://schemas.microsoft.com/office/drawing/2014/main" id="{E34C38EF-560E-F281-1363-F24A5D0E60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1" name="Oval 240">
              <a:extLst>
                <a:ext uri="{FF2B5EF4-FFF2-40B4-BE49-F238E27FC236}">
                  <a16:creationId xmlns:a16="http://schemas.microsoft.com/office/drawing/2014/main" id="{B443D3D8-98B1-A4BD-50F0-B0803F9182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2" name="Group 241">
            <a:extLst>
              <a:ext uri="{FF2B5EF4-FFF2-40B4-BE49-F238E27FC236}">
                <a16:creationId xmlns:a16="http://schemas.microsoft.com/office/drawing/2014/main" id="{11C71B85-14DF-45F9-646A-DF037C8C563B}"/>
              </a:ext>
            </a:extLst>
          </p:cNvPr>
          <p:cNvGrpSpPr/>
          <p:nvPr/>
        </p:nvGrpSpPr>
        <p:grpSpPr>
          <a:xfrm>
            <a:off x="4222377" y="3729543"/>
            <a:ext cx="1097280" cy="685800"/>
            <a:chOff x="6771067" y="4966859"/>
            <a:chExt cx="1097280" cy="685800"/>
          </a:xfrm>
        </p:grpSpPr>
        <p:sp>
          <p:nvSpPr>
            <p:cNvPr id="244" name="Rectangle: Rounded Corners 243">
              <a:extLst>
                <a:ext uri="{FF2B5EF4-FFF2-40B4-BE49-F238E27FC236}">
                  <a16:creationId xmlns:a16="http://schemas.microsoft.com/office/drawing/2014/main" id="{EB9CBD27-2311-B683-1779-1D6FCE3EFD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5" name="Oval 244">
              <a:extLst>
                <a:ext uri="{FF2B5EF4-FFF2-40B4-BE49-F238E27FC236}">
                  <a16:creationId xmlns:a16="http://schemas.microsoft.com/office/drawing/2014/main" id="{F53E1447-B58E-6F4A-8E8B-AB2461B577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6" name="Group 245">
            <a:extLst>
              <a:ext uri="{FF2B5EF4-FFF2-40B4-BE49-F238E27FC236}">
                <a16:creationId xmlns:a16="http://schemas.microsoft.com/office/drawing/2014/main" id="{D165DF36-E09B-3B68-B82A-A5C39B9EE270}"/>
              </a:ext>
            </a:extLst>
          </p:cNvPr>
          <p:cNvGrpSpPr/>
          <p:nvPr/>
        </p:nvGrpSpPr>
        <p:grpSpPr>
          <a:xfrm>
            <a:off x="4222377" y="2815143"/>
            <a:ext cx="1097280" cy="685800"/>
            <a:chOff x="6771067" y="4966859"/>
            <a:chExt cx="1097280" cy="685800"/>
          </a:xfrm>
        </p:grpSpPr>
        <p:sp>
          <p:nvSpPr>
            <p:cNvPr id="247" name="Rectangle: Rounded Corners 246">
              <a:extLst>
                <a:ext uri="{FF2B5EF4-FFF2-40B4-BE49-F238E27FC236}">
                  <a16:creationId xmlns:a16="http://schemas.microsoft.com/office/drawing/2014/main" id="{E5760BF0-380B-96A3-A87B-8D1AD36169A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48" name="Oval 247">
              <a:extLst>
                <a:ext uri="{FF2B5EF4-FFF2-40B4-BE49-F238E27FC236}">
                  <a16:creationId xmlns:a16="http://schemas.microsoft.com/office/drawing/2014/main" id="{5F810E05-5EDB-4582-61D2-F8208CBC03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89A6F715-AD72-B6CB-F4D4-F1A0C772AF9D}"/>
              </a:ext>
            </a:extLst>
          </p:cNvPr>
          <p:cNvGrpSpPr/>
          <p:nvPr/>
        </p:nvGrpSpPr>
        <p:grpSpPr>
          <a:xfrm>
            <a:off x="2941918" y="5558343"/>
            <a:ext cx="1097280" cy="685800"/>
            <a:chOff x="6771067" y="4966859"/>
            <a:chExt cx="1097280" cy="685800"/>
          </a:xfrm>
        </p:grpSpPr>
        <p:sp>
          <p:nvSpPr>
            <p:cNvPr id="250" name="Rectangle: Rounded Corners 249">
              <a:extLst>
                <a:ext uri="{FF2B5EF4-FFF2-40B4-BE49-F238E27FC236}">
                  <a16:creationId xmlns:a16="http://schemas.microsoft.com/office/drawing/2014/main" id="{DD33D8BB-306E-37C4-2AA7-C59892D7BD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1" name="Oval 250">
              <a:extLst>
                <a:ext uri="{FF2B5EF4-FFF2-40B4-BE49-F238E27FC236}">
                  <a16:creationId xmlns:a16="http://schemas.microsoft.com/office/drawing/2014/main" id="{AC1DB54C-B4EC-7547-758D-FEC2688E6F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2" name="Group 251">
            <a:extLst>
              <a:ext uri="{FF2B5EF4-FFF2-40B4-BE49-F238E27FC236}">
                <a16:creationId xmlns:a16="http://schemas.microsoft.com/office/drawing/2014/main" id="{2FBBB9C9-360A-55DC-3DF3-022A1E8EC91C}"/>
              </a:ext>
            </a:extLst>
          </p:cNvPr>
          <p:cNvGrpSpPr/>
          <p:nvPr/>
        </p:nvGrpSpPr>
        <p:grpSpPr>
          <a:xfrm>
            <a:off x="2941918" y="4643943"/>
            <a:ext cx="1097280" cy="685800"/>
            <a:chOff x="6771067" y="4966859"/>
            <a:chExt cx="1097280" cy="685800"/>
          </a:xfrm>
        </p:grpSpPr>
        <p:sp>
          <p:nvSpPr>
            <p:cNvPr id="253" name="Rectangle: Rounded Corners 252">
              <a:extLst>
                <a:ext uri="{FF2B5EF4-FFF2-40B4-BE49-F238E27FC236}">
                  <a16:creationId xmlns:a16="http://schemas.microsoft.com/office/drawing/2014/main" id="{843E384C-D779-51E1-6C88-7CECAD530C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4" name="Oval 253">
              <a:extLst>
                <a:ext uri="{FF2B5EF4-FFF2-40B4-BE49-F238E27FC236}">
                  <a16:creationId xmlns:a16="http://schemas.microsoft.com/office/drawing/2014/main" id="{09CC9B30-95D5-552A-4AD9-58607DE374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5" name="Group 254">
            <a:extLst>
              <a:ext uri="{FF2B5EF4-FFF2-40B4-BE49-F238E27FC236}">
                <a16:creationId xmlns:a16="http://schemas.microsoft.com/office/drawing/2014/main" id="{A5C8BB2C-F796-3859-B5F5-4991189F6D36}"/>
              </a:ext>
            </a:extLst>
          </p:cNvPr>
          <p:cNvGrpSpPr/>
          <p:nvPr/>
        </p:nvGrpSpPr>
        <p:grpSpPr>
          <a:xfrm>
            <a:off x="2941918" y="3729543"/>
            <a:ext cx="1097280" cy="685800"/>
            <a:chOff x="6771067" y="4966859"/>
            <a:chExt cx="1097280" cy="685800"/>
          </a:xfrm>
        </p:grpSpPr>
        <p:sp>
          <p:nvSpPr>
            <p:cNvPr id="256" name="Rectangle: Rounded Corners 255">
              <a:extLst>
                <a:ext uri="{FF2B5EF4-FFF2-40B4-BE49-F238E27FC236}">
                  <a16:creationId xmlns:a16="http://schemas.microsoft.com/office/drawing/2014/main" id="{F5EDD81D-BC6F-EE3A-6942-03E36831D50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7" name="Oval 256">
              <a:extLst>
                <a:ext uri="{FF2B5EF4-FFF2-40B4-BE49-F238E27FC236}">
                  <a16:creationId xmlns:a16="http://schemas.microsoft.com/office/drawing/2014/main" id="{BA34A3F8-F9E9-E889-D158-5521050278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8" name="Group 257">
            <a:extLst>
              <a:ext uri="{FF2B5EF4-FFF2-40B4-BE49-F238E27FC236}">
                <a16:creationId xmlns:a16="http://schemas.microsoft.com/office/drawing/2014/main" id="{B53CB7B8-8D60-CB2B-DDCC-AE606B1C0A30}"/>
              </a:ext>
            </a:extLst>
          </p:cNvPr>
          <p:cNvGrpSpPr/>
          <p:nvPr/>
        </p:nvGrpSpPr>
        <p:grpSpPr>
          <a:xfrm>
            <a:off x="2941918" y="2815143"/>
            <a:ext cx="1097280" cy="685800"/>
            <a:chOff x="6771067" y="4966859"/>
            <a:chExt cx="1097280" cy="685800"/>
          </a:xfrm>
        </p:grpSpPr>
        <p:sp>
          <p:nvSpPr>
            <p:cNvPr id="259" name="Rectangle: Rounded Corners 258">
              <a:extLst>
                <a:ext uri="{FF2B5EF4-FFF2-40B4-BE49-F238E27FC236}">
                  <a16:creationId xmlns:a16="http://schemas.microsoft.com/office/drawing/2014/main" id="{EF87133B-2280-EB84-E9A9-E5B4AC8B85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0" name="Oval 259">
              <a:extLst>
                <a:ext uri="{FF2B5EF4-FFF2-40B4-BE49-F238E27FC236}">
                  <a16:creationId xmlns:a16="http://schemas.microsoft.com/office/drawing/2014/main" id="{87B3DC30-E741-09D2-EEDA-25D6941D3F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A4B7E4FE-3EE1-F586-AE69-52FA7B10B30C}"/>
              </a:ext>
            </a:extLst>
          </p:cNvPr>
          <p:cNvGrpSpPr/>
          <p:nvPr/>
        </p:nvGrpSpPr>
        <p:grpSpPr>
          <a:xfrm>
            <a:off x="1661459" y="4643943"/>
            <a:ext cx="1097280" cy="685800"/>
            <a:chOff x="6771067" y="4966859"/>
            <a:chExt cx="1097280" cy="685800"/>
          </a:xfrm>
        </p:grpSpPr>
        <p:sp>
          <p:nvSpPr>
            <p:cNvPr id="262" name="Rectangle: Rounded Corners 261">
              <a:extLst>
                <a:ext uri="{FF2B5EF4-FFF2-40B4-BE49-F238E27FC236}">
                  <a16:creationId xmlns:a16="http://schemas.microsoft.com/office/drawing/2014/main" id="{CE2BA3D1-0511-CF1A-C85E-E05DCF0F1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3" name="Oval 262">
              <a:extLst>
                <a:ext uri="{FF2B5EF4-FFF2-40B4-BE49-F238E27FC236}">
                  <a16:creationId xmlns:a16="http://schemas.microsoft.com/office/drawing/2014/main" id="{BC5DB4CD-5282-F3AE-BBD4-E8BC26678B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4" name="Group 263">
            <a:extLst>
              <a:ext uri="{FF2B5EF4-FFF2-40B4-BE49-F238E27FC236}">
                <a16:creationId xmlns:a16="http://schemas.microsoft.com/office/drawing/2014/main" id="{90724F9B-FCB8-F918-DAC3-B1496D91A63F}"/>
              </a:ext>
            </a:extLst>
          </p:cNvPr>
          <p:cNvGrpSpPr/>
          <p:nvPr/>
        </p:nvGrpSpPr>
        <p:grpSpPr>
          <a:xfrm>
            <a:off x="1661459" y="3729543"/>
            <a:ext cx="1097280" cy="685800"/>
            <a:chOff x="6771067" y="4966859"/>
            <a:chExt cx="1097280" cy="685800"/>
          </a:xfrm>
        </p:grpSpPr>
        <p:sp>
          <p:nvSpPr>
            <p:cNvPr id="265" name="Rectangle: Rounded Corners 264">
              <a:extLst>
                <a:ext uri="{FF2B5EF4-FFF2-40B4-BE49-F238E27FC236}">
                  <a16:creationId xmlns:a16="http://schemas.microsoft.com/office/drawing/2014/main" id="{FBCBF0DE-E94C-D2C5-0BB2-5792076CC0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6" name="Oval 265">
              <a:extLst>
                <a:ext uri="{FF2B5EF4-FFF2-40B4-BE49-F238E27FC236}">
                  <a16:creationId xmlns:a16="http://schemas.microsoft.com/office/drawing/2014/main" id="{537A63BC-CE50-FDAA-3864-D782F7765D3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7" name="Group 266">
            <a:extLst>
              <a:ext uri="{FF2B5EF4-FFF2-40B4-BE49-F238E27FC236}">
                <a16:creationId xmlns:a16="http://schemas.microsoft.com/office/drawing/2014/main" id="{BE49AC6E-EAEC-3FC1-F792-32685FC2388B}"/>
              </a:ext>
            </a:extLst>
          </p:cNvPr>
          <p:cNvGrpSpPr/>
          <p:nvPr/>
        </p:nvGrpSpPr>
        <p:grpSpPr>
          <a:xfrm>
            <a:off x="1661459" y="2815143"/>
            <a:ext cx="1097280" cy="685800"/>
            <a:chOff x="6771067" y="4966859"/>
            <a:chExt cx="1097280" cy="685800"/>
          </a:xfrm>
        </p:grpSpPr>
        <p:sp>
          <p:nvSpPr>
            <p:cNvPr id="268" name="Rectangle: Rounded Corners 267">
              <a:extLst>
                <a:ext uri="{FF2B5EF4-FFF2-40B4-BE49-F238E27FC236}">
                  <a16:creationId xmlns:a16="http://schemas.microsoft.com/office/drawing/2014/main" id="{CD3B8327-6FA4-F972-1015-54EF917624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69" name="Oval 268">
              <a:extLst>
                <a:ext uri="{FF2B5EF4-FFF2-40B4-BE49-F238E27FC236}">
                  <a16:creationId xmlns:a16="http://schemas.microsoft.com/office/drawing/2014/main" id="{290D5A63-6794-499F-C6A4-833B81126E5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0" name="Group 269">
            <a:extLst>
              <a:ext uri="{FF2B5EF4-FFF2-40B4-BE49-F238E27FC236}">
                <a16:creationId xmlns:a16="http://schemas.microsoft.com/office/drawing/2014/main" id="{643C860B-BE8C-A77F-5481-B8A52BCC7D29}"/>
              </a:ext>
            </a:extLst>
          </p:cNvPr>
          <p:cNvGrpSpPr/>
          <p:nvPr/>
        </p:nvGrpSpPr>
        <p:grpSpPr>
          <a:xfrm>
            <a:off x="381000" y="3729543"/>
            <a:ext cx="1097280" cy="685800"/>
            <a:chOff x="6771067" y="4966859"/>
            <a:chExt cx="1097280" cy="685800"/>
          </a:xfrm>
        </p:grpSpPr>
        <p:sp>
          <p:nvSpPr>
            <p:cNvPr id="271" name="Rectangle: Rounded Corners 270">
              <a:extLst>
                <a:ext uri="{FF2B5EF4-FFF2-40B4-BE49-F238E27FC236}">
                  <a16:creationId xmlns:a16="http://schemas.microsoft.com/office/drawing/2014/main" id="{6E62A13B-F5E3-3A0A-EFD1-5C77DCC24A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272" name="Oval 271">
              <a:extLst>
                <a:ext uri="{FF2B5EF4-FFF2-40B4-BE49-F238E27FC236}">
                  <a16:creationId xmlns:a16="http://schemas.microsoft.com/office/drawing/2014/main" id="{9A548399-6CB8-F773-B030-958DCB728EB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6" name="Group 305">
            <a:extLst>
              <a:ext uri="{FF2B5EF4-FFF2-40B4-BE49-F238E27FC236}">
                <a16:creationId xmlns:a16="http://schemas.microsoft.com/office/drawing/2014/main" id="{E7F53ED7-9DE9-5656-6D91-2E812C603D13}"/>
              </a:ext>
            </a:extLst>
          </p:cNvPr>
          <p:cNvGrpSpPr/>
          <p:nvPr/>
        </p:nvGrpSpPr>
        <p:grpSpPr>
          <a:xfrm>
            <a:off x="381000" y="2815143"/>
            <a:ext cx="1097280" cy="685800"/>
            <a:chOff x="6771067" y="4966859"/>
            <a:chExt cx="1097280" cy="685800"/>
          </a:xfrm>
        </p:grpSpPr>
        <p:sp>
          <p:nvSpPr>
            <p:cNvPr id="307" name="Rectangle: Rounded Corners 306">
              <a:extLst>
                <a:ext uri="{FF2B5EF4-FFF2-40B4-BE49-F238E27FC236}">
                  <a16:creationId xmlns:a16="http://schemas.microsoft.com/office/drawing/2014/main" id="{0AEB05CA-5A1A-4EC5-95E6-E2DC55FA1E0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08" name="Oval 307">
              <a:extLst>
                <a:ext uri="{FF2B5EF4-FFF2-40B4-BE49-F238E27FC236}">
                  <a16:creationId xmlns:a16="http://schemas.microsoft.com/office/drawing/2014/main" id="{0ED6802C-8699-F910-EE20-51DE0987A5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09" name="Group 308">
            <a:extLst>
              <a:ext uri="{FF2B5EF4-FFF2-40B4-BE49-F238E27FC236}">
                <a16:creationId xmlns:a16="http://schemas.microsoft.com/office/drawing/2014/main" id="{D0F82ADF-99CA-2064-E1C9-5DA92AE0639A}"/>
              </a:ext>
            </a:extLst>
          </p:cNvPr>
          <p:cNvGrpSpPr/>
          <p:nvPr/>
        </p:nvGrpSpPr>
        <p:grpSpPr>
          <a:xfrm>
            <a:off x="10624674" y="4643943"/>
            <a:ext cx="1097280" cy="685800"/>
            <a:chOff x="6771067" y="4966859"/>
            <a:chExt cx="1097280" cy="685800"/>
          </a:xfrm>
        </p:grpSpPr>
        <p:sp>
          <p:nvSpPr>
            <p:cNvPr id="310" name="Rectangle: Rounded Corners 309">
              <a:extLst>
                <a:ext uri="{FF2B5EF4-FFF2-40B4-BE49-F238E27FC236}">
                  <a16:creationId xmlns:a16="http://schemas.microsoft.com/office/drawing/2014/main" id="{F9CE82A2-2F5B-EA21-6BCF-D2CA93E628F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1" name="Oval 310">
              <a:extLst>
                <a:ext uri="{FF2B5EF4-FFF2-40B4-BE49-F238E27FC236}">
                  <a16:creationId xmlns:a16="http://schemas.microsoft.com/office/drawing/2014/main" id="{AEE0D8F6-CA31-7489-B672-CA2026D045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2" name="Group 311">
            <a:extLst>
              <a:ext uri="{FF2B5EF4-FFF2-40B4-BE49-F238E27FC236}">
                <a16:creationId xmlns:a16="http://schemas.microsoft.com/office/drawing/2014/main" id="{F87B4210-ED24-8360-2BF8-0BE03D1EAF69}"/>
              </a:ext>
            </a:extLst>
          </p:cNvPr>
          <p:cNvGrpSpPr/>
          <p:nvPr/>
        </p:nvGrpSpPr>
        <p:grpSpPr>
          <a:xfrm>
            <a:off x="10624674" y="3729543"/>
            <a:ext cx="1097280" cy="685800"/>
            <a:chOff x="6771067" y="4966859"/>
            <a:chExt cx="1097280" cy="685800"/>
          </a:xfrm>
        </p:grpSpPr>
        <p:sp>
          <p:nvSpPr>
            <p:cNvPr id="313" name="Rectangle: Rounded Corners 312">
              <a:extLst>
                <a:ext uri="{FF2B5EF4-FFF2-40B4-BE49-F238E27FC236}">
                  <a16:creationId xmlns:a16="http://schemas.microsoft.com/office/drawing/2014/main" id="{AF2C0785-5D15-09FE-E479-56D9F5864F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4" name="Oval 313">
              <a:extLst>
                <a:ext uri="{FF2B5EF4-FFF2-40B4-BE49-F238E27FC236}">
                  <a16:creationId xmlns:a16="http://schemas.microsoft.com/office/drawing/2014/main" id="{E9DF3A86-4CA9-0452-6D9F-9A6AF27266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5" name="Group 314">
            <a:extLst>
              <a:ext uri="{FF2B5EF4-FFF2-40B4-BE49-F238E27FC236}">
                <a16:creationId xmlns:a16="http://schemas.microsoft.com/office/drawing/2014/main" id="{1120638C-9344-FC24-5B39-F64D11A1E574}"/>
              </a:ext>
            </a:extLst>
          </p:cNvPr>
          <p:cNvGrpSpPr/>
          <p:nvPr/>
        </p:nvGrpSpPr>
        <p:grpSpPr>
          <a:xfrm>
            <a:off x="10624674" y="2815143"/>
            <a:ext cx="1097280" cy="685800"/>
            <a:chOff x="6771067" y="4966859"/>
            <a:chExt cx="1097280" cy="685800"/>
          </a:xfrm>
        </p:grpSpPr>
        <p:sp>
          <p:nvSpPr>
            <p:cNvPr id="316" name="Rectangle: Rounded Corners 315">
              <a:extLst>
                <a:ext uri="{FF2B5EF4-FFF2-40B4-BE49-F238E27FC236}">
                  <a16:creationId xmlns:a16="http://schemas.microsoft.com/office/drawing/2014/main" id="{947015F5-562D-3AB5-6914-2CF940B8EDB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7" name="Oval 316">
              <a:extLst>
                <a:ext uri="{FF2B5EF4-FFF2-40B4-BE49-F238E27FC236}">
                  <a16:creationId xmlns:a16="http://schemas.microsoft.com/office/drawing/2014/main" id="{532EE2BD-447C-A964-F2F5-B10F866B84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18" name="Straight Arrow Connector 317">
            <a:extLst>
              <a:ext uri="{FF2B5EF4-FFF2-40B4-BE49-F238E27FC236}">
                <a16:creationId xmlns:a16="http://schemas.microsoft.com/office/drawing/2014/main" id="{97EEEC0B-DF0A-E100-BAE4-87889463D415}"/>
              </a:ext>
            </a:extLst>
          </p:cNvPr>
          <p:cNvCxnSpPr>
            <a:stCxn id="176" idx="3"/>
            <a:endCxn id="20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stCxn id="200" idx="3"/>
            <a:endCxn id="19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stCxn id="197" idx="3"/>
            <a:endCxn id="19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stCxn id="194" idx="3"/>
            <a:endCxn id="1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stCxn id="191" idx="3"/>
            <a:endCxn id="1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stCxn id="188" idx="3"/>
            <a:endCxn id="1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a:stCxn id="185" idx="3"/>
            <a:endCxn id="18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stCxn id="182" idx="3"/>
            <a:endCxn id="17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6" name="Group 325">
            <a:extLst>
              <a:ext uri="{FF2B5EF4-FFF2-40B4-BE49-F238E27FC236}">
                <a16:creationId xmlns:a16="http://schemas.microsoft.com/office/drawing/2014/main" id="{4086274B-A8BA-3424-EF83-D4CC7D42B727}"/>
              </a:ext>
            </a:extLst>
          </p:cNvPr>
          <p:cNvGrpSpPr/>
          <p:nvPr/>
        </p:nvGrpSpPr>
        <p:grpSpPr>
          <a:xfrm>
            <a:off x="1035384" y="2338345"/>
            <a:ext cx="10070573" cy="210099"/>
            <a:chOff x="1035384" y="2037802"/>
            <a:chExt cx="10070573" cy="210099"/>
          </a:xfrm>
        </p:grpSpPr>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8" name="Group 357">
            <a:extLst>
              <a:ext uri="{FF2B5EF4-FFF2-40B4-BE49-F238E27FC236}">
                <a16:creationId xmlns:a16="http://schemas.microsoft.com/office/drawing/2014/main" id="{6171C725-6174-C50A-E898-E591FA74E81C}"/>
              </a:ext>
            </a:extLst>
          </p:cNvPr>
          <p:cNvGrpSpPr/>
          <p:nvPr/>
        </p:nvGrpSpPr>
        <p:grpSpPr>
          <a:xfrm>
            <a:off x="9344213" y="4643943"/>
            <a:ext cx="1097280" cy="685800"/>
            <a:chOff x="6771067" y="4966859"/>
            <a:chExt cx="1097280" cy="685800"/>
          </a:xfrm>
        </p:grpSpPr>
        <p:sp>
          <p:nvSpPr>
            <p:cNvPr id="359" name="Rectangle: Rounded Corners 358">
              <a:extLst>
                <a:ext uri="{FF2B5EF4-FFF2-40B4-BE49-F238E27FC236}">
                  <a16:creationId xmlns:a16="http://schemas.microsoft.com/office/drawing/2014/main" id="{D6D03DF4-40E1-A74A-08F3-582BAF2F8BF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0" name="Oval 359">
              <a:extLst>
                <a:ext uri="{FF2B5EF4-FFF2-40B4-BE49-F238E27FC236}">
                  <a16:creationId xmlns:a16="http://schemas.microsoft.com/office/drawing/2014/main" id="{BCC03C06-BA33-570B-A1D7-E8BC854897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1" name="Group 360">
            <a:extLst>
              <a:ext uri="{FF2B5EF4-FFF2-40B4-BE49-F238E27FC236}">
                <a16:creationId xmlns:a16="http://schemas.microsoft.com/office/drawing/2014/main" id="{0DE97ADD-58FF-D656-EE6A-AFF09DA35494}"/>
              </a:ext>
            </a:extLst>
          </p:cNvPr>
          <p:cNvGrpSpPr/>
          <p:nvPr/>
        </p:nvGrpSpPr>
        <p:grpSpPr>
          <a:xfrm>
            <a:off x="9344213" y="3729543"/>
            <a:ext cx="1097280" cy="685800"/>
            <a:chOff x="6771067" y="4966859"/>
            <a:chExt cx="1097280" cy="685800"/>
          </a:xfrm>
        </p:grpSpPr>
        <p:sp>
          <p:nvSpPr>
            <p:cNvPr id="362" name="Rectangle: Rounded Corners 361">
              <a:extLst>
                <a:ext uri="{FF2B5EF4-FFF2-40B4-BE49-F238E27FC236}">
                  <a16:creationId xmlns:a16="http://schemas.microsoft.com/office/drawing/2014/main" id="{90B72477-FBEA-AD3A-D75C-6A5BE44628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3" name="Oval 362">
              <a:extLst>
                <a:ext uri="{FF2B5EF4-FFF2-40B4-BE49-F238E27FC236}">
                  <a16:creationId xmlns:a16="http://schemas.microsoft.com/office/drawing/2014/main" id="{B31B9CBC-EAC8-16EC-33F0-C58C2B807B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4" name="Group 363">
            <a:extLst>
              <a:ext uri="{FF2B5EF4-FFF2-40B4-BE49-F238E27FC236}">
                <a16:creationId xmlns:a16="http://schemas.microsoft.com/office/drawing/2014/main" id="{B7586120-13A2-70B0-D438-B5FE88417DA4}"/>
              </a:ext>
            </a:extLst>
          </p:cNvPr>
          <p:cNvGrpSpPr/>
          <p:nvPr/>
        </p:nvGrpSpPr>
        <p:grpSpPr>
          <a:xfrm>
            <a:off x="9327273" y="2808445"/>
            <a:ext cx="1097280" cy="685800"/>
            <a:chOff x="6771067" y="4966859"/>
            <a:chExt cx="1097280" cy="685800"/>
          </a:xfrm>
        </p:grpSpPr>
        <p:sp>
          <p:nvSpPr>
            <p:cNvPr id="365" name="Rectangle: Rounded Corners 364">
              <a:extLst>
                <a:ext uri="{FF2B5EF4-FFF2-40B4-BE49-F238E27FC236}">
                  <a16:creationId xmlns:a16="http://schemas.microsoft.com/office/drawing/2014/main" id="{0DEEFE57-5FEA-5028-787B-4A48E4AD41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6" name="Oval 365">
              <a:extLst>
                <a:ext uri="{FF2B5EF4-FFF2-40B4-BE49-F238E27FC236}">
                  <a16:creationId xmlns:a16="http://schemas.microsoft.com/office/drawing/2014/main" id="{CE6DD043-29F3-F6A9-9ECB-6DAAF2E4E8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1946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p:txBody>
          <a:bodyPr>
            <a:normAutofit/>
          </a:bodyPr>
          <a:lstStyle/>
          <a:p>
            <a:r>
              <a:rPr lang="en-US" dirty="0"/>
              <a:t>Step 1: Project Initiation</a:t>
            </a: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13</a:t>
            </a:fld>
            <a:endParaRPr lang="en-US" dirty="0"/>
          </a:p>
        </p:txBody>
      </p:sp>
      <p:sp>
        <p:nvSpPr>
          <p:cNvPr id="181" name="Rectangle: Rounded Corners 180">
            <a:extLst>
              <a:ext uri="{FF2B5EF4-FFF2-40B4-BE49-F238E27FC236}">
                <a16:creationId xmlns:a16="http://schemas.microsoft.com/office/drawing/2014/main" id="{30895E14-858E-152B-2AD1-B1C259863D60}"/>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Rounded Corners 181">
            <a:extLst>
              <a:ext uri="{FF2B5EF4-FFF2-40B4-BE49-F238E27FC236}">
                <a16:creationId xmlns:a16="http://schemas.microsoft.com/office/drawing/2014/main" id="{56F933D4-06B4-8F85-770A-F5DF3EAF58AC}"/>
              </a:ext>
            </a:extLst>
          </p:cNvPr>
          <p:cNvSpPr/>
          <p:nvPr/>
        </p:nvSpPr>
        <p:spPr>
          <a:xfrm>
            <a:off x="298251" y="1547963"/>
            <a:ext cx="1280912" cy="300710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Rounded Corners 182">
            <a:extLst>
              <a:ext uri="{FF2B5EF4-FFF2-40B4-BE49-F238E27FC236}">
                <a16:creationId xmlns:a16="http://schemas.microsoft.com/office/drawing/2014/main" id="{05C6241B-7211-B07A-6C5F-E465095A9B9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56FBD50D-CD1E-7225-3EE7-5DF937495AA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342D7C3E-10AE-6977-C8A1-4875CE38EBD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0FBCEE2D-6534-D661-4C4E-3760BE7B9B9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0B0DC593-899C-7D9D-163C-4D0E91E1AAB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F3EA3478-2AF7-26BF-827B-8ED07D4F024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E4EA941A-74D5-97D9-6E37-5BF148963C6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CED8B66D-D235-1C7E-DDFB-98ABB2E2D35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1" name="Group 190">
            <a:extLst>
              <a:ext uri="{FF2B5EF4-FFF2-40B4-BE49-F238E27FC236}">
                <a16:creationId xmlns:a16="http://schemas.microsoft.com/office/drawing/2014/main" id="{94CF51B0-2CA0-AE82-765C-25305D48CD7B}"/>
              </a:ext>
            </a:extLst>
          </p:cNvPr>
          <p:cNvGrpSpPr/>
          <p:nvPr/>
        </p:nvGrpSpPr>
        <p:grpSpPr>
          <a:xfrm>
            <a:off x="381000" y="1547963"/>
            <a:ext cx="1097280" cy="799337"/>
            <a:chOff x="560065" y="5025296"/>
            <a:chExt cx="1097280" cy="799337"/>
          </a:xfrm>
        </p:grpSpPr>
        <p:sp>
          <p:nvSpPr>
            <p:cNvPr id="192" name="Rectangle: Rounded Corners 191">
              <a:extLst>
                <a:ext uri="{FF2B5EF4-FFF2-40B4-BE49-F238E27FC236}">
                  <a16:creationId xmlns:a16="http://schemas.microsoft.com/office/drawing/2014/main" id="{C27AFBCB-6894-5970-E38F-7AD9340D242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93" name="Oval 192">
              <a:extLst>
                <a:ext uri="{FF2B5EF4-FFF2-40B4-BE49-F238E27FC236}">
                  <a16:creationId xmlns:a16="http://schemas.microsoft.com/office/drawing/2014/main" id="{47EADC0C-FB9C-E8FE-3714-8FE052074B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CBE09B16-9F2B-04BB-1F12-8CEC552B7443}"/>
              </a:ext>
            </a:extLst>
          </p:cNvPr>
          <p:cNvGrpSpPr/>
          <p:nvPr/>
        </p:nvGrpSpPr>
        <p:grpSpPr>
          <a:xfrm>
            <a:off x="10624674" y="1552255"/>
            <a:ext cx="1097280" cy="799337"/>
            <a:chOff x="560065" y="5025296"/>
            <a:chExt cx="1097280" cy="799337"/>
          </a:xfrm>
        </p:grpSpPr>
        <p:sp>
          <p:nvSpPr>
            <p:cNvPr id="195" name="Rectangle: Rounded Corners 194">
              <a:extLst>
                <a:ext uri="{FF2B5EF4-FFF2-40B4-BE49-F238E27FC236}">
                  <a16:creationId xmlns:a16="http://schemas.microsoft.com/office/drawing/2014/main" id="{D73D7CA5-A9FF-A32D-2B17-0990769DA5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96" name="Oval 195">
              <a:extLst>
                <a:ext uri="{FF2B5EF4-FFF2-40B4-BE49-F238E27FC236}">
                  <a16:creationId xmlns:a16="http://schemas.microsoft.com/office/drawing/2014/main" id="{52100359-F8B8-CF32-14DA-A5AFC0F2D8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7" name="Group 196">
            <a:extLst>
              <a:ext uri="{FF2B5EF4-FFF2-40B4-BE49-F238E27FC236}">
                <a16:creationId xmlns:a16="http://schemas.microsoft.com/office/drawing/2014/main" id="{BC4546FD-29DE-6E16-C8FB-C58F60F4AD30}"/>
              </a:ext>
            </a:extLst>
          </p:cNvPr>
          <p:cNvGrpSpPr/>
          <p:nvPr/>
        </p:nvGrpSpPr>
        <p:grpSpPr>
          <a:xfrm>
            <a:off x="9344213" y="1552255"/>
            <a:ext cx="1097280" cy="799337"/>
            <a:chOff x="560065" y="5025296"/>
            <a:chExt cx="1097280" cy="799337"/>
          </a:xfrm>
        </p:grpSpPr>
        <p:sp>
          <p:nvSpPr>
            <p:cNvPr id="198" name="Rectangle: Rounded Corners 197">
              <a:extLst>
                <a:ext uri="{FF2B5EF4-FFF2-40B4-BE49-F238E27FC236}">
                  <a16:creationId xmlns:a16="http://schemas.microsoft.com/office/drawing/2014/main" id="{06A5A9C4-B254-324A-3748-9986D4F3D5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99" name="Oval 198">
              <a:extLst>
                <a:ext uri="{FF2B5EF4-FFF2-40B4-BE49-F238E27FC236}">
                  <a16:creationId xmlns:a16="http://schemas.microsoft.com/office/drawing/2014/main" id="{5FDA7355-93C3-A79C-AED5-EEEF6E0F34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0" name="Group 199">
            <a:extLst>
              <a:ext uri="{FF2B5EF4-FFF2-40B4-BE49-F238E27FC236}">
                <a16:creationId xmlns:a16="http://schemas.microsoft.com/office/drawing/2014/main" id="{93AF8B85-137F-DCE2-81CE-AA7A867C9E6A}"/>
              </a:ext>
            </a:extLst>
          </p:cNvPr>
          <p:cNvGrpSpPr/>
          <p:nvPr/>
        </p:nvGrpSpPr>
        <p:grpSpPr>
          <a:xfrm>
            <a:off x="8063754" y="1547963"/>
            <a:ext cx="1097280" cy="799337"/>
            <a:chOff x="560065" y="5025296"/>
            <a:chExt cx="1097280" cy="799337"/>
          </a:xfrm>
        </p:grpSpPr>
        <p:sp>
          <p:nvSpPr>
            <p:cNvPr id="201" name="Rectangle: Rounded Corners 200">
              <a:extLst>
                <a:ext uri="{FF2B5EF4-FFF2-40B4-BE49-F238E27FC236}">
                  <a16:creationId xmlns:a16="http://schemas.microsoft.com/office/drawing/2014/main" id="{F69399CE-B292-6175-814A-B3604B23ED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202" name="Oval 201">
              <a:extLst>
                <a:ext uri="{FF2B5EF4-FFF2-40B4-BE49-F238E27FC236}">
                  <a16:creationId xmlns:a16="http://schemas.microsoft.com/office/drawing/2014/main" id="{7EB48D8B-9B36-6EA3-E90C-0F4B0E7BAAE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8B4AD2DD-BC8B-F909-4913-87F405AD316C}"/>
              </a:ext>
            </a:extLst>
          </p:cNvPr>
          <p:cNvGrpSpPr/>
          <p:nvPr/>
        </p:nvGrpSpPr>
        <p:grpSpPr>
          <a:xfrm>
            <a:off x="6783295" y="1547963"/>
            <a:ext cx="1097280" cy="799337"/>
            <a:chOff x="560065" y="5025296"/>
            <a:chExt cx="1097280" cy="799337"/>
          </a:xfrm>
        </p:grpSpPr>
        <p:sp>
          <p:nvSpPr>
            <p:cNvPr id="204" name="Rectangle: Rounded Corners 203">
              <a:extLst>
                <a:ext uri="{FF2B5EF4-FFF2-40B4-BE49-F238E27FC236}">
                  <a16:creationId xmlns:a16="http://schemas.microsoft.com/office/drawing/2014/main" id="{9E23EEF5-339C-B6B0-DC97-3668C7D9E8E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205" name="Oval 204">
              <a:extLst>
                <a:ext uri="{FF2B5EF4-FFF2-40B4-BE49-F238E27FC236}">
                  <a16:creationId xmlns:a16="http://schemas.microsoft.com/office/drawing/2014/main" id="{385A027F-FE28-7DDE-1F85-CD1AB263F70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6" name="Group 205">
            <a:extLst>
              <a:ext uri="{FF2B5EF4-FFF2-40B4-BE49-F238E27FC236}">
                <a16:creationId xmlns:a16="http://schemas.microsoft.com/office/drawing/2014/main" id="{72350E70-8062-C6F4-E2C7-61084D1479CE}"/>
              </a:ext>
            </a:extLst>
          </p:cNvPr>
          <p:cNvGrpSpPr/>
          <p:nvPr/>
        </p:nvGrpSpPr>
        <p:grpSpPr>
          <a:xfrm>
            <a:off x="5502836" y="1547963"/>
            <a:ext cx="1097280" cy="799337"/>
            <a:chOff x="560065" y="5025296"/>
            <a:chExt cx="1097280" cy="799337"/>
          </a:xfrm>
        </p:grpSpPr>
        <p:sp>
          <p:nvSpPr>
            <p:cNvPr id="207" name="Rectangle: Rounded Corners 206">
              <a:extLst>
                <a:ext uri="{FF2B5EF4-FFF2-40B4-BE49-F238E27FC236}">
                  <a16:creationId xmlns:a16="http://schemas.microsoft.com/office/drawing/2014/main" id="{4DC72F1F-B5FA-7455-7439-6A6DDD92BA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208" name="Oval 207">
              <a:extLst>
                <a:ext uri="{FF2B5EF4-FFF2-40B4-BE49-F238E27FC236}">
                  <a16:creationId xmlns:a16="http://schemas.microsoft.com/office/drawing/2014/main" id="{07C06C39-B31A-DB63-9D7F-9353E2C71A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9" name="Group 208">
            <a:extLst>
              <a:ext uri="{FF2B5EF4-FFF2-40B4-BE49-F238E27FC236}">
                <a16:creationId xmlns:a16="http://schemas.microsoft.com/office/drawing/2014/main" id="{7DC6B6AE-F3D6-3F46-3E65-9EEB56F0084A}"/>
              </a:ext>
            </a:extLst>
          </p:cNvPr>
          <p:cNvGrpSpPr/>
          <p:nvPr/>
        </p:nvGrpSpPr>
        <p:grpSpPr>
          <a:xfrm>
            <a:off x="4222377" y="1547963"/>
            <a:ext cx="1097280" cy="799337"/>
            <a:chOff x="560065" y="5025296"/>
            <a:chExt cx="1097280" cy="799337"/>
          </a:xfrm>
        </p:grpSpPr>
        <p:sp>
          <p:nvSpPr>
            <p:cNvPr id="210" name="Rectangle: Rounded Corners 209">
              <a:extLst>
                <a:ext uri="{FF2B5EF4-FFF2-40B4-BE49-F238E27FC236}">
                  <a16:creationId xmlns:a16="http://schemas.microsoft.com/office/drawing/2014/main" id="{781CF7E4-2C1B-3E77-E86B-55B66CFE556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211" name="Oval 210">
              <a:extLst>
                <a:ext uri="{FF2B5EF4-FFF2-40B4-BE49-F238E27FC236}">
                  <a16:creationId xmlns:a16="http://schemas.microsoft.com/office/drawing/2014/main" id="{AA0006B0-9059-11E4-6250-6A5FBEE28F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2" name="Group 211">
            <a:extLst>
              <a:ext uri="{FF2B5EF4-FFF2-40B4-BE49-F238E27FC236}">
                <a16:creationId xmlns:a16="http://schemas.microsoft.com/office/drawing/2014/main" id="{066DB5CE-3B61-E097-5FA6-B0D3E2B9956B}"/>
              </a:ext>
            </a:extLst>
          </p:cNvPr>
          <p:cNvGrpSpPr/>
          <p:nvPr/>
        </p:nvGrpSpPr>
        <p:grpSpPr>
          <a:xfrm>
            <a:off x="2941918" y="1547963"/>
            <a:ext cx="1097280" cy="799337"/>
            <a:chOff x="560065" y="5025296"/>
            <a:chExt cx="1097280" cy="799337"/>
          </a:xfrm>
        </p:grpSpPr>
        <p:sp>
          <p:nvSpPr>
            <p:cNvPr id="213" name="Rectangle: Rounded Corners 212">
              <a:extLst>
                <a:ext uri="{FF2B5EF4-FFF2-40B4-BE49-F238E27FC236}">
                  <a16:creationId xmlns:a16="http://schemas.microsoft.com/office/drawing/2014/main" id="{031BA672-1487-4A96-48A3-EAB0A81C09E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14" name="Oval 213">
              <a:extLst>
                <a:ext uri="{FF2B5EF4-FFF2-40B4-BE49-F238E27FC236}">
                  <a16:creationId xmlns:a16="http://schemas.microsoft.com/office/drawing/2014/main" id="{BDFA6BAC-FD34-46A1-85A5-068D1CC083A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5" name="Group 214">
            <a:extLst>
              <a:ext uri="{FF2B5EF4-FFF2-40B4-BE49-F238E27FC236}">
                <a16:creationId xmlns:a16="http://schemas.microsoft.com/office/drawing/2014/main" id="{129E7881-66D0-C6CF-DBD6-A260E5B83DA8}"/>
              </a:ext>
            </a:extLst>
          </p:cNvPr>
          <p:cNvGrpSpPr/>
          <p:nvPr/>
        </p:nvGrpSpPr>
        <p:grpSpPr>
          <a:xfrm>
            <a:off x="1661459" y="1547963"/>
            <a:ext cx="1097280" cy="799337"/>
            <a:chOff x="560065" y="5025296"/>
            <a:chExt cx="1097280" cy="799337"/>
          </a:xfrm>
        </p:grpSpPr>
        <p:sp>
          <p:nvSpPr>
            <p:cNvPr id="216" name="Rectangle: Rounded Corners 215">
              <a:extLst>
                <a:ext uri="{FF2B5EF4-FFF2-40B4-BE49-F238E27FC236}">
                  <a16:creationId xmlns:a16="http://schemas.microsoft.com/office/drawing/2014/main" id="{7B678BB6-566E-C250-AAC7-3473BD832C0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17" name="Oval 216">
              <a:extLst>
                <a:ext uri="{FF2B5EF4-FFF2-40B4-BE49-F238E27FC236}">
                  <a16:creationId xmlns:a16="http://schemas.microsoft.com/office/drawing/2014/main" id="{022954E2-7294-79D5-61C1-6901192183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8" name="Group 217">
            <a:extLst>
              <a:ext uri="{FF2B5EF4-FFF2-40B4-BE49-F238E27FC236}">
                <a16:creationId xmlns:a16="http://schemas.microsoft.com/office/drawing/2014/main" id="{D3058C8D-E246-DD3F-A5B1-F0C7693EA08C}"/>
              </a:ext>
            </a:extLst>
          </p:cNvPr>
          <p:cNvGrpSpPr/>
          <p:nvPr/>
        </p:nvGrpSpPr>
        <p:grpSpPr>
          <a:xfrm>
            <a:off x="8063754" y="4643943"/>
            <a:ext cx="1097280" cy="685800"/>
            <a:chOff x="6771067" y="4966859"/>
            <a:chExt cx="1097280" cy="685800"/>
          </a:xfrm>
        </p:grpSpPr>
        <p:sp>
          <p:nvSpPr>
            <p:cNvPr id="219" name="Rectangle: Rounded Corners 218">
              <a:extLst>
                <a:ext uri="{FF2B5EF4-FFF2-40B4-BE49-F238E27FC236}">
                  <a16:creationId xmlns:a16="http://schemas.microsoft.com/office/drawing/2014/main" id="{7FEED761-197F-9EFC-5333-DF9930C258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20" name="Oval 219">
              <a:extLst>
                <a:ext uri="{FF2B5EF4-FFF2-40B4-BE49-F238E27FC236}">
                  <a16:creationId xmlns:a16="http://schemas.microsoft.com/office/drawing/2014/main" id="{A754665A-1E7B-06B3-AD9C-F98DCFB42CB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1" name="Group 220">
            <a:extLst>
              <a:ext uri="{FF2B5EF4-FFF2-40B4-BE49-F238E27FC236}">
                <a16:creationId xmlns:a16="http://schemas.microsoft.com/office/drawing/2014/main" id="{9331AF43-FC1B-12CB-AF43-0D0646852198}"/>
              </a:ext>
            </a:extLst>
          </p:cNvPr>
          <p:cNvGrpSpPr/>
          <p:nvPr/>
        </p:nvGrpSpPr>
        <p:grpSpPr>
          <a:xfrm>
            <a:off x="8063754" y="3729543"/>
            <a:ext cx="1097280" cy="685800"/>
            <a:chOff x="6771067" y="4966859"/>
            <a:chExt cx="1097280" cy="685800"/>
          </a:xfrm>
        </p:grpSpPr>
        <p:sp>
          <p:nvSpPr>
            <p:cNvPr id="222" name="Rectangle: Rounded Corners 221">
              <a:extLst>
                <a:ext uri="{FF2B5EF4-FFF2-40B4-BE49-F238E27FC236}">
                  <a16:creationId xmlns:a16="http://schemas.microsoft.com/office/drawing/2014/main" id="{DD35A8D4-63BD-925F-E00D-6A43384C076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23" name="Oval 222">
              <a:extLst>
                <a:ext uri="{FF2B5EF4-FFF2-40B4-BE49-F238E27FC236}">
                  <a16:creationId xmlns:a16="http://schemas.microsoft.com/office/drawing/2014/main" id="{C744F9CC-3883-5CB5-7AA2-B79EB6C09F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4" name="Group 223">
            <a:extLst>
              <a:ext uri="{FF2B5EF4-FFF2-40B4-BE49-F238E27FC236}">
                <a16:creationId xmlns:a16="http://schemas.microsoft.com/office/drawing/2014/main" id="{BF032C63-BBAD-5566-6F35-783F3FC19B1E}"/>
              </a:ext>
            </a:extLst>
          </p:cNvPr>
          <p:cNvGrpSpPr/>
          <p:nvPr/>
        </p:nvGrpSpPr>
        <p:grpSpPr>
          <a:xfrm>
            <a:off x="8063754" y="2815143"/>
            <a:ext cx="1097280" cy="685800"/>
            <a:chOff x="6771067" y="4966859"/>
            <a:chExt cx="1097280" cy="685800"/>
          </a:xfrm>
        </p:grpSpPr>
        <p:sp>
          <p:nvSpPr>
            <p:cNvPr id="225" name="Rectangle: Rounded Corners 224">
              <a:extLst>
                <a:ext uri="{FF2B5EF4-FFF2-40B4-BE49-F238E27FC236}">
                  <a16:creationId xmlns:a16="http://schemas.microsoft.com/office/drawing/2014/main" id="{D25CFD8F-F991-9077-F408-AC6B2277F2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26" name="Oval 225">
              <a:extLst>
                <a:ext uri="{FF2B5EF4-FFF2-40B4-BE49-F238E27FC236}">
                  <a16:creationId xmlns:a16="http://schemas.microsoft.com/office/drawing/2014/main" id="{138021E1-F892-2680-12DD-37817FEBC8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F28EA941-CEAE-9420-0664-0FD62C0B4FBE}"/>
              </a:ext>
            </a:extLst>
          </p:cNvPr>
          <p:cNvGrpSpPr/>
          <p:nvPr/>
        </p:nvGrpSpPr>
        <p:grpSpPr>
          <a:xfrm>
            <a:off x="6783295" y="5558343"/>
            <a:ext cx="1097280" cy="685800"/>
            <a:chOff x="6771067" y="4966859"/>
            <a:chExt cx="1097280" cy="685800"/>
          </a:xfrm>
        </p:grpSpPr>
        <p:sp>
          <p:nvSpPr>
            <p:cNvPr id="228" name="Rectangle: Rounded Corners 227">
              <a:extLst>
                <a:ext uri="{FF2B5EF4-FFF2-40B4-BE49-F238E27FC236}">
                  <a16:creationId xmlns:a16="http://schemas.microsoft.com/office/drawing/2014/main" id="{B2C668A6-AB19-E036-DCBA-BD328418C42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29" name="Oval 228">
              <a:extLst>
                <a:ext uri="{FF2B5EF4-FFF2-40B4-BE49-F238E27FC236}">
                  <a16:creationId xmlns:a16="http://schemas.microsoft.com/office/drawing/2014/main" id="{373023ED-C514-7C31-6C8A-C26CCC6A76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0" name="Group 229">
            <a:extLst>
              <a:ext uri="{FF2B5EF4-FFF2-40B4-BE49-F238E27FC236}">
                <a16:creationId xmlns:a16="http://schemas.microsoft.com/office/drawing/2014/main" id="{7DDE851F-2D6F-E601-849C-F7D78A7AE1D2}"/>
              </a:ext>
            </a:extLst>
          </p:cNvPr>
          <p:cNvGrpSpPr/>
          <p:nvPr/>
        </p:nvGrpSpPr>
        <p:grpSpPr>
          <a:xfrm>
            <a:off x="6783295" y="4643943"/>
            <a:ext cx="1097280" cy="685800"/>
            <a:chOff x="6771067" y="4966859"/>
            <a:chExt cx="1097280" cy="685800"/>
          </a:xfrm>
        </p:grpSpPr>
        <p:sp>
          <p:nvSpPr>
            <p:cNvPr id="231" name="Rectangle: Rounded Corners 230">
              <a:extLst>
                <a:ext uri="{FF2B5EF4-FFF2-40B4-BE49-F238E27FC236}">
                  <a16:creationId xmlns:a16="http://schemas.microsoft.com/office/drawing/2014/main" id="{001C229B-CA8A-AF4F-8B1B-002CDE9B9A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32" name="Oval 231">
              <a:extLst>
                <a:ext uri="{FF2B5EF4-FFF2-40B4-BE49-F238E27FC236}">
                  <a16:creationId xmlns:a16="http://schemas.microsoft.com/office/drawing/2014/main" id="{62162FE1-A4D6-5D0A-5154-0AADECF385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3" name="Group 232">
            <a:extLst>
              <a:ext uri="{FF2B5EF4-FFF2-40B4-BE49-F238E27FC236}">
                <a16:creationId xmlns:a16="http://schemas.microsoft.com/office/drawing/2014/main" id="{BB697470-E17B-26A1-7920-7B58883C9D7C}"/>
              </a:ext>
            </a:extLst>
          </p:cNvPr>
          <p:cNvGrpSpPr/>
          <p:nvPr/>
        </p:nvGrpSpPr>
        <p:grpSpPr>
          <a:xfrm>
            <a:off x="6783295" y="3729543"/>
            <a:ext cx="1097280" cy="685800"/>
            <a:chOff x="6771067" y="4966859"/>
            <a:chExt cx="1097280" cy="685800"/>
          </a:xfrm>
        </p:grpSpPr>
        <p:sp>
          <p:nvSpPr>
            <p:cNvPr id="234" name="Rectangle: Rounded Corners 233">
              <a:extLst>
                <a:ext uri="{FF2B5EF4-FFF2-40B4-BE49-F238E27FC236}">
                  <a16:creationId xmlns:a16="http://schemas.microsoft.com/office/drawing/2014/main" id="{DAC4F066-05C6-6E57-BACE-534BD23158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35" name="Oval 234">
              <a:extLst>
                <a:ext uri="{FF2B5EF4-FFF2-40B4-BE49-F238E27FC236}">
                  <a16:creationId xmlns:a16="http://schemas.microsoft.com/office/drawing/2014/main" id="{723DFF1C-E06F-7627-F6B1-EAF6AED7B7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6" name="Group 235">
            <a:extLst>
              <a:ext uri="{FF2B5EF4-FFF2-40B4-BE49-F238E27FC236}">
                <a16:creationId xmlns:a16="http://schemas.microsoft.com/office/drawing/2014/main" id="{0DD5C6FE-9D4B-6366-0E4A-814895F09421}"/>
              </a:ext>
            </a:extLst>
          </p:cNvPr>
          <p:cNvGrpSpPr/>
          <p:nvPr/>
        </p:nvGrpSpPr>
        <p:grpSpPr>
          <a:xfrm>
            <a:off x="6783295" y="2815143"/>
            <a:ext cx="1097280" cy="685800"/>
            <a:chOff x="6771067" y="4966859"/>
            <a:chExt cx="1097280" cy="685800"/>
          </a:xfrm>
        </p:grpSpPr>
        <p:sp>
          <p:nvSpPr>
            <p:cNvPr id="237" name="Rectangle: Rounded Corners 236">
              <a:extLst>
                <a:ext uri="{FF2B5EF4-FFF2-40B4-BE49-F238E27FC236}">
                  <a16:creationId xmlns:a16="http://schemas.microsoft.com/office/drawing/2014/main" id="{C85C0141-5D62-991F-E0FA-DD5768BA53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38" name="Oval 237">
              <a:extLst>
                <a:ext uri="{FF2B5EF4-FFF2-40B4-BE49-F238E27FC236}">
                  <a16:creationId xmlns:a16="http://schemas.microsoft.com/office/drawing/2014/main" id="{CBD1733C-3B62-A56F-B21C-E1EB3CD0AD8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9" name="Group 238">
            <a:extLst>
              <a:ext uri="{FF2B5EF4-FFF2-40B4-BE49-F238E27FC236}">
                <a16:creationId xmlns:a16="http://schemas.microsoft.com/office/drawing/2014/main" id="{BBF829F9-19AB-3703-06DD-F935D6FEFC84}"/>
              </a:ext>
            </a:extLst>
          </p:cNvPr>
          <p:cNvGrpSpPr/>
          <p:nvPr/>
        </p:nvGrpSpPr>
        <p:grpSpPr>
          <a:xfrm>
            <a:off x="5502836" y="4643943"/>
            <a:ext cx="1097280" cy="685800"/>
            <a:chOff x="6771067" y="4966859"/>
            <a:chExt cx="1097280" cy="685800"/>
          </a:xfrm>
        </p:grpSpPr>
        <p:sp>
          <p:nvSpPr>
            <p:cNvPr id="240" name="Rectangle: Rounded Corners 239">
              <a:extLst>
                <a:ext uri="{FF2B5EF4-FFF2-40B4-BE49-F238E27FC236}">
                  <a16:creationId xmlns:a16="http://schemas.microsoft.com/office/drawing/2014/main" id="{BAF2B2A7-A240-07C9-0397-663024B4A12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41" name="Oval 240">
              <a:extLst>
                <a:ext uri="{FF2B5EF4-FFF2-40B4-BE49-F238E27FC236}">
                  <a16:creationId xmlns:a16="http://schemas.microsoft.com/office/drawing/2014/main" id="{925A1AFF-41FB-87DF-E401-A93D77F369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2" name="Group 241">
            <a:extLst>
              <a:ext uri="{FF2B5EF4-FFF2-40B4-BE49-F238E27FC236}">
                <a16:creationId xmlns:a16="http://schemas.microsoft.com/office/drawing/2014/main" id="{58876615-7C55-CDD7-4A50-EAA1174945AD}"/>
              </a:ext>
            </a:extLst>
          </p:cNvPr>
          <p:cNvGrpSpPr/>
          <p:nvPr/>
        </p:nvGrpSpPr>
        <p:grpSpPr>
          <a:xfrm>
            <a:off x="5502836" y="3729543"/>
            <a:ext cx="1097280" cy="685800"/>
            <a:chOff x="6771067" y="4966859"/>
            <a:chExt cx="1097280" cy="685800"/>
          </a:xfrm>
        </p:grpSpPr>
        <p:sp>
          <p:nvSpPr>
            <p:cNvPr id="243" name="Rectangle: Rounded Corners 242">
              <a:extLst>
                <a:ext uri="{FF2B5EF4-FFF2-40B4-BE49-F238E27FC236}">
                  <a16:creationId xmlns:a16="http://schemas.microsoft.com/office/drawing/2014/main" id="{46F0A662-84D1-B853-C260-D979388F26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44" name="Oval 243">
              <a:extLst>
                <a:ext uri="{FF2B5EF4-FFF2-40B4-BE49-F238E27FC236}">
                  <a16:creationId xmlns:a16="http://schemas.microsoft.com/office/drawing/2014/main" id="{3BD5D461-A8FE-3EEF-F40E-56E2129DA3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C993D647-2F94-417D-5D4B-A54CA7900EE6}"/>
              </a:ext>
            </a:extLst>
          </p:cNvPr>
          <p:cNvGrpSpPr/>
          <p:nvPr/>
        </p:nvGrpSpPr>
        <p:grpSpPr>
          <a:xfrm>
            <a:off x="5502836" y="2815143"/>
            <a:ext cx="1097280" cy="685800"/>
            <a:chOff x="6771067" y="4966859"/>
            <a:chExt cx="1097280" cy="685800"/>
          </a:xfrm>
        </p:grpSpPr>
        <p:sp>
          <p:nvSpPr>
            <p:cNvPr id="246" name="Rectangle: Rounded Corners 245">
              <a:extLst>
                <a:ext uri="{FF2B5EF4-FFF2-40B4-BE49-F238E27FC236}">
                  <a16:creationId xmlns:a16="http://schemas.microsoft.com/office/drawing/2014/main" id="{20980A4C-A9DE-1A02-0C85-EC61E57BEF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7" name="Oval 246">
              <a:extLst>
                <a:ext uri="{FF2B5EF4-FFF2-40B4-BE49-F238E27FC236}">
                  <a16:creationId xmlns:a16="http://schemas.microsoft.com/office/drawing/2014/main" id="{43BF88B3-6F3A-4E0B-8A97-4992DE90EC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8" name="Group 247">
            <a:extLst>
              <a:ext uri="{FF2B5EF4-FFF2-40B4-BE49-F238E27FC236}">
                <a16:creationId xmlns:a16="http://schemas.microsoft.com/office/drawing/2014/main" id="{ABAF40D0-6C1B-0270-A683-8332EE4D6A19}"/>
              </a:ext>
            </a:extLst>
          </p:cNvPr>
          <p:cNvGrpSpPr/>
          <p:nvPr/>
        </p:nvGrpSpPr>
        <p:grpSpPr>
          <a:xfrm>
            <a:off x="4222377" y="4643943"/>
            <a:ext cx="1097280" cy="685800"/>
            <a:chOff x="6771067" y="4966859"/>
            <a:chExt cx="1097280" cy="685800"/>
          </a:xfrm>
        </p:grpSpPr>
        <p:sp>
          <p:nvSpPr>
            <p:cNvPr id="249" name="Rectangle: Rounded Corners 248">
              <a:extLst>
                <a:ext uri="{FF2B5EF4-FFF2-40B4-BE49-F238E27FC236}">
                  <a16:creationId xmlns:a16="http://schemas.microsoft.com/office/drawing/2014/main" id="{DC6E425E-F9D6-91BB-D42E-69E46A1CE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50" name="Oval 249">
              <a:extLst>
                <a:ext uri="{FF2B5EF4-FFF2-40B4-BE49-F238E27FC236}">
                  <a16:creationId xmlns:a16="http://schemas.microsoft.com/office/drawing/2014/main" id="{19E1D932-070B-DB33-06F4-BB227413CF0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1" name="Group 250">
            <a:extLst>
              <a:ext uri="{FF2B5EF4-FFF2-40B4-BE49-F238E27FC236}">
                <a16:creationId xmlns:a16="http://schemas.microsoft.com/office/drawing/2014/main" id="{4D8EFA66-75F9-3E68-B33A-00C826B8D434}"/>
              </a:ext>
            </a:extLst>
          </p:cNvPr>
          <p:cNvGrpSpPr/>
          <p:nvPr/>
        </p:nvGrpSpPr>
        <p:grpSpPr>
          <a:xfrm>
            <a:off x="4222377" y="3729543"/>
            <a:ext cx="1097280" cy="685800"/>
            <a:chOff x="6771067" y="4966859"/>
            <a:chExt cx="1097280" cy="685800"/>
          </a:xfrm>
        </p:grpSpPr>
        <p:sp>
          <p:nvSpPr>
            <p:cNvPr id="252" name="Rectangle: Rounded Corners 251">
              <a:extLst>
                <a:ext uri="{FF2B5EF4-FFF2-40B4-BE49-F238E27FC236}">
                  <a16:creationId xmlns:a16="http://schemas.microsoft.com/office/drawing/2014/main" id="{FD82932A-4043-0783-2C47-903C82D17D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53" name="Oval 252">
              <a:extLst>
                <a:ext uri="{FF2B5EF4-FFF2-40B4-BE49-F238E27FC236}">
                  <a16:creationId xmlns:a16="http://schemas.microsoft.com/office/drawing/2014/main" id="{5D04F780-BD5E-F01F-6A82-8CC8D330DD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4" name="Group 253">
            <a:extLst>
              <a:ext uri="{FF2B5EF4-FFF2-40B4-BE49-F238E27FC236}">
                <a16:creationId xmlns:a16="http://schemas.microsoft.com/office/drawing/2014/main" id="{99CC8E7C-9031-C32C-4383-7A8C0C062131}"/>
              </a:ext>
            </a:extLst>
          </p:cNvPr>
          <p:cNvGrpSpPr/>
          <p:nvPr/>
        </p:nvGrpSpPr>
        <p:grpSpPr>
          <a:xfrm>
            <a:off x="4222377" y="2815143"/>
            <a:ext cx="1097280" cy="685800"/>
            <a:chOff x="6771067" y="4966859"/>
            <a:chExt cx="1097280" cy="685800"/>
          </a:xfrm>
        </p:grpSpPr>
        <p:sp>
          <p:nvSpPr>
            <p:cNvPr id="255" name="Rectangle: Rounded Corners 254">
              <a:extLst>
                <a:ext uri="{FF2B5EF4-FFF2-40B4-BE49-F238E27FC236}">
                  <a16:creationId xmlns:a16="http://schemas.microsoft.com/office/drawing/2014/main" id="{4067DD18-27FA-B466-BD25-6BE077A335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6" name="Oval 255">
              <a:extLst>
                <a:ext uri="{FF2B5EF4-FFF2-40B4-BE49-F238E27FC236}">
                  <a16:creationId xmlns:a16="http://schemas.microsoft.com/office/drawing/2014/main" id="{15546BFD-1C0F-4870-8AE8-69C4FAC658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582C499D-32E8-FC69-DC56-31919A258019}"/>
              </a:ext>
            </a:extLst>
          </p:cNvPr>
          <p:cNvGrpSpPr/>
          <p:nvPr/>
        </p:nvGrpSpPr>
        <p:grpSpPr>
          <a:xfrm>
            <a:off x="2941918" y="5558343"/>
            <a:ext cx="1097280" cy="685800"/>
            <a:chOff x="6771067" y="4966859"/>
            <a:chExt cx="1097280" cy="685800"/>
          </a:xfrm>
        </p:grpSpPr>
        <p:sp>
          <p:nvSpPr>
            <p:cNvPr id="258" name="Rectangle: Rounded Corners 257">
              <a:extLst>
                <a:ext uri="{FF2B5EF4-FFF2-40B4-BE49-F238E27FC236}">
                  <a16:creationId xmlns:a16="http://schemas.microsoft.com/office/drawing/2014/main" id="{17557FAD-1FAF-DDDE-2910-99AA75F2F1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9" name="Oval 258">
              <a:extLst>
                <a:ext uri="{FF2B5EF4-FFF2-40B4-BE49-F238E27FC236}">
                  <a16:creationId xmlns:a16="http://schemas.microsoft.com/office/drawing/2014/main" id="{0D2BE838-31FA-18F5-BB65-F0A26D5E78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60" name="Group 259">
            <a:extLst>
              <a:ext uri="{FF2B5EF4-FFF2-40B4-BE49-F238E27FC236}">
                <a16:creationId xmlns:a16="http://schemas.microsoft.com/office/drawing/2014/main" id="{0C1111EF-EDF1-3A37-7D16-47AACBBB8784}"/>
              </a:ext>
            </a:extLst>
          </p:cNvPr>
          <p:cNvGrpSpPr/>
          <p:nvPr/>
        </p:nvGrpSpPr>
        <p:grpSpPr>
          <a:xfrm>
            <a:off x="2941918" y="4643943"/>
            <a:ext cx="1097280" cy="685800"/>
            <a:chOff x="6771067" y="4966859"/>
            <a:chExt cx="1097280" cy="685800"/>
          </a:xfrm>
        </p:grpSpPr>
        <p:sp>
          <p:nvSpPr>
            <p:cNvPr id="261" name="Rectangle: Rounded Corners 260">
              <a:extLst>
                <a:ext uri="{FF2B5EF4-FFF2-40B4-BE49-F238E27FC236}">
                  <a16:creationId xmlns:a16="http://schemas.microsoft.com/office/drawing/2014/main" id="{4FB90AA8-70C9-4ABF-9402-75DD9C7507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62" name="Oval 261">
              <a:extLst>
                <a:ext uri="{FF2B5EF4-FFF2-40B4-BE49-F238E27FC236}">
                  <a16:creationId xmlns:a16="http://schemas.microsoft.com/office/drawing/2014/main" id="{485181DF-B130-45B0-0049-C825859C16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63" name="Group 262">
            <a:extLst>
              <a:ext uri="{FF2B5EF4-FFF2-40B4-BE49-F238E27FC236}">
                <a16:creationId xmlns:a16="http://schemas.microsoft.com/office/drawing/2014/main" id="{FBD8E034-11BE-71F8-3A41-51B63F3B1CA3}"/>
              </a:ext>
            </a:extLst>
          </p:cNvPr>
          <p:cNvGrpSpPr/>
          <p:nvPr/>
        </p:nvGrpSpPr>
        <p:grpSpPr>
          <a:xfrm>
            <a:off x="2941918" y="3729543"/>
            <a:ext cx="1097280" cy="685800"/>
            <a:chOff x="6771067" y="4966859"/>
            <a:chExt cx="1097280" cy="685800"/>
          </a:xfrm>
        </p:grpSpPr>
        <p:sp>
          <p:nvSpPr>
            <p:cNvPr id="264" name="Rectangle: Rounded Corners 263">
              <a:extLst>
                <a:ext uri="{FF2B5EF4-FFF2-40B4-BE49-F238E27FC236}">
                  <a16:creationId xmlns:a16="http://schemas.microsoft.com/office/drawing/2014/main" id="{17A424AD-97E9-9187-D6BB-7C2CCA7C8AF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65" name="Oval 264">
              <a:extLst>
                <a:ext uri="{FF2B5EF4-FFF2-40B4-BE49-F238E27FC236}">
                  <a16:creationId xmlns:a16="http://schemas.microsoft.com/office/drawing/2014/main" id="{828D57AF-25DF-3952-629F-35729438366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6" name="Group 265">
            <a:extLst>
              <a:ext uri="{FF2B5EF4-FFF2-40B4-BE49-F238E27FC236}">
                <a16:creationId xmlns:a16="http://schemas.microsoft.com/office/drawing/2014/main" id="{35FC5950-36BF-D5EB-25F1-A9CE71602929}"/>
              </a:ext>
            </a:extLst>
          </p:cNvPr>
          <p:cNvGrpSpPr/>
          <p:nvPr/>
        </p:nvGrpSpPr>
        <p:grpSpPr>
          <a:xfrm>
            <a:off x="2941918" y="2815143"/>
            <a:ext cx="1097280" cy="685800"/>
            <a:chOff x="6771067" y="4966859"/>
            <a:chExt cx="1097280" cy="685800"/>
          </a:xfrm>
        </p:grpSpPr>
        <p:sp>
          <p:nvSpPr>
            <p:cNvPr id="267" name="Rectangle: Rounded Corners 266">
              <a:extLst>
                <a:ext uri="{FF2B5EF4-FFF2-40B4-BE49-F238E27FC236}">
                  <a16:creationId xmlns:a16="http://schemas.microsoft.com/office/drawing/2014/main" id="{187FD01C-0128-8FCB-BBC9-4903BD9F8D9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8" name="Oval 267">
              <a:extLst>
                <a:ext uri="{FF2B5EF4-FFF2-40B4-BE49-F238E27FC236}">
                  <a16:creationId xmlns:a16="http://schemas.microsoft.com/office/drawing/2014/main" id="{1632E14B-FE80-1226-D9EB-5E550BF1F7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9" name="Group 268">
            <a:extLst>
              <a:ext uri="{FF2B5EF4-FFF2-40B4-BE49-F238E27FC236}">
                <a16:creationId xmlns:a16="http://schemas.microsoft.com/office/drawing/2014/main" id="{C440F45E-A666-2601-C31E-087AFC0F1766}"/>
              </a:ext>
            </a:extLst>
          </p:cNvPr>
          <p:cNvGrpSpPr/>
          <p:nvPr/>
        </p:nvGrpSpPr>
        <p:grpSpPr>
          <a:xfrm>
            <a:off x="1661459" y="4643943"/>
            <a:ext cx="1097280" cy="685800"/>
            <a:chOff x="6771067" y="4966859"/>
            <a:chExt cx="1097280" cy="685800"/>
          </a:xfrm>
        </p:grpSpPr>
        <p:sp>
          <p:nvSpPr>
            <p:cNvPr id="270" name="Rectangle: Rounded Corners 269">
              <a:extLst>
                <a:ext uri="{FF2B5EF4-FFF2-40B4-BE49-F238E27FC236}">
                  <a16:creationId xmlns:a16="http://schemas.microsoft.com/office/drawing/2014/main" id="{8A5AE550-5BA1-1787-913E-19977AF88A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71" name="Oval 270">
              <a:extLst>
                <a:ext uri="{FF2B5EF4-FFF2-40B4-BE49-F238E27FC236}">
                  <a16:creationId xmlns:a16="http://schemas.microsoft.com/office/drawing/2014/main" id="{88203DE4-A682-B8BB-73B2-F45B11FFF02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72" name="Group 271">
            <a:extLst>
              <a:ext uri="{FF2B5EF4-FFF2-40B4-BE49-F238E27FC236}">
                <a16:creationId xmlns:a16="http://schemas.microsoft.com/office/drawing/2014/main" id="{831CAC30-19DB-2C3C-875A-F493FBF4A3C4}"/>
              </a:ext>
            </a:extLst>
          </p:cNvPr>
          <p:cNvGrpSpPr/>
          <p:nvPr/>
        </p:nvGrpSpPr>
        <p:grpSpPr>
          <a:xfrm>
            <a:off x="1661459" y="3729543"/>
            <a:ext cx="1097280" cy="685800"/>
            <a:chOff x="6771067" y="4966859"/>
            <a:chExt cx="1097280" cy="685800"/>
          </a:xfrm>
        </p:grpSpPr>
        <p:sp>
          <p:nvSpPr>
            <p:cNvPr id="273" name="Rectangle: Rounded Corners 272">
              <a:extLst>
                <a:ext uri="{FF2B5EF4-FFF2-40B4-BE49-F238E27FC236}">
                  <a16:creationId xmlns:a16="http://schemas.microsoft.com/office/drawing/2014/main" id="{1C3047DA-41CF-9EE5-3DD3-08FC6F6D914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74" name="Oval 273">
              <a:extLst>
                <a:ext uri="{FF2B5EF4-FFF2-40B4-BE49-F238E27FC236}">
                  <a16:creationId xmlns:a16="http://schemas.microsoft.com/office/drawing/2014/main" id="{48857173-19CA-6812-4630-2C58B28466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5" name="Group 274">
            <a:extLst>
              <a:ext uri="{FF2B5EF4-FFF2-40B4-BE49-F238E27FC236}">
                <a16:creationId xmlns:a16="http://schemas.microsoft.com/office/drawing/2014/main" id="{832504D5-C4C1-2D85-86AF-8FB6D4F334BD}"/>
              </a:ext>
            </a:extLst>
          </p:cNvPr>
          <p:cNvGrpSpPr/>
          <p:nvPr/>
        </p:nvGrpSpPr>
        <p:grpSpPr>
          <a:xfrm>
            <a:off x="1661459" y="2815143"/>
            <a:ext cx="1097280" cy="685800"/>
            <a:chOff x="6771067" y="4966859"/>
            <a:chExt cx="1097280" cy="685800"/>
          </a:xfrm>
        </p:grpSpPr>
        <p:sp>
          <p:nvSpPr>
            <p:cNvPr id="276" name="Rectangle: Rounded Corners 275">
              <a:extLst>
                <a:ext uri="{FF2B5EF4-FFF2-40B4-BE49-F238E27FC236}">
                  <a16:creationId xmlns:a16="http://schemas.microsoft.com/office/drawing/2014/main" id="{6D60F57B-8FD5-8A83-A396-E3B5CF1829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7" name="Oval 276">
              <a:extLst>
                <a:ext uri="{FF2B5EF4-FFF2-40B4-BE49-F238E27FC236}">
                  <a16:creationId xmlns:a16="http://schemas.microsoft.com/office/drawing/2014/main" id="{245273C5-8DA8-C2A9-44CD-A90EF44C22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8" name="Group 277">
            <a:extLst>
              <a:ext uri="{FF2B5EF4-FFF2-40B4-BE49-F238E27FC236}">
                <a16:creationId xmlns:a16="http://schemas.microsoft.com/office/drawing/2014/main" id="{617C405F-CD3A-1F2F-DD48-B3D9F17611FB}"/>
              </a:ext>
            </a:extLst>
          </p:cNvPr>
          <p:cNvGrpSpPr/>
          <p:nvPr/>
        </p:nvGrpSpPr>
        <p:grpSpPr>
          <a:xfrm>
            <a:off x="381000" y="3729543"/>
            <a:ext cx="1097280" cy="685800"/>
            <a:chOff x="6771067" y="4966859"/>
            <a:chExt cx="1097280" cy="685800"/>
          </a:xfrm>
        </p:grpSpPr>
        <p:sp>
          <p:nvSpPr>
            <p:cNvPr id="279" name="Rectangle: Rounded Corners 278">
              <a:extLst>
                <a:ext uri="{FF2B5EF4-FFF2-40B4-BE49-F238E27FC236}">
                  <a16:creationId xmlns:a16="http://schemas.microsoft.com/office/drawing/2014/main" id="{8A23A351-FE6F-1399-9C09-695AF22A3E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280" name="Oval 279">
              <a:extLst>
                <a:ext uri="{FF2B5EF4-FFF2-40B4-BE49-F238E27FC236}">
                  <a16:creationId xmlns:a16="http://schemas.microsoft.com/office/drawing/2014/main" id="{4C9128CE-7E12-6C9F-8CE8-5D3A481DDA6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81" name="Group 280">
            <a:extLst>
              <a:ext uri="{FF2B5EF4-FFF2-40B4-BE49-F238E27FC236}">
                <a16:creationId xmlns:a16="http://schemas.microsoft.com/office/drawing/2014/main" id="{C0D54BE9-39E9-C468-D5B0-1BCDC86DAC64}"/>
              </a:ext>
            </a:extLst>
          </p:cNvPr>
          <p:cNvGrpSpPr/>
          <p:nvPr/>
        </p:nvGrpSpPr>
        <p:grpSpPr>
          <a:xfrm>
            <a:off x="381000" y="2815143"/>
            <a:ext cx="1097280" cy="685800"/>
            <a:chOff x="6771067" y="4966859"/>
            <a:chExt cx="1097280" cy="685800"/>
          </a:xfrm>
        </p:grpSpPr>
        <p:sp>
          <p:nvSpPr>
            <p:cNvPr id="282" name="Rectangle: Rounded Corners 281">
              <a:extLst>
                <a:ext uri="{FF2B5EF4-FFF2-40B4-BE49-F238E27FC236}">
                  <a16:creationId xmlns:a16="http://schemas.microsoft.com/office/drawing/2014/main" id="{78B75557-35AF-9FCE-139C-B78FEC650F2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283" name="Oval 282">
              <a:extLst>
                <a:ext uri="{FF2B5EF4-FFF2-40B4-BE49-F238E27FC236}">
                  <a16:creationId xmlns:a16="http://schemas.microsoft.com/office/drawing/2014/main" id="{76598FFB-0E35-B12E-0ED4-C12ED558DD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84" name="Group 283">
            <a:extLst>
              <a:ext uri="{FF2B5EF4-FFF2-40B4-BE49-F238E27FC236}">
                <a16:creationId xmlns:a16="http://schemas.microsoft.com/office/drawing/2014/main" id="{2B818653-DDF4-C98E-D17A-5E6D63401084}"/>
              </a:ext>
            </a:extLst>
          </p:cNvPr>
          <p:cNvGrpSpPr/>
          <p:nvPr/>
        </p:nvGrpSpPr>
        <p:grpSpPr>
          <a:xfrm>
            <a:off x="10624674" y="4643943"/>
            <a:ext cx="1097280" cy="685800"/>
            <a:chOff x="6771067" y="4966859"/>
            <a:chExt cx="1097280" cy="685800"/>
          </a:xfrm>
        </p:grpSpPr>
        <p:sp>
          <p:nvSpPr>
            <p:cNvPr id="285" name="Rectangle: Rounded Corners 284">
              <a:extLst>
                <a:ext uri="{FF2B5EF4-FFF2-40B4-BE49-F238E27FC236}">
                  <a16:creationId xmlns:a16="http://schemas.microsoft.com/office/drawing/2014/main" id="{1C7DD0E4-59DC-666D-CBA5-4FB10ABFBB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286" name="Oval 285">
              <a:extLst>
                <a:ext uri="{FF2B5EF4-FFF2-40B4-BE49-F238E27FC236}">
                  <a16:creationId xmlns:a16="http://schemas.microsoft.com/office/drawing/2014/main" id="{E897E11B-4A21-3225-7386-B728F0598C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87" name="Group 286">
            <a:extLst>
              <a:ext uri="{FF2B5EF4-FFF2-40B4-BE49-F238E27FC236}">
                <a16:creationId xmlns:a16="http://schemas.microsoft.com/office/drawing/2014/main" id="{5A0FCF06-6326-CA97-843B-E36D876ABF5C}"/>
              </a:ext>
            </a:extLst>
          </p:cNvPr>
          <p:cNvGrpSpPr/>
          <p:nvPr/>
        </p:nvGrpSpPr>
        <p:grpSpPr>
          <a:xfrm>
            <a:off x="10624674" y="3729543"/>
            <a:ext cx="1097280" cy="685800"/>
            <a:chOff x="6771067" y="4966859"/>
            <a:chExt cx="1097280" cy="685800"/>
          </a:xfrm>
        </p:grpSpPr>
        <p:sp>
          <p:nvSpPr>
            <p:cNvPr id="288" name="Rectangle: Rounded Corners 287">
              <a:extLst>
                <a:ext uri="{FF2B5EF4-FFF2-40B4-BE49-F238E27FC236}">
                  <a16:creationId xmlns:a16="http://schemas.microsoft.com/office/drawing/2014/main" id="{4D73083A-5566-F050-063A-6E66EC8FF1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289" name="Oval 288">
              <a:extLst>
                <a:ext uri="{FF2B5EF4-FFF2-40B4-BE49-F238E27FC236}">
                  <a16:creationId xmlns:a16="http://schemas.microsoft.com/office/drawing/2014/main" id="{1D3E51A3-BBD2-C5D4-BD0C-CC67A511B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90" name="Group 289">
            <a:extLst>
              <a:ext uri="{FF2B5EF4-FFF2-40B4-BE49-F238E27FC236}">
                <a16:creationId xmlns:a16="http://schemas.microsoft.com/office/drawing/2014/main" id="{7FF50AB1-5E14-21EE-FC7B-BA97867D7104}"/>
              </a:ext>
            </a:extLst>
          </p:cNvPr>
          <p:cNvGrpSpPr/>
          <p:nvPr/>
        </p:nvGrpSpPr>
        <p:grpSpPr>
          <a:xfrm>
            <a:off x="10624674" y="2815143"/>
            <a:ext cx="1097280" cy="685800"/>
            <a:chOff x="6771067" y="4966859"/>
            <a:chExt cx="1097280" cy="685800"/>
          </a:xfrm>
        </p:grpSpPr>
        <p:sp>
          <p:nvSpPr>
            <p:cNvPr id="291" name="Rectangle: Rounded Corners 290">
              <a:extLst>
                <a:ext uri="{FF2B5EF4-FFF2-40B4-BE49-F238E27FC236}">
                  <a16:creationId xmlns:a16="http://schemas.microsoft.com/office/drawing/2014/main" id="{2F4611E6-CE88-6E2C-769E-2741662866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292" name="Oval 291">
              <a:extLst>
                <a:ext uri="{FF2B5EF4-FFF2-40B4-BE49-F238E27FC236}">
                  <a16:creationId xmlns:a16="http://schemas.microsoft.com/office/drawing/2014/main" id="{C56B88B2-D6D8-8187-6298-C95D436D256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93" name="Straight Arrow Connector 292">
            <a:extLst>
              <a:ext uri="{FF2B5EF4-FFF2-40B4-BE49-F238E27FC236}">
                <a16:creationId xmlns:a16="http://schemas.microsoft.com/office/drawing/2014/main" id="{E75B6071-BE1E-6400-8874-9B94378D9B75}"/>
              </a:ext>
            </a:extLst>
          </p:cNvPr>
          <p:cNvCxnSpPr>
            <a:stCxn id="192" idx="3"/>
            <a:endCxn id="21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Straight Arrow Connector 293">
            <a:extLst>
              <a:ext uri="{FF2B5EF4-FFF2-40B4-BE49-F238E27FC236}">
                <a16:creationId xmlns:a16="http://schemas.microsoft.com/office/drawing/2014/main" id="{8BA62A7D-B517-AE23-D8B8-7C922F64F8C8}"/>
              </a:ext>
            </a:extLst>
          </p:cNvPr>
          <p:cNvCxnSpPr>
            <a:stCxn id="216" idx="3"/>
            <a:endCxn id="21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5EA979A6-A584-37F5-B08D-898565882F6E}"/>
              </a:ext>
            </a:extLst>
          </p:cNvPr>
          <p:cNvCxnSpPr>
            <a:stCxn id="213" idx="3"/>
            <a:endCxn id="21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AF8197BD-66A4-5BA2-F7B2-07FF18C32A79}"/>
              </a:ext>
            </a:extLst>
          </p:cNvPr>
          <p:cNvCxnSpPr>
            <a:stCxn id="210" idx="3"/>
            <a:endCxn id="20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C890BB87-BA75-927B-D81D-5E609747D34A}"/>
              </a:ext>
            </a:extLst>
          </p:cNvPr>
          <p:cNvCxnSpPr>
            <a:stCxn id="207" idx="3"/>
            <a:endCxn id="20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D30EC6E-F3D0-A3B0-0EBE-7D98A3E6EF3F}"/>
              </a:ext>
            </a:extLst>
          </p:cNvPr>
          <p:cNvCxnSpPr>
            <a:stCxn id="204" idx="3"/>
            <a:endCxn id="20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A1C2E72A-CDB5-54F2-2ABE-A723ADEFD801}"/>
              </a:ext>
            </a:extLst>
          </p:cNvPr>
          <p:cNvCxnSpPr>
            <a:cxnSpLocks/>
            <a:stCxn id="201" idx="3"/>
            <a:endCxn id="19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128A6054-8CCC-EB59-D95A-462DD66DC598}"/>
              </a:ext>
            </a:extLst>
          </p:cNvPr>
          <p:cNvCxnSpPr>
            <a:stCxn id="198" idx="3"/>
            <a:endCxn id="19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1" name="Group 300">
            <a:extLst>
              <a:ext uri="{FF2B5EF4-FFF2-40B4-BE49-F238E27FC236}">
                <a16:creationId xmlns:a16="http://schemas.microsoft.com/office/drawing/2014/main" id="{EFC23AA3-7AC0-8D6F-A0F0-07DD567FF3B2}"/>
              </a:ext>
            </a:extLst>
          </p:cNvPr>
          <p:cNvGrpSpPr/>
          <p:nvPr/>
        </p:nvGrpSpPr>
        <p:grpSpPr>
          <a:xfrm>
            <a:off x="1035384" y="2338345"/>
            <a:ext cx="10070573" cy="210099"/>
            <a:chOff x="1035384" y="2037802"/>
            <a:chExt cx="10070573" cy="210099"/>
          </a:xfrm>
        </p:grpSpPr>
        <p:cxnSp>
          <p:nvCxnSpPr>
            <p:cNvPr id="302" name="Straight Connector 301">
              <a:extLst>
                <a:ext uri="{FF2B5EF4-FFF2-40B4-BE49-F238E27FC236}">
                  <a16:creationId xmlns:a16="http://schemas.microsoft.com/office/drawing/2014/main" id="{3C24A481-E2BF-1D30-A96F-4FC7CE355DD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7920E6-B16B-AFFB-A90E-0ABBA0F08A2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75AAB1B-F037-C470-F50B-CD81C473E85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36DBF73C-AA07-D029-8139-8C7E81EFB0ED}"/>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DFCA44BB-3C5C-353F-7EFB-921FB413DD3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F92D8990-FD60-1C31-BDA4-A9FE11092E9F}"/>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CA29297-FD18-BE4C-3A82-E24179207C0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5E444FB7-2728-5473-EDD4-8485FE32EF4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231BAC3A-0688-B5CB-EEFF-158726C2E07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2FEBC10-3D91-033A-245F-B3D309E226C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7737B3C-1697-E2C5-0CBF-1CBC3F406DF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5456E916-F263-748F-FD11-5C69D5C1E81B}"/>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2359F7F7-F819-D351-EF77-70FCA7F0AE8B}"/>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C0B4EFAA-E162-F5AF-4570-A698F579F08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0316E09-61CF-EF45-3899-1BAFEFEECD6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E823F1A-0080-68A2-ED8C-8DEE2022BF2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6FCD8542-4DBB-71B7-D5E8-365316FE383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A0977B8-B428-2B02-5083-83912AC1C268}"/>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46F0C7EF-F3AA-0AD7-A66E-D13F3FE80880}"/>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8474AC8-457B-9467-B35D-CDF21B4D897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10C7E1B9-00F7-43C1-9307-8E0942DA152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1F8E2C4-0596-DDF0-E3FF-A2F32E332D51}"/>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93A8F63-A4AE-17F4-BB2D-756F8B0B7C1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3F7F8022-E9EA-9B46-E7CF-780C2615340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BADEC688-05F9-E304-E855-2533367FACC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8E19FD4-DB6F-7C1E-672A-D922405D676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E6B4161-2836-0773-43A3-4EC0AEBA8937}"/>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DAE73CF-A5E5-EC22-E490-8038F4A8D0DB}"/>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5C92100-E7F2-35E2-6486-12D2C32C9B6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3898E9D-7DFF-89BC-E8B8-9C3AFB2E0A79}"/>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B9066B7-38CA-3B23-CB38-676132A7DE2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3" name="Group 332">
            <a:extLst>
              <a:ext uri="{FF2B5EF4-FFF2-40B4-BE49-F238E27FC236}">
                <a16:creationId xmlns:a16="http://schemas.microsoft.com/office/drawing/2014/main" id="{F8CE13AA-D924-973B-C358-1DF4DB0B8A5A}"/>
              </a:ext>
            </a:extLst>
          </p:cNvPr>
          <p:cNvGrpSpPr/>
          <p:nvPr/>
        </p:nvGrpSpPr>
        <p:grpSpPr>
          <a:xfrm>
            <a:off x="9344213" y="4643943"/>
            <a:ext cx="1097280" cy="685800"/>
            <a:chOff x="6771067" y="4966859"/>
            <a:chExt cx="1097280" cy="685800"/>
          </a:xfrm>
        </p:grpSpPr>
        <p:sp>
          <p:nvSpPr>
            <p:cNvPr id="334" name="Rectangle: Rounded Corners 333">
              <a:extLst>
                <a:ext uri="{FF2B5EF4-FFF2-40B4-BE49-F238E27FC236}">
                  <a16:creationId xmlns:a16="http://schemas.microsoft.com/office/drawing/2014/main" id="{684CF474-3746-BB14-AF0C-3599B1CCF3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35" name="Oval 334">
              <a:extLst>
                <a:ext uri="{FF2B5EF4-FFF2-40B4-BE49-F238E27FC236}">
                  <a16:creationId xmlns:a16="http://schemas.microsoft.com/office/drawing/2014/main" id="{F32E76E8-74DD-BAD2-F583-8E52E7BDB0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36" name="Group 335">
            <a:extLst>
              <a:ext uri="{FF2B5EF4-FFF2-40B4-BE49-F238E27FC236}">
                <a16:creationId xmlns:a16="http://schemas.microsoft.com/office/drawing/2014/main" id="{4D15843C-5CB9-10D3-77AB-067F81FA1283}"/>
              </a:ext>
            </a:extLst>
          </p:cNvPr>
          <p:cNvGrpSpPr/>
          <p:nvPr/>
        </p:nvGrpSpPr>
        <p:grpSpPr>
          <a:xfrm>
            <a:off x="9344213" y="3729543"/>
            <a:ext cx="1097280" cy="685800"/>
            <a:chOff x="6771067" y="4966859"/>
            <a:chExt cx="1097280" cy="685800"/>
          </a:xfrm>
        </p:grpSpPr>
        <p:sp>
          <p:nvSpPr>
            <p:cNvPr id="337" name="Rectangle: Rounded Corners 336">
              <a:extLst>
                <a:ext uri="{FF2B5EF4-FFF2-40B4-BE49-F238E27FC236}">
                  <a16:creationId xmlns:a16="http://schemas.microsoft.com/office/drawing/2014/main" id="{85D35329-B68F-7CE3-D87E-C4937F4448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38" name="Oval 337">
              <a:extLst>
                <a:ext uri="{FF2B5EF4-FFF2-40B4-BE49-F238E27FC236}">
                  <a16:creationId xmlns:a16="http://schemas.microsoft.com/office/drawing/2014/main" id="{5E7D65F3-0B00-EA5D-89B8-3BF3E3C0B3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39" name="Group 338">
            <a:extLst>
              <a:ext uri="{FF2B5EF4-FFF2-40B4-BE49-F238E27FC236}">
                <a16:creationId xmlns:a16="http://schemas.microsoft.com/office/drawing/2014/main" id="{DD30EBC3-C6FC-C672-033A-3171A7FA2DEB}"/>
              </a:ext>
            </a:extLst>
          </p:cNvPr>
          <p:cNvGrpSpPr/>
          <p:nvPr/>
        </p:nvGrpSpPr>
        <p:grpSpPr>
          <a:xfrm>
            <a:off x="9327273" y="2808445"/>
            <a:ext cx="1097280" cy="685800"/>
            <a:chOff x="6771067" y="4966859"/>
            <a:chExt cx="1097280" cy="685800"/>
          </a:xfrm>
        </p:grpSpPr>
        <p:sp>
          <p:nvSpPr>
            <p:cNvPr id="340" name="Rectangle: Rounded Corners 339">
              <a:extLst>
                <a:ext uri="{FF2B5EF4-FFF2-40B4-BE49-F238E27FC236}">
                  <a16:creationId xmlns:a16="http://schemas.microsoft.com/office/drawing/2014/main" id="{90C854FC-38D0-7DF5-2958-E9353C82D3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41" name="Oval 340">
              <a:extLst>
                <a:ext uri="{FF2B5EF4-FFF2-40B4-BE49-F238E27FC236}">
                  <a16:creationId xmlns:a16="http://schemas.microsoft.com/office/drawing/2014/main" id="{46184A76-88E4-742A-E075-39F0316BE3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00277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2 : Perform Conceptual Analysis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14</a:t>
            </a:fld>
            <a:endParaRPr lang="en-US" dirty="0"/>
          </a:p>
        </p:txBody>
      </p:sp>
      <p:sp>
        <p:nvSpPr>
          <p:cNvPr id="162" name="Rectangle: Rounded Corners 161">
            <a:extLst>
              <a:ext uri="{FF2B5EF4-FFF2-40B4-BE49-F238E27FC236}">
                <a16:creationId xmlns:a16="http://schemas.microsoft.com/office/drawing/2014/main" id="{60AEFE9A-CED6-0AE5-7205-A220A046623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EEA373A6-7E0A-BDD4-5CAD-537A9C3ED2C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11F73F13-7095-0BD2-5FC8-43966B89990D}"/>
              </a:ext>
            </a:extLst>
          </p:cNvPr>
          <p:cNvSpPr/>
          <p:nvPr/>
        </p:nvSpPr>
        <p:spPr>
          <a:xfrm>
            <a:off x="1559693" y="1547961"/>
            <a:ext cx="1280912" cy="3917271"/>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C09BE738-4EDD-AF47-ED4B-4A7BD7AA8CE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CA8E1A7A-87E6-3F4D-0E4B-1F7F98C705C4}"/>
              </a:ext>
            </a:extLst>
          </p:cNvPr>
          <p:cNvSpPr/>
          <p:nvPr/>
        </p:nvSpPr>
        <p:spPr>
          <a:xfrm>
            <a:off x="9344213" y="1661498"/>
            <a:ext cx="1095187" cy="3668238"/>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D4B46CEA-4B2F-8735-C822-087AF2F6E5BF}"/>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79CA5198-A639-D267-49E8-7BC64D14FBE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268E900C-9D5D-64AE-D281-1E650CD8B320}"/>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AF1FD24D-F6C9-804D-288A-1417701EFC4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AC66C794-6FC8-19AA-FB8C-42FDF8F3683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5">
            <a:extLst>
              <a:ext uri="{FF2B5EF4-FFF2-40B4-BE49-F238E27FC236}">
                <a16:creationId xmlns:a16="http://schemas.microsoft.com/office/drawing/2014/main" id="{87B7DD99-EECE-9F65-C3E3-7D5FB2517FE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7388FA7-F775-5D4B-5B45-657919E1C2D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9" name="Oval 178">
              <a:extLst>
                <a:ext uri="{FF2B5EF4-FFF2-40B4-BE49-F238E27FC236}">
                  <a16:creationId xmlns:a16="http://schemas.microsoft.com/office/drawing/2014/main" id="{8064C364-E52B-B4FB-2C44-80459616433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03E3A076-1BA1-2F9A-5D1A-D8B091483FC5}"/>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9D170CE-996B-C5C6-1F97-138C20169C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2" name="Oval 181">
              <a:extLst>
                <a:ext uri="{FF2B5EF4-FFF2-40B4-BE49-F238E27FC236}">
                  <a16:creationId xmlns:a16="http://schemas.microsoft.com/office/drawing/2014/main" id="{B5B8E626-27D3-6AC1-7181-4D1B530DA9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11BFCFCD-3555-A272-4407-D99B365B7141}"/>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D5545A4B-6DF2-DFA6-2BB7-844DB75C022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5" name="Oval 184">
              <a:extLst>
                <a:ext uri="{FF2B5EF4-FFF2-40B4-BE49-F238E27FC236}">
                  <a16:creationId xmlns:a16="http://schemas.microsoft.com/office/drawing/2014/main" id="{A8C1BBB5-A5CA-44E1-BBE5-A9844EACD3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11AEE6AF-0C5A-8DCA-7D2C-ECFA00F88628}"/>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A873F9B1-FE49-9AC0-33FC-BDA6672D6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8" name="Oval 187">
              <a:extLst>
                <a:ext uri="{FF2B5EF4-FFF2-40B4-BE49-F238E27FC236}">
                  <a16:creationId xmlns:a16="http://schemas.microsoft.com/office/drawing/2014/main" id="{227ED669-F885-4F54-42F8-11ECD8F47E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7191D141-759B-AFC8-C9C7-E8B2D039E71D}"/>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B450716D-B886-6D6F-65F9-2D9E5522D7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1" name="Oval 190">
              <a:extLst>
                <a:ext uri="{FF2B5EF4-FFF2-40B4-BE49-F238E27FC236}">
                  <a16:creationId xmlns:a16="http://schemas.microsoft.com/office/drawing/2014/main" id="{894731DA-6658-A272-0A15-292E168BF9D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5E474649-0780-1B2D-B217-50BD6216432F}"/>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78026CAB-EEAA-D027-9A89-552EDAE1CFA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4" name="Oval 193">
              <a:extLst>
                <a:ext uri="{FF2B5EF4-FFF2-40B4-BE49-F238E27FC236}">
                  <a16:creationId xmlns:a16="http://schemas.microsoft.com/office/drawing/2014/main" id="{C8E4B149-1FE7-6DD6-1CF2-9DECED3F6C1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3A25BA8C-5A81-B757-A420-31A0C3F2E88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BCB81FDF-A0F0-20D4-B4C5-3197EBCF4D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7" name="Oval 196">
              <a:extLst>
                <a:ext uri="{FF2B5EF4-FFF2-40B4-BE49-F238E27FC236}">
                  <a16:creationId xmlns:a16="http://schemas.microsoft.com/office/drawing/2014/main" id="{502DAE67-189B-A030-169E-5E260D0406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CBD99F4A-9ABE-C802-8FFB-D586A82333A4}"/>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22B6C388-EB57-3F34-EA23-8CB48764A47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0" name="Oval 199">
              <a:extLst>
                <a:ext uri="{FF2B5EF4-FFF2-40B4-BE49-F238E27FC236}">
                  <a16:creationId xmlns:a16="http://schemas.microsoft.com/office/drawing/2014/main" id="{392E824A-2A5F-27D5-071F-76D30A5937D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D43B5C2A-3A64-61C2-6328-ABC44AB604B5}"/>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A0B2BB23-66FD-BC71-DC03-F4F79E6AF2B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3" name="Oval 202">
              <a:extLst>
                <a:ext uri="{FF2B5EF4-FFF2-40B4-BE49-F238E27FC236}">
                  <a16:creationId xmlns:a16="http://schemas.microsoft.com/office/drawing/2014/main" id="{2946AAC4-0F7F-6ABF-4FFC-928153DB294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5628E308-6B9F-0F32-24C1-F1999FAFFB29}"/>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AE318954-B53C-387C-03D5-8A7A53B562E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6" name="Oval 205">
              <a:extLst>
                <a:ext uri="{FF2B5EF4-FFF2-40B4-BE49-F238E27FC236}">
                  <a16:creationId xmlns:a16="http://schemas.microsoft.com/office/drawing/2014/main" id="{9510267E-DA20-943B-0A29-1C3ADAB6EB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90DA8D84-E6F0-112D-E19E-0AE9F0780DC6}"/>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E51E6851-BEB2-329A-9E2F-0380C43BEC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9" name="Oval 208">
              <a:extLst>
                <a:ext uri="{FF2B5EF4-FFF2-40B4-BE49-F238E27FC236}">
                  <a16:creationId xmlns:a16="http://schemas.microsoft.com/office/drawing/2014/main" id="{D66105FF-C395-CA7A-D217-7BF25480E4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F2C5E31F-5623-83AD-C7B9-29F6FBBD8DBC}"/>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3E899132-555E-C2E9-3C29-68D3DDA3A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2" name="Oval 211">
              <a:extLst>
                <a:ext uri="{FF2B5EF4-FFF2-40B4-BE49-F238E27FC236}">
                  <a16:creationId xmlns:a16="http://schemas.microsoft.com/office/drawing/2014/main" id="{FB32A67C-DBC5-2363-556D-51457EA238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260B2393-B43D-8A9F-63E0-1ADFCA27FFE2}"/>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980F2221-D0CC-78B4-0B52-92F4F430085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5" name="Oval 214">
              <a:extLst>
                <a:ext uri="{FF2B5EF4-FFF2-40B4-BE49-F238E27FC236}">
                  <a16:creationId xmlns:a16="http://schemas.microsoft.com/office/drawing/2014/main" id="{16EBDE44-DC0E-1B43-1935-6BFD04B5F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5FF2EE6A-5A08-125C-D829-B0E963188A1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801D42B6-90CB-A84E-E4BE-F482D2E10B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8" name="Oval 217">
              <a:extLst>
                <a:ext uri="{FF2B5EF4-FFF2-40B4-BE49-F238E27FC236}">
                  <a16:creationId xmlns:a16="http://schemas.microsoft.com/office/drawing/2014/main" id="{4C84D9BF-886E-4089-6592-B88F2553FC9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D4566850-3E42-DE83-7938-8493E24412A4}"/>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5DCB29B3-D6A9-1488-9E6F-717C89F5F2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1" name="Oval 220">
              <a:extLst>
                <a:ext uri="{FF2B5EF4-FFF2-40B4-BE49-F238E27FC236}">
                  <a16:creationId xmlns:a16="http://schemas.microsoft.com/office/drawing/2014/main" id="{56390B34-6678-0E1F-EF0A-958705D447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839ED9EC-7AB5-B806-BB1A-13445622B207}"/>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0465CFC5-005C-994F-769E-93D14C2A27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7" name="Oval 226">
              <a:extLst>
                <a:ext uri="{FF2B5EF4-FFF2-40B4-BE49-F238E27FC236}">
                  <a16:creationId xmlns:a16="http://schemas.microsoft.com/office/drawing/2014/main" id="{6511AEE3-43B2-B07B-4E7D-14AD3DE5740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0ED3B588-4441-A8C7-D657-78C350FED0B5}"/>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3391A07A-4482-9B3F-61B8-055FFF79D5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1" name="Oval 230">
              <a:extLst>
                <a:ext uri="{FF2B5EF4-FFF2-40B4-BE49-F238E27FC236}">
                  <a16:creationId xmlns:a16="http://schemas.microsoft.com/office/drawing/2014/main" id="{205F0E03-AB8B-642F-3E3E-1DBB6C4094A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B9628C0-729F-6914-AC62-A14E108FD2F1}"/>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9669CACE-97B9-ABC6-7A7A-7B90785BF4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6" name="Oval 235">
              <a:extLst>
                <a:ext uri="{FF2B5EF4-FFF2-40B4-BE49-F238E27FC236}">
                  <a16:creationId xmlns:a16="http://schemas.microsoft.com/office/drawing/2014/main" id="{850F847A-E6C6-CC20-BE3E-ED26ED7EB1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685F84C8-41A8-2B60-8CC8-BB98442B67D4}"/>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E79D9E6B-5D5A-290D-7E32-1F13CB146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0" name="Oval 239">
              <a:extLst>
                <a:ext uri="{FF2B5EF4-FFF2-40B4-BE49-F238E27FC236}">
                  <a16:creationId xmlns:a16="http://schemas.microsoft.com/office/drawing/2014/main" id="{DC2019A9-3389-FC4C-3362-FD9FACE57A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074F4ABB-A1B2-C411-BE88-85CF5F7125B5}"/>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F28AA269-79F7-A60E-7444-E230DA8AEB9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4" name="Oval 243">
              <a:extLst>
                <a:ext uri="{FF2B5EF4-FFF2-40B4-BE49-F238E27FC236}">
                  <a16:creationId xmlns:a16="http://schemas.microsoft.com/office/drawing/2014/main" id="{722D9F79-E4C1-2B84-523E-67A5794EDB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D27A0053-B6B8-E211-184E-2E41B2E367C7}"/>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E1C19669-083D-7BF5-3D74-ADE54B8AD7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7" name="Oval 246">
              <a:extLst>
                <a:ext uri="{FF2B5EF4-FFF2-40B4-BE49-F238E27FC236}">
                  <a16:creationId xmlns:a16="http://schemas.microsoft.com/office/drawing/2014/main" id="{E8593920-D7E3-845B-7F1E-9DED006061D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18A37367-70AC-E2CE-9648-398D29B0F920}"/>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0A80FB4E-E827-DB64-5BC0-33BA7BD991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0" name="Oval 249">
              <a:extLst>
                <a:ext uri="{FF2B5EF4-FFF2-40B4-BE49-F238E27FC236}">
                  <a16:creationId xmlns:a16="http://schemas.microsoft.com/office/drawing/2014/main" id="{9729E620-2604-9EEB-B0D5-E2F194CF47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C79722A0-7784-9F2A-9019-D0ADB6DF4DA6}"/>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2ACDD7D7-1EBB-7602-D8D7-8BBF5A939D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3" name="Oval 252">
              <a:extLst>
                <a:ext uri="{FF2B5EF4-FFF2-40B4-BE49-F238E27FC236}">
                  <a16:creationId xmlns:a16="http://schemas.microsoft.com/office/drawing/2014/main" id="{BA5269DA-9D51-2264-ABD0-7E19ACB33B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BE04CFC5-F2AB-928C-CF00-09E861E1058C}"/>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85D7736F-D2F7-7591-FF32-3C5AE3FEF9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6" name="Oval 255">
              <a:extLst>
                <a:ext uri="{FF2B5EF4-FFF2-40B4-BE49-F238E27FC236}">
                  <a16:creationId xmlns:a16="http://schemas.microsoft.com/office/drawing/2014/main" id="{144C1AB1-F441-122B-E705-65921820B7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3AEA0C57-CD4F-CD8B-68D6-112830C24DC6}"/>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0762147A-2957-1D19-8AF6-8F6DF14BCE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9" name="Oval 258">
              <a:extLst>
                <a:ext uri="{FF2B5EF4-FFF2-40B4-BE49-F238E27FC236}">
                  <a16:creationId xmlns:a16="http://schemas.microsoft.com/office/drawing/2014/main" id="{C28120C4-97EC-8A40-02EE-97DCCF0429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A1F358A5-FDE1-AD12-67F6-FAFADC29EFD6}"/>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3E6FC8CA-4382-897B-07EB-1758620882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2" name="Oval 261">
              <a:extLst>
                <a:ext uri="{FF2B5EF4-FFF2-40B4-BE49-F238E27FC236}">
                  <a16:creationId xmlns:a16="http://schemas.microsoft.com/office/drawing/2014/main" id="{9FB8D791-7FF8-2CE2-2214-817A999916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7E8CBCF1-7EA2-E352-E779-0AC63A0974B6}"/>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C64C8141-667E-8265-EE41-C8BD884B90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5" name="Oval 264">
              <a:extLst>
                <a:ext uri="{FF2B5EF4-FFF2-40B4-BE49-F238E27FC236}">
                  <a16:creationId xmlns:a16="http://schemas.microsoft.com/office/drawing/2014/main" id="{9DE09785-787C-41C4-ECA4-3ABF81438F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A294BA7B-EB9C-5C40-1D8C-7E76C46D0E37}"/>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37D2798B-586C-B052-56D1-45ABDCF705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8" name="Oval 267">
              <a:extLst>
                <a:ext uri="{FF2B5EF4-FFF2-40B4-BE49-F238E27FC236}">
                  <a16:creationId xmlns:a16="http://schemas.microsoft.com/office/drawing/2014/main" id="{16FB26D4-6822-8A14-CD7B-2B816F9E2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1FC2E747-15CC-0BE8-B0E0-EAC80AF50D19}"/>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67D6BE4D-4E94-04CB-A73B-CD3393451E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1" name="Oval 270">
              <a:extLst>
                <a:ext uri="{FF2B5EF4-FFF2-40B4-BE49-F238E27FC236}">
                  <a16:creationId xmlns:a16="http://schemas.microsoft.com/office/drawing/2014/main" id="{88E8C01B-BE84-7A7D-4E8E-BC6B96A340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8C79E3C8-1652-5181-9D2B-7A06DD549AA7}"/>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FE73C98C-AC46-C5F4-6526-B0650C8053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7" name="Oval 306">
              <a:extLst>
                <a:ext uri="{FF2B5EF4-FFF2-40B4-BE49-F238E27FC236}">
                  <a16:creationId xmlns:a16="http://schemas.microsoft.com/office/drawing/2014/main" id="{E7E44CC0-A578-D7E7-704D-E25AE632A2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8C617CC8-AA28-9FE3-0FC0-0183E04F667C}"/>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9BB55E5B-5B70-4CDD-2780-4AB6448F67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0" name="Oval 309">
              <a:extLst>
                <a:ext uri="{FF2B5EF4-FFF2-40B4-BE49-F238E27FC236}">
                  <a16:creationId xmlns:a16="http://schemas.microsoft.com/office/drawing/2014/main" id="{2AE36838-FF1B-5DAF-CBFD-49E71F0C2A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59B54826-E9CD-535C-D3C5-55259AE46528}"/>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72834EFD-DDBE-DE5A-50FE-16FAABC544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3" name="Oval 312">
              <a:extLst>
                <a:ext uri="{FF2B5EF4-FFF2-40B4-BE49-F238E27FC236}">
                  <a16:creationId xmlns:a16="http://schemas.microsoft.com/office/drawing/2014/main" id="{9984A55D-3960-2CFC-D46A-1409EEA89C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6C812454-854D-86A3-32DF-C4C827F10EA6}"/>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3644877E-DA4F-07E2-ADED-DE0FD9D461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6" name="Oval 315">
              <a:extLst>
                <a:ext uri="{FF2B5EF4-FFF2-40B4-BE49-F238E27FC236}">
                  <a16:creationId xmlns:a16="http://schemas.microsoft.com/office/drawing/2014/main" id="{78B8CD84-8023-3FA4-047A-E151B62838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B221289A-9A09-8667-8B40-D0AF9661802A}"/>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7F47FE12-37D3-9462-46F4-E5B90C9ADA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9" name="Oval 318">
              <a:extLst>
                <a:ext uri="{FF2B5EF4-FFF2-40B4-BE49-F238E27FC236}">
                  <a16:creationId xmlns:a16="http://schemas.microsoft.com/office/drawing/2014/main" id="{4808FA4A-DBB5-D0C2-F5F8-CCC991F9F1F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D4831FD7-1564-8E16-9571-97CFDBE056A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143521D-351C-EBCD-A5EB-70FFE477938D}"/>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7C7EA423-DD34-3116-028F-2EDD0EED9E3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FB1521E4-46EA-9A4D-0399-E6AEC50A45C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7066916-4B94-3A39-7E4A-8A35F9833B6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B70DB29D-8738-6F01-AFE1-96AE993CCFBB}"/>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97BFE11-9ED6-18C4-FD3C-BE6021B3A177}"/>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5258848F-58BF-9243-A58A-CE947BE95AB9}"/>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244ADCBC-A89D-8F3D-27DA-7C221B66652A}"/>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F97EBE55-4E5E-CFA3-9DDB-5EC08025D92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2DACA604-25E6-FF06-FBDA-E432985DA1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4279172-FDB6-4B7B-4550-7E16095513D0}"/>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04DD329-9D51-EE61-43A7-CA29934EBE0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334C5C9A-5349-64B0-C3E4-B58B20F570B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C8F5B47-65B2-296D-9B57-C876241C977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6BB5834-692F-78AA-CFB3-E27DFBDB30C9}"/>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B598280-1527-D40C-D90B-6F52CA8A959F}"/>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17F0CD8-738F-9219-3EAC-67C42E14DAF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199E10B6-9D2E-D52B-CA15-7E4E156BC1DF}"/>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B50BD62A-1F83-7E8F-07CD-23077FC9F956}"/>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9F9F3FF7-D9F9-D248-28FE-C28B61985508}"/>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188E9BB9-19DA-42D7-E471-063FEF1C2BF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2757C6B0-79F7-2437-50DE-26D93376860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5955D559-D5FC-DAC4-C242-F3FAFA1752ED}"/>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E3F19E9-2EC2-B584-69BC-384759A0E4B4}"/>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7A59DC7A-3504-78BF-3EFE-6DAA00CD6E3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9F094B19-E865-F9C4-0DC3-3E7DE3B3DDC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4B64E2A9-69B8-4BE2-91C4-A23F50D8ABB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406E8E9-E25D-D1BD-B791-B8761CDAF7C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079EE520-0C5C-1D35-560C-14B5C230B8E6}"/>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D5F1A63-7587-4883-B5E6-0D24939EFE3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DADC80B-F427-CAA0-5310-6A94A23B569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A6312557-8428-3C9D-D67C-99851B903A3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9503FB4-7278-13D5-3221-B777F673028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66EBFCB-8D54-8A61-9EF1-CBA2DCB206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3B77C19-3A8E-C6FC-DC27-534C520CEDA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CD12014-18B9-6F73-74BA-EE81361D8B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58438C1-F0FC-44D7-92B5-D6E072CE5C4E}"/>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4BC04B7-CCF9-AC6E-D3DB-9DC6F92A0E5F}"/>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FF34A0C2-8112-4F37-24C1-71D221C5C00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FFEBF394-7876-F120-D225-59F23AC527EF}"/>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F2AB8196-1B57-E4FF-F858-4105D48E30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2" name="Oval 361">
              <a:extLst>
                <a:ext uri="{FF2B5EF4-FFF2-40B4-BE49-F238E27FC236}">
                  <a16:creationId xmlns:a16="http://schemas.microsoft.com/office/drawing/2014/main" id="{2F57EDD9-0F73-B1E1-3E9B-ABEB855188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DBF4D3A5-3C32-92ED-ADEC-FC941B1FFE76}"/>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35A47351-D2B7-33B2-1F67-DD40E514D3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5" name="Oval 364">
              <a:extLst>
                <a:ext uri="{FF2B5EF4-FFF2-40B4-BE49-F238E27FC236}">
                  <a16:creationId xmlns:a16="http://schemas.microsoft.com/office/drawing/2014/main" id="{C6D2059A-705E-7490-8C53-20151100EE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E279F1E7-1278-55D2-56E7-C33B743B730F}"/>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A9F3FFAA-62B4-5A23-6E12-12AD8E95EC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8" name="Oval 367">
              <a:extLst>
                <a:ext uri="{FF2B5EF4-FFF2-40B4-BE49-F238E27FC236}">
                  <a16:creationId xmlns:a16="http://schemas.microsoft.com/office/drawing/2014/main" id="{A34F7593-2FCF-BA57-2CE4-BE2BB535C6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48514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3 : Conduct Wargame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15</a:t>
            </a:fld>
            <a:endParaRPr lang="en-US" dirty="0"/>
          </a:p>
        </p:txBody>
      </p:sp>
      <p:sp>
        <p:nvSpPr>
          <p:cNvPr id="162" name="Rectangle: Rounded Corners 161">
            <a:extLst>
              <a:ext uri="{FF2B5EF4-FFF2-40B4-BE49-F238E27FC236}">
                <a16:creationId xmlns:a16="http://schemas.microsoft.com/office/drawing/2014/main" id="{4ED7FEC3-6E0A-0E4F-6EC1-2F02A6CBDD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FED888A1-C387-2840-7770-0EF1D0F426C2}"/>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0339552B-0FF8-1177-7D0A-BEA133EB5F9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725DF17B-168B-209A-0D83-954B2DB5464A}"/>
              </a:ext>
            </a:extLst>
          </p:cNvPr>
          <p:cNvSpPr/>
          <p:nvPr/>
        </p:nvSpPr>
        <p:spPr>
          <a:xfrm>
            <a:off x="2854431" y="1547963"/>
            <a:ext cx="1280912" cy="4814737"/>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4E955BE4-2D82-1075-F90F-8BF6871E9C2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77FB7614-02E9-D6FB-D24D-A800B3089C1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BA689CF6-3F82-F143-C6E7-2979026D63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9653ED1F-B4A6-D275-7BE7-E42288CABCF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E3FB1514-AC4B-8365-DCC6-A3DFE77FB4C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F63F64A1-38DC-06CA-7083-96840045639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5">
            <a:extLst>
              <a:ext uri="{FF2B5EF4-FFF2-40B4-BE49-F238E27FC236}">
                <a16:creationId xmlns:a16="http://schemas.microsoft.com/office/drawing/2014/main" id="{D8457B99-FE6C-E80C-F43F-43D3CBC2A450}"/>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48F44C00-345C-F0CF-40CA-454699F0574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9" name="Oval 178">
              <a:extLst>
                <a:ext uri="{FF2B5EF4-FFF2-40B4-BE49-F238E27FC236}">
                  <a16:creationId xmlns:a16="http://schemas.microsoft.com/office/drawing/2014/main" id="{F0DA08B5-158C-FDF4-3309-CC7D04F5CB4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4D05FFBD-2232-5084-0D64-1E802A42A468}"/>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718F9CC5-9C2C-C45E-69F7-5F6C0A0045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2" name="Oval 181">
              <a:extLst>
                <a:ext uri="{FF2B5EF4-FFF2-40B4-BE49-F238E27FC236}">
                  <a16:creationId xmlns:a16="http://schemas.microsoft.com/office/drawing/2014/main" id="{B6F551D2-B90C-93AD-BB67-9F999C34165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A462E89C-EFCC-AA95-0079-BE1AA63FA993}"/>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FC89F3FD-0714-74C8-FA09-3B289F02F2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5" name="Oval 184">
              <a:extLst>
                <a:ext uri="{FF2B5EF4-FFF2-40B4-BE49-F238E27FC236}">
                  <a16:creationId xmlns:a16="http://schemas.microsoft.com/office/drawing/2014/main" id="{6529CE21-527F-991C-67E8-EE8161ED48F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4F20EB76-E08F-6B8B-3260-8874BA3EAFA7}"/>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C134E9C-BFBA-52BD-F513-3DB1B73F5B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8" name="Oval 187">
              <a:extLst>
                <a:ext uri="{FF2B5EF4-FFF2-40B4-BE49-F238E27FC236}">
                  <a16:creationId xmlns:a16="http://schemas.microsoft.com/office/drawing/2014/main" id="{F3A43EC4-8630-E7E6-4D62-3A58C62DBA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2B9E81C2-666B-8FE2-96B1-CB5362CAF7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FFCDC5E6-680F-5EE1-CD3B-6928111DFC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1" name="Oval 190">
              <a:extLst>
                <a:ext uri="{FF2B5EF4-FFF2-40B4-BE49-F238E27FC236}">
                  <a16:creationId xmlns:a16="http://schemas.microsoft.com/office/drawing/2014/main" id="{1A06673E-BE43-3986-C77D-A8DC2A9675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75DF0AA4-56C8-D5C2-144E-290C8C33245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79D8CEA-4398-71F0-FC6D-9144EC78F4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4" name="Oval 193">
              <a:extLst>
                <a:ext uri="{FF2B5EF4-FFF2-40B4-BE49-F238E27FC236}">
                  <a16:creationId xmlns:a16="http://schemas.microsoft.com/office/drawing/2014/main" id="{A7C6F6B6-FC53-4D2B-DDFB-2F3F0CCC37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E91EC197-0391-8C0F-7FDE-80D1906FEFB4}"/>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CFB3618C-C5B7-628D-856E-614919D25E9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7" name="Oval 196">
              <a:extLst>
                <a:ext uri="{FF2B5EF4-FFF2-40B4-BE49-F238E27FC236}">
                  <a16:creationId xmlns:a16="http://schemas.microsoft.com/office/drawing/2014/main" id="{B5D8BFAB-6708-CE03-DAE8-07597237004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36E6CB0D-CDD6-0664-2FCF-F541F70273FD}"/>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18D7C4DD-DFC2-1026-2C53-7D840E7D35B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0" name="Oval 199">
              <a:extLst>
                <a:ext uri="{FF2B5EF4-FFF2-40B4-BE49-F238E27FC236}">
                  <a16:creationId xmlns:a16="http://schemas.microsoft.com/office/drawing/2014/main" id="{472D08F7-2C00-890B-C026-B9F430D9EDE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A65B4E4E-5BEA-D5E3-0F41-9CD87DFD617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A5473F65-C263-180E-824A-C0CCB61EF83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3" name="Oval 202">
              <a:extLst>
                <a:ext uri="{FF2B5EF4-FFF2-40B4-BE49-F238E27FC236}">
                  <a16:creationId xmlns:a16="http://schemas.microsoft.com/office/drawing/2014/main" id="{07484D3D-8087-2BD7-4F64-A8DF8F785D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EF016FF4-812A-8937-EF1D-7DFC38833F8B}"/>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3D781289-A406-981C-FE9F-1616CF035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6" name="Oval 205">
              <a:extLst>
                <a:ext uri="{FF2B5EF4-FFF2-40B4-BE49-F238E27FC236}">
                  <a16:creationId xmlns:a16="http://schemas.microsoft.com/office/drawing/2014/main" id="{211273E5-B661-D5BB-C5C7-EB30C0C189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565D334A-AE2A-D81E-E203-6E15D7576BB1}"/>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19A945A5-3F5C-5500-754B-041A5D084F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9" name="Oval 208">
              <a:extLst>
                <a:ext uri="{FF2B5EF4-FFF2-40B4-BE49-F238E27FC236}">
                  <a16:creationId xmlns:a16="http://schemas.microsoft.com/office/drawing/2014/main" id="{0ED870A1-3739-3780-1B74-DEDB15C866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73437AD1-84CF-F50B-9ECE-90CC0289E119}"/>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C93BA60E-26FB-57F8-2864-E40F3445537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2" name="Oval 211">
              <a:extLst>
                <a:ext uri="{FF2B5EF4-FFF2-40B4-BE49-F238E27FC236}">
                  <a16:creationId xmlns:a16="http://schemas.microsoft.com/office/drawing/2014/main" id="{5BE700A1-EF5D-CC4C-CE58-C8F0437D59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43B61A1E-A4C3-B52F-7755-680BD4605928}"/>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46E1D4DB-5367-0926-1363-4CEAF67060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5" name="Oval 214">
              <a:extLst>
                <a:ext uri="{FF2B5EF4-FFF2-40B4-BE49-F238E27FC236}">
                  <a16:creationId xmlns:a16="http://schemas.microsoft.com/office/drawing/2014/main" id="{A0B07567-AEE8-88A4-21F8-384D76E219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25ADF24A-4E5E-89D5-0536-3784BEB04F0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0628C95D-4DD9-192F-2BF9-6D1995D7DD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8" name="Oval 217">
              <a:extLst>
                <a:ext uri="{FF2B5EF4-FFF2-40B4-BE49-F238E27FC236}">
                  <a16:creationId xmlns:a16="http://schemas.microsoft.com/office/drawing/2014/main" id="{2FE921E2-3B4B-F6AE-DB4C-55768AFB0F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AA46D905-2F38-828A-3F35-5C3D932A80F4}"/>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FC8746E9-49B3-A664-C848-3440A7442E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1" name="Oval 220">
              <a:extLst>
                <a:ext uri="{FF2B5EF4-FFF2-40B4-BE49-F238E27FC236}">
                  <a16:creationId xmlns:a16="http://schemas.microsoft.com/office/drawing/2014/main" id="{1514C4F0-3804-5EFC-F888-E7D435A7A6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A40A89DE-C583-333E-259B-CB107B1C2686}"/>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1FA25106-AE12-AAAA-F3AE-CA28B17E64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7" name="Oval 226">
              <a:extLst>
                <a:ext uri="{FF2B5EF4-FFF2-40B4-BE49-F238E27FC236}">
                  <a16:creationId xmlns:a16="http://schemas.microsoft.com/office/drawing/2014/main" id="{E93DD773-D0B1-5EEB-9778-E8C5006B552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1DAFDC3E-761F-E793-60C3-83B9D79C937F}"/>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A9860ED7-14C1-276D-1574-AFE1201B02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1" name="Oval 230">
              <a:extLst>
                <a:ext uri="{FF2B5EF4-FFF2-40B4-BE49-F238E27FC236}">
                  <a16:creationId xmlns:a16="http://schemas.microsoft.com/office/drawing/2014/main" id="{382FFC44-D391-C2AB-4504-01043552CC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DACFE704-2CA5-3B2D-8EBD-1035C8446E70}"/>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AB77D11A-D4BC-63E3-B685-992058EAF42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6" name="Oval 235">
              <a:extLst>
                <a:ext uri="{FF2B5EF4-FFF2-40B4-BE49-F238E27FC236}">
                  <a16:creationId xmlns:a16="http://schemas.microsoft.com/office/drawing/2014/main" id="{56DEB34D-4074-4CF3-231B-7287F4C942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1A3673A2-DAED-4C8F-6753-AEA73E55C960}"/>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93DE3CAF-7F29-2F10-4A20-A51DD00BD6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0" name="Oval 239">
              <a:extLst>
                <a:ext uri="{FF2B5EF4-FFF2-40B4-BE49-F238E27FC236}">
                  <a16:creationId xmlns:a16="http://schemas.microsoft.com/office/drawing/2014/main" id="{60F06969-DE79-12CD-C5BB-D2739DD4CC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6DE77B95-DF76-5F16-96F5-573E3A417574}"/>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70DE565F-20C5-AA91-537E-4DFF1C668B6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4" name="Oval 243">
              <a:extLst>
                <a:ext uri="{FF2B5EF4-FFF2-40B4-BE49-F238E27FC236}">
                  <a16:creationId xmlns:a16="http://schemas.microsoft.com/office/drawing/2014/main" id="{724ED80E-54BF-1B47-A6B1-0B11D03F8C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FF9A752C-1710-4CA1-33F3-859E4AFC0F54}"/>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C93AA00F-C0D5-B5CC-BEB3-C8988FB992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7" name="Oval 246">
              <a:extLst>
                <a:ext uri="{FF2B5EF4-FFF2-40B4-BE49-F238E27FC236}">
                  <a16:creationId xmlns:a16="http://schemas.microsoft.com/office/drawing/2014/main" id="{A1651871-9894-3AA9-966E-879AAD6750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6DC40859-6AAB-160F-FF9C-10539680098E}"/>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83D52689-2127-F732-0884-F1CD2D35D07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0" name="Oval 249">
              <a:extLst>
                <a:ext uri="{FF2B5EF4-FFF2-40B4-BE49-F238E27FC236}">
                  <a16:creationId xmlns:a16="http://schemas.microsoft.com/office/drawing/2014/main" id="{0935A4D8-2ABD-55DB-2EC4-8333FB86BC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922A439A-1638-38E3-39DD-3B20FA2EF1C5}"/>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3E01B32E-172F-2EAE-B873-BF8DE04DC1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3" name="Oval 252">
              <a:extLst>
                <a:ext uri="{FF2B5EF4-FFF2-40B4-BE49-F238E27FC236}">
                  <a16:creationId xmlns:a16="http://schemas.microsoft.com/office/drawing/2014/main" id="{6C589404-55AA-6BD3-165D-B4C92E4ACF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253AD274-1046-84BE-DDAE-2651DABF4957}"/>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CF76F6C2-0B6E-CD14-8BF0-E0B035DC11C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6" name="Oval 255">
              <a:extLst>
                <a:ext uri="{FF2B5EF4-FFF2-40B4-BE49-F238E27FC236}">
                  <a16:creationId xmlns:a16="http://schemas.microsoft.com/office/drawing/2014/main" id="{55B394AE-F8D4-63E1-5EE6-8AA085ECAE2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6BB37BAA-36A6-E2C1-983E-7FD9EE976BB5}"/>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D054C9B4-FE08-26E9-EEE5-3906DF5609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9" name="Oval 258">
              <a:extLst>
                <a:ext uri="{FF2B5EF4-FFF2-40B4-BE49-F238E27FC236}">
                  <a16:creationId xmlns:a16="http://schemas.microsoft.com/office/drawing/2014/main" id="{79478D4C-F0AC-AB5C-86DC-565AACC6D4D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5DA7758E-5980-53C2-2F7B-70CDECDB671D}"/>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37C3B001-0BFC-1AD9-8420-17F8105B67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2" name="Oval 261">
              <a:extLst>
                <a:ext uri="{FF2B5EF4-FFF2-40B4-BE49-F238E27FC236}">
                  <a16:creationId xmlns:a16="http://schemas.microsoft.com/office/drawing/2014/main" id="{7A01C7B5-4899-24D9-1E07-347966AFA5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088A5604-B022-9B67-6407-39056E5625B5}"/>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07FF53E2-F1D8-0F08-9271-78B4F69B37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5" name="Oval 264">
              <a:extLst>
                <a:ext uri="{FF2B5EF4-FFF2-40B4-BE49-F238E27FC236}">
                  <a16:creationId xmlns:a16="http://schemas.microsoft.com/office/drawing/2014/main" id="{B02FDD46-76B6-503E-9E23-7745EBC5DC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87DEDF63-5ED8-DF71-1BB9-2D8888445246}"/>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3F9DD990-3E4E-228B-7282-EBEAD39ADF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8" name="Oval 267">
              <a:extLst>
                <a:ext uri="{FF2B5EF4-FFF2-40B4-BE49-F238E27FC236}">
                  <a16:creationId xmlns:a16="http://schemas.microsoft.com/office/drawing/2014/main" id="{8DFC4C4B-8B33-E736-DB61-A8809756701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D1B340FA-E764-CE91-F29C-2810BB316007}"/>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39EF84E8-21DD-D501-0120-A473957FFA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1" name="Oval 270">
              <a:extLst>
                <a:ext uri="{FF2B5EF4-FFF2-40B4-BE49-F238E27FC236}">
                  <a16:creationId xmlns:a16="http://schemas.microsoft.com/office/drawing/2014/main" id="{967B2529-6E06-FD12-ED0D-9A405C4F4A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7A4C5672-AC20-8CC7-9E7C-91D6BE36CDEC}"/>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35C7467C-D12B-E637-4955-9D54F87576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7" name="Oval 306">
              <a:extLst>
                <a:ext uri="{FF2B5EF4-FFF2-40B4-BE49-F238E27FC236}">
                  <a16:creationId xmlns:a16="http://schemas.microsoft.com/office/drawing/2014/main" id="{589ED0AF-BAEC-87CF-4267-8FBB91B834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9A5600CE-24B2-20DA-72DA-83A5527BDA4A}"/>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5886CE78-0AA6-652C-6F9A-507562EBED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0" name="Oval 309">
              <a:extLst>
                <a:ext uri="{FF2B5EF4-FFF2-40B4-BE49-F238E27FC236}">
                  <a16:creationId xmlns:a16="http://schemas.microsoft.com/office/drawing/2014/main" id="{94C14EF4-FBEF-C64F-603B-641E063CF9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68436706-23A1-543E-F0DF-4FA6D1D89971}"/>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0E09B74A-FF9B-E98E-32DA-1C16CCF0266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3" name="Oval 312">
              <a:extLst>
                <a:ext uri="{FF2B5EF4-FFF2-40B4-BE49-F238E27FC236}">
                  <a16:creationId xmlns:a16="http://schemas.microsoft.com/office/drawing/2014/main" id="{D7A9C415-01A5-FBDF-7860-C25A73B314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C6A5D035-3620-0D43-0106-987552280F29}"/>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5B0DC67E-5213-5EBA-C13E-59F96E310C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6" name="Oval 315">
              <a:extLst>
                <a:ext uri="{FF2B5EF4-FFF2-40B4-BE49-F238E27FC236}">
                  <a16:creationId xmlns:a16="http://schemas.microsoft.com/office/drawing/2014/main" id="{46DB7807-7CA6-E595-09C9-973D503A26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6596DBBC-17DA-3C60-1D72-821288047411}"/>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AABFE993-E863-B3D0-C2DA-AB1B69C7A3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9" name="Oval 318">
              <a:extLst>
                <a:ext uri="{FF2B5EF4-FFF2-40B4-BE49-F238E27FC236}">
                  <a16:creationId xmlns:a16="http://schemas.microsoft.com/office/drawing/2014/main" id="{16B6C7FF-8802-6DB6-4D3D-07D2AE06DC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2BF844EF-3C28-9723-C100-A9063EB2BD1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F1916DB-D942-B4D2-33DD-C4A88D4DC98B}"/>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B815A28-FC69-9051-292A-1F98AD672AB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A2DBFA18-6970-8F2A-6120-75716825A023}"/>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E6A5051D-0425-6E28-AD48-EB66C1260BD3}"/>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1623B0C7-0606-FD76-4290-ACA8E5677CD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3F68A0E2-B58A-DC1E-5C9A-EF50D8448CC2}"/>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98A80AD-38C0-F35A-155B-F0A12808CE77}"/>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E3353C5B-8DFE-95A9-4B91-A16DD57A8F57}"/>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A831511E-3FF5-58C4-42C0-07D34CCAB4F6}"/>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6A338BB-0C4A-AAF9-7AC6-8AA2504FD3DF}"/>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B348561-3620-549A-DA8C-DD3B882EB07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CA75D8B-54B1-19BB-742C-FD72C050EBB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1F9C7F6F-5E65-A3DE-29DF-01651C0A583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47E1B2B-F66B-0AC4-F7EE-40CA3E487C2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D05DAD4-C9B3-E46E-9AF4-B15B741F7AEA}"/>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DD08675-723F-E3F7-60C1-08BE28F92252}"/>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3ADE95FA-8689-052D-4871-B0F6F0996E2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22AEC0EB-92FF-4D37-B42B-0C898A925DE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FF9541B3-FD8F-1F5E-8476-8386456929EE}"/>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40A1DDC6-1B00-049B-081F-864B7EEB3134}"/>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F19B239F-3B30-3414-EBE9-7DFD64E36D3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B14C41C8-54CA-F53D-DAE9-3E86D97A115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CC5276A6-996C-5EB6-723F-D519BF9422EF}"/>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05F3B9A7-8CE3-E57F-17C3-8350BCDDA2FE}"/>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D999BC37-D2CF-015B-9BEF-426F08A78C2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BD9534CD-597E-32A2-9B8C-010C3FBCE86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4C4031E-3E9C-BE60-2203-58C8568F87E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ECE7CDA-1BF7-5EA7-7943-29ABE53BDC3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D188F0F-387F-B41B-6288-86EA9F2DDF8B}"/>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90558DA4-BD6D-3361-9264-431109A94EC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E8F0B861-0A4C-B965-E306-2611782C95B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C151B33A-61D4-E678-1534-78397A79DD4D}"/>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05167B4-EE25-F418-7023-54294BF7415D}"/>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764C8E2-CA0A-693A-9067-6E8078C5182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8E7B8BC-7EDB-FD6D-DDD3-E3F0AC4BA36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65127FF-0F8A-CACF-F6CB-185BD80F8AB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B8FC7FD8-37CA-79C7-F977-8A36CB8346E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1BE0E4D-1BEE-B686-AAA6-FF857864261D}"/>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52467BB-D624-EC69-9EF0-EE7A7A61BB40}"/>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B9F5D185-FA5C-2C34-4C68-061800B17E10}"/>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03BC094B-ED9F-B9B3-F368-19A515C53B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2" name="Oval 361">
              <a:extLst>
                <a:ext uri="{FF2B5EF4-FFF2-40B4-BE49-F238E27FC236}">
                  <a16:creationId xmlns:a16="http://schemas.microsoft.com/office/drawing/2014/main" id="{E5A965F1-70E5-A402-5229-D2B58338B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83D8EE30-35E6-4103-2212-29DDF69681D4}"/>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54B86E0D-CD53-2753-1902-F7EE06B6DE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5" name="Oval 364">
              <a:extLst>
                <a:ext uri="{FF2B5EF4-FFF2-40B4-BE49-F238E27FC236}">
                  <a16:creationId xmlns:a16="http://schemas.microsoft.com/office/drawing/2014/main" id="{8409BB25-FA6A-B0CD-D1FC-4321EAF2165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765270B5-D4FD-66D6-1437-0429D72CA0AA}"/>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DC31ED6B-CE82-8578-89DB-6F81BF8574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8" name="Oval 367">
              <a:extLst>
                <a:ext uri="{FF2B5EF4-FFF2-40B4-BE49-F238E27FC236}">
                  <a16:creationId xmlns:a16="http://schemas.microsoft.com/office/drawing/2014/main" id="{57829D49-7CA7-D8A7-E0E5-AB8CFC529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67247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4 : Develop the Digital Twin</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16</a:t>
            </a:fld>
            <a:endParaRPr lang="en-US" dirty="0"/>
          </a:p>
        </p:txBody>
      </p:sp>
      <p:sp>
        <p:nvSpPr>
          <p:cNvPr id="164" name="Rectangle: Rounded Corners 163">
            <a:extLst>
              <a:ext uri="{FF2B5EF4-FFF2-40B4-BE49-F238E27FC236}">
                <a16:creationId xmlns:a16="http://schemas.microsoft.com/office/drawing/2014/main" id="{A6CA9496-50C4-E0F9-FBB8-258A6DE659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88E7FAC9-DA88-B7BC-D290-C8F92741C78D}"/>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4B4F9BED-A0B7-5046-F08D-6903990C5F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1C4857E8-34F3-01D5-0115-26F6EBEC851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155B5708-9059-C842-A3AB-F332E10106C8}"/>
              </a:ext>
            </a:extLst>
          </p:cNvPr>
          <p:cNvSpPr/>
          <p:nvPr/>
        </p:nvSpPr>
        <p:spPr>
          <a:xfrm>
            <a:off x="4115518" y="1539430"/>
            <a:ext cx="1280912" cy="479363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F4C9D635-48DD-A5BB-B466-69875D7696D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8F9994A1-6968-6080-87C8-A66D19F5AA0A}"/>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50B91860-53E7-E5D9-91C8-314910E31046}"/>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8DE6BA3C-2C77-BB1D-6973-0A86597F6E6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Rounded Corners 175">
            <a:extLst>
              <a:ext uri="{FF2B5EF4-FFF2-40B4-BE49-F238E27FC236}">
                <a16:creationId xmlns:a16="http://schemas.microsoft.com/office/drawing/2014/main" id="{BF23315E-D196-FDAF-8742-2CE71352CEC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7" name="Group 176">
            <a:extLst>
              <a:ext uri="{FF2B5EF4-FFF2-40B4-BE49-F238E27FC236}">
                <a16:creationId xmlns:a16="http://schemas.microsoft.com/office/drawing/2014/main" id="{4F299F42-5D8C-AB68-155F-C56AC969D1D5}"/>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D9FF0534-DCDC-C95A-AFCD-D2F534F244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81" name="Oval 180">
              <a:extLst>
                <a:ext uri="{FF2B5EF4-FFF2-40B4-BE49-F238E27FC236}">
                  <a16:creationId xmlns:a16="http://schemas.microsoft.com/office/drawing/2014/main" id="{856F86F3-E2CE-F0F6-E0DA-25945BDD596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EC772F9F-66DF-5E6B-1E08-D87A5C75ABF9}"/>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0CC3BDA3-97CD-C2DE-FCD1-9CDB05CC4C1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4" name="Oval 183">
              <a:extLst>
                <a:ext uri="{FF2B5EF4-FFF2-40B4-BE49-F238E27FC236}">
                  <a16:creationId xmlns:a16="http://schemas.microsoft.com/office/drawing/2014/main" id="{6A7DA582-EE26-2A1A-A0F9-5E7A7B59E4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91BB7C19-5EA1-EFE2-3B6B-9723B1D768ED}"/>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F4DDF759-E688-F2AE-C0AE-126E5708AB6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7" name="Oval 186">
              <a:extLst>
                <a:ext uri="{FF2B5EF4-FFF2-40B4-BE49-F238E27FC236}">
                  <a16:creationId xmlns:a16="http://schemas.microsoft.com/office/drawing/2014/main" id="{0614ADB6-FD4E-C280-C8C6-97F03955B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D7B3F0F1-B4A3-12DA-19DE-83C550FD3953}"/>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CE6191D5-0B98-FCD1-37D1-E4D2D4ED4DA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90" name="Oval 189">
              <a:extLst>
                <a:ext uri="{FF2B5EF4-FFF2-40B4-BE49-F238E27FC236}">
                  <a16:creationId xmlns:a16="http://schemas.microsoft.com/office/drawing/2014/main" id="{18821C1D-BF70-77C0-ACEF-A66DB007C57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5D29B309-8EE1-4BA3-E452-F4AF54505E0C}"/>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D1C32896-C323-15CF-89CA-F7A83BAB5E1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3" name="Oval 192">
              <a:extLst>
                <a:ext uri="{FF2B5EF4-FFF2-40B4-BE49-F238E27FC236}">
                  <a16:creationId xmlns:a16="http://schemas.microsoft.com/office/drawing/2014/main" id="{9885490B-4D62-2BB3-A7C3-146D534910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7D3149BF-25E5-6128-F61F-D99AE00CB4FB}"/>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D528854B-2515-7170-83CE-74143B013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6" name="Oval 195">
              <a:extLst>
                <a:ext uri="{FF2B5EF4-FFF2-40B4-BE49-F238E27FC236}">
                  <a16:creationId xmlns:a16="http://schemas.microsoft.com/office/drawing/2014/main" id="{DC968B6B-A152-5FBB-CF0F-FE01E181476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B9295B3F-6F48-7365-278E-5D07C984734E}"/>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FC3B9004-878C-B06F-3886-9B496DAA16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9" name="Oval 198">
              <a:extLst>
                <a:ext uri="{FF2B5EF4-FFF2-40B4-BE49-F238E27FC236}">
                  <a16:creationId xmlns:a16="http://schemas.microsoft.com/office/drawing/2014/main" id="{BB9C78B9-9360-BEDC-7116-90960C44206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09B63683-8648-304D-C705-62E1D4EAB4BC}"/>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60B55E73-124A-FBBC-6D82-553FDA97A1C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2" name="Oval 201">
              <a:extLst>
                <a:ext uri="{FF2B5EF4-FFF2-40B4-BE49-F238E27FC236}">
                  <a16:creationId xmlns:a16="http://schemas.microsoft.com/office/drawing/2014/main" id="{3D5C0135-8B6C-9AB0-A044-B82B434AA9D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B0160231-E1C7-7632-95C2-EF62096EA80C}"/>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C63FBE8A-E962-DB0F-64EC-10CD28BED30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5" name="Oval 204">
              <a:extLst>
                <a:ext uri="{FF2B5EF4-FFF2-40B4-BE49-F238E27FC236}">
                  <a16:creationId xmlns:a16="http://schemas.microsoft.com/office/drawing/2014/main" id="{699745A2-EADC-7D6D-3C27-E2D552B18DF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139F3EB8-7E34-F8BD-3B1C-BD642FF225FC}"/>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41AEB051-3229-3C3F-C6C7-E1FE01002F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8" name="Oval 207">
              <a:extLst>
                <a:ext uri="{FF2B5EF4-FFF2-40B4-BE49-F238E27FC236}">
                  <a16:creationId xmlns:a16="http://schemas.microsoft.com/office/drawing/2014/main" id="{9851AF2F-B657-1244-BB5C-BE80203B68D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ABBC2996-F91D-9BD6-BDE5-9D02CD502887}"/>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D5C04296-21B7-BB0B-745C-5C36B52A128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11" name="Oval 210">
              <a:extLst>
                <a:ext uri="{FF2B5EF4-FFF2-40B4-BE49-F238E27FC236}">
                  <a16:creationId xmlns:a16="http://schemas.microsoft.com/office/drawing/2014/main" id="{6A2BDE22-99BC-3E06-4C8E-36D095EF9BF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DF8A711C-982F-E077-F29B-B81B6AB6ACFA}"/>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D5AA743F-173C-D5C9-35A0-AF1CF225F9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4" name="Oval 213">
              <a:extLst>
                <a:ext uri="{FF2B5EF4-FFF2-40B4-BE49-F238E27FC236}">
                  <a16:creationId xmlns:a16="http://schemas.microsoft.com/office/drawing/2014/main" id="{C7158F70-8F9D-DDFA-2C8C-35DA65167FD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4A1445DD-C7A7-090B-545C-68C97E6EB921}"/>
              </a:ext>
            </a:extLst>
          </p:cNvPr>
          <p:cNvGrpSpPr/>
          <p:nvPr/>
        </p:nvGrpSpPr>
        <p:grpSpPr>
          <a:xfrm>
            <a:off x="6783295" y="5558343"/>
            <a:ext cx="1097280" cy="685800"/>
            <a:chOff x="6771067" y="4966859"/>
            <a:chExt cx="1097280" cy="685800"/>
          </a:xfrm>
        </p:grpSpPr>
        <p:sp>
          <p:nvSpPr>
            <p:cNvPr id="216" name="Rectangle: Rounded Corners 215">
              <a:extLst>
                <a:ext uri="{FF2B5EF4-FFF2-40B4-BE49-F238E27FC236}">
                  <a16:creationId xmlns:a16="http://schemas.microsoft.com/office/drawing/2014/main" id="{0F6B67C7-3752-D72E-FE53-0830497BDA7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7" name="Oval 216">
              <a:extLst>
                <a:ext uri="{FF2B5EF4-FFF2-40B4-BE49-F238E27FC236}">
                  <a16:creationId xmlns:a16="http://schemas.microsoft.com/office/drawing/2014/main" id="{DC89697D-16B3-43AB-650C-CA68DEBECA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7716043F-D055-36E9-04D8-84A8B67B7A75}"/>
              </a:ext>
            </a:extLst>
          </p:cNvPr>
          <p:cNvGrpSpPr/>
          <p:nvPr/>
        </p:nvGrpSpPr>
        <p:grpSpPr>
          <a:xfrm>
            <a:off x="6783295" y="4643943"/>
            <a:ext cx="1097280" cy="685800"/>
            <a:chOff x="6771067" y="4966859"/>
            <a:chExt cx="1097280" cy="685800"/>
          </a:xfrm>
        </p:grpSpPr>
        <p:sp>
          <p:nvSpPr>
            <p:cNvPr id="219" name="Rectangle: Rounded Corners 218">
              <a:extLst>
                <a:ext uri="{FF2B5EF4-FFF2-40B4-BE49-F238E27FC236}">
                  <a16:creationId xmlns:a16="http://schemas.microsoft.com/office/drawing/2014/main" id="{FBF590FA-9F43-2E97-5063-DB0AC6B6A90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20" name="Oval 219">
              <a:extLst>
                <a:ext uri="{FF2B5EF4-FFF2-40B4-BE49-F238E27FC236}">
                  <a16:creationId xmlns:a16="http://schemas.microsoft.com/office/drawing/2014/main" id="{D65FBC7F-230B-05E5-720F-6806CB772A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85666B8B-437E-C223-D35F-87C27BCB5C74}"/>
              </a:ext>
            </a:extLst>
          </p:cNvPr>
          <p:cNvGrpSpPr/>
          <p:nvPr/>
        </p:nvGrpSpPr>
        <p:grpSpPr>
          <a:xfrm>
            <a:off x="6783295" y="3729543"/>
            <a:ext cx="1097280" cy="685800"/>
            <a:chOff x="6771067" y="4966859"/>
            <a:chExt cx="1097280" cy="685800"/>
          </a:xfrm>
        </p:grpSpPr>
        <p:sp>
          <p:nvSpPr>
            <p:cNvPr id="224" name="Rectangle: Rounded Corners 223">
              <a:extLst>
                <a:ext uri="{FF2B5EF4-FFF2-40B4-BE49-F238E27FC236}">
                  <a16:creationId xmlns:a16="http://schemas.microsoft.com/office/drawing/2014/main" id="{F3E79631-5067-0E63-89A9-43D30EAB22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5" name="Oval 224">
              <a:extLst>
                <a:ext uri="{FF2B5EF4-FFF2-40B4-BE49-F238E27FC236}">
                  <a16:creationId xmlns:a16="http://schemas.microsoft.com/office/drawing/2014/main" id="{80F61BDC-DDD4-0765-8896-DA3F5D0EB4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A06948C3-6516-C267-64B4-F335DEC86192}"/>
              </a:ext>
            </a:extLst>
          </p:cNvPr>
          <p:cNvGrpSpPr/>
          <p:nvPr/>
        </p:nvGrpSpPr>
        <p:grpSpPr>
          <a:xfrm>
            <a:off x="6783295" y="2815143"/>
            <a:ext cx="1097280" cy="685800"/>
            <a:chOff x="6771067" y="4966859"/>
            <a:chExt cx="1097280" cy="685800"/>
          </a:xfrm>
        </p:grpSpPr>
        <p:sp>
          <p:nvSpPr>
            <p:cNvPr id="228" name="Rectangle: Rounded Corners 227">
              <a:extLst>
                <a:ext uri="{FF2B5EF4-FFF2-40B4-BE49-F238E27FC236}">
                  <a16:creationId xmlns:a16="http://schemas.microsoft.com/office/drawing/2014/main" id="{9371D796-D344-ECBF-4E2D-DB6212FE206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30" name="Oval 229">
              <a:extLst>
                <a:ext uri="{FF2B5EF4-FFF2-40B4-BE49-F238E27FC236}">
                  <a16:creationId xmlns:a16="http://schemas.microsoft.com/office/drawing/2014/main" id="{8CFA8EE3-E98B-F080-8D22-E8986FD7B3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AEE98199-EB92-7EB3-B46E-75BF01FBB4DE}"/>
              </a:ext>
            </a:extLst>
          </p:cNvPr>
          <p:cNvGrpSpPr/>
          <p:nvPr/>
        </p:nvGrpSpPr>
        <p:grpSpPr>
          <a:xfrm>
            <a:off x="5502836" y="4643943"/>
            <a:ext cx="1097280" cy="685800"/>
            <a:chOff x="6771067" y="4966859"/>
            <a:chExt cx="1097280" cy="685800"/>
          </a:xfrm>
        </p:grpSpPr>
        <p:sp>
          <p:nvSpPr>
            <p:cNvPr id="233" name="Rectangle: Rounded Corners 232">
              <a:extLst>
                <a:ext uri="{FF2B5EF4-FFF2-40B4-BE49-F238E27FC236}">
                  <a16:creationId xmlns:a16="http://schemas.microsoft.com/office/drawing/2014/main" id="{50EA0D55-C0AD-2EDC-1451-C8F4664DA39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4" name="Oval 233">
              <a:extLst>
                <a:ext uri="{FF2B5EF4-FFF2-40B4-BE49-F238E27FC236}">
                  <a16:creationId xmlns:a16="http://schemas.microsoft.com/office/drawing/2014/main" id="{CD2E46F6-A533-E956-5B55-0C4DF9C73C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C8F82A28-21B1-686B-7D77-FD97D4A129DA}"/>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19F0066C-A92E-5CE6-E456-7F8D7A7EC7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9" name="Oval 238">
              <a:extLst>
                <a:ext uri="{FF2B5EF4-FFF2-40B4-BE49-F238E27FC236}">
                  <a16:creationId xmlns:a16="http://schemas.microsoft.com/office/drawing/2014/main" id="{A7D076BE-187C-74D4-3244-7215EF3160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4D05EA0F-D8B0-958D-AA64-9D323C24C51B}"/>
              </a:ext>
            </a:extLst>
          </p:cNvPr>
          <p:cNvGrpSpPr/>
          <p:nvPr/>
        </p:nvGrpSpPr>
        <p:grpSpPr>
          <a:xfrm>
            <a:off x="5502836" y="2815143"/>
            <a:ext cx="1097280" cy="685800"/>
            <a:chOff x="6771067" y="4966859"/>
            <a:chExt cx="1097280" cy="685800"/>
          </a:xfrm>
        </p:grpSpPr>
        <p:sp>
          <p:nvSpPr>
            <p:cNvPr id="241" name="Rectangle: Rounded Corners 240">
              <a:extLst>
                <a:ext uri="{FF2B5EF4-FFF2-40B4-BE49-F238E27FC236}">
                  <a16:creationId xmlns:a16="http://schemas.microsoft.com/office/drawing/2014/main" id="{744F118A-E607-E806-1283-E69EAB20173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2" name="Oval 241">
              <a:extLst>
                <a:ext uri="{FF2B5EF4-FFF2-40B4-BE49-F238E27FC236}">
                  <a16:creationId xmlns:a16="http://schemas.microsoft.com/office/drawing/2014/main" id="{B77456D7-BDF5-3301-9CF8-88769006F1F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6E2BDF72-D5E7-6FC0-2574-B3B9A8F1FC01}"/>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29D1DEC4-C26B-5B9C-287E-A97A53744E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6" name="Oval 245">
              <a:extLst>
                <a:ext uri="{FF2B5EF4-FFF2-40B4-BE49-F238E27FC236}">
                  <a16:creationId xmlns:a16="http://schemas.microsoft.com/office/drawing/2014/main" id="{E5C7BA62-5424-0D1D-AE58-F05CFEB30D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C4888BA1-A0D4-69DD-D88E-E922FE68DA35}"/>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32616D19-E6CF-6170-0A9D-9CDC0858573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9" name="Oval 248">
              <a:extLst>
                <a:ext uri="{FF2B5EF4-FFF2-40B4-BE49-F238E27FC236}">
                  <a16:creationId xmlns:a16="http://schemas.microsoft.com/office/drawing/2014/main" id="{12B51C35-4605-A963-1ADA-32AA556CBF2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C1EAEC2B-515B-D8C2-D206-22BBEBCFB622}"/>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6ED700E1-AC4F-013F-9789-9DF2B7A901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2" name="Oval 251">
              <a:extLst>
                <a:ext uri="{FF2B5EF4-FFF2-40B4-BE49-F238E27FC236}">
                  <a16:creationId xmlns:a16="http://schemas.microsoft.com/office/drawing/2014/main" id="{E2687C7A-F0BB-C6DF-2F7D-599CD89F84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991B1B76-994E-33EC-CB74-2F14D9EB10AB}"/>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282F9678-6F24-0C84-E0F1-2D02F981C2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5" name="Oval 254">
              <a:extLst>
                <a:ext uri="{FF2B5EF4-FFF2-40B4-BE49-F238E27FC236}">
                  <a16:creationId xmlns:a16="http://schemas.microsoft.com/office/drawing/2014/main" id="{8D026198-0854-10E6-915C-020C399298C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8B024781-BEF0-E31A-AEC7-B1F46976BA35}"/>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8FA4E712-3E52-123F-AEEE-A9111C05F0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8" name="Oval 257">
              <a:extLst>
                <a:ext uri="{FF2B5EF4-FFF2-40B4-BE49-F238E27FC236}">
                  <a16:creationId xmlns:a16="http://schemas.microsoft.com/office/drawing/2014/main" id="{B1BB8614-C817-C4AB-D3A6-E1606A3704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82BFEFA2-86E2-B278-7543-24ED97E95318}"/>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40D4F1AB-2D3A-7B73-73EF-301E98D079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61" name="Oval 260">
              <a:extLst>
                <a:ext uri="{FF2B5EF4-FFF2-40B4-BE49-F238E27FC236}">
                  <a16:creationId xmlns:a16="http://schemas.microsoft.com/office/drawing/2014/main" id="{37052B1F-C9F8-20FA-6D33-0873681C7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77AFB413-38C7-3FA7-5C93-3DB8C505C3F5}"/>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4D21A942-7C74-6C24-5FB3-1A64009F04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4" name="Oval 263">
              <a:extLst>
                <a:ext uri="{FF2B5EF4-FFF2-40B4-BE49-F238E27FC236}">
                  <a16:creationId xmlns:a16="http://schemas.microsoft.com/office/drawing/2014/main" id="{531D8BBF-3BA3-E3D0-EFB5-C314DB9782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2C8B94E2-F1A8-DCE7-FFD6-BAD1F9931616}"/>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10164BB9-E781-67A7-C316-B64F905527A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7" name="Oval 266">
              <a:extLst>
                <a:ext uri="{FF2B5EF4-FFF2-40B4-BE49-F238E27FC236}">
                  <a16:creationId xmlns:a16="http://schemas.microsoft.com/office/drawing/2014/main" id="{E749C56B-981B-34D2-D233-6FB6DC956E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59E010FC-862B-C137-BC9E-2FA4833CA01F}"/>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5A40F7B5-C4B3-12FD-3530-165E802E8C9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70" name="Oval 269">
              <a:extLst>
                <a:ext uri="{FF2B5EF4-FFF2-40B4-BE49-F238E27FC236}">
                  <a16:creationId xmlns:a16="http://schemas.microsoft.com/office/drawing/2014/main" id="{5AE5A577-DF49-96DD-0F8D-20CCEF2C34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48CA0A07-B6FA-D6E7-5C92-C41ED133F6D4}"/>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96E4FBB9-0D37-1279-4CA2-66D41983BC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06" name="Oval 305">
              <a:extLst>
                <a:ext uri="{FF2B5EF4-FFF2-40B4-BE49-F238E27FC236}">
                  <a16:creationId xmlns:a16="http://schemas.microsoft.com/office/drawing/2014/main" id="{0781C103-68B2-07CE-D4BD-E9981A56EC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8BCB5B5B-40BB-2449-A134-13581B5767FE}"/>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AC29D0D9-AD96-59E0-0F6B-34015EB175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9" name="Oval 308">
              <a:extLst>
                <a:ext uri="{FF2B5EF4-FFF2-40B4-BE49-F238E27FC236}">
                  <a16:creationId xmlns:a16="http://schemas.microsoft.com/office/drawing/2014/main" id="{662B6C6B-821C-D99C-71BC-F1D28CB221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C8E72126-35B9-1820-C33D-A3AF2B247D4C}"/>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7B6256B7-FD26-921C-7E03-70E741BCEA7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2" name="Oval 311">
              <a:extLst>
                <a:ext uri="{FF2B5EF4-FFF2-40B4-BE49-F238E27FC236}">
                  <a16:creationId xmlns:a16="http://schemas.microsoft.com/office/drawing/2014/main" id="{E98B5F9F-08C6-2D4E-8030-891C5BC364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1D41CE12-45E8-2903-81A0-D315B4DD118E}"/>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3D3426C7-8052-0ADD-F81A-9E01EDA77A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5" name="Oval 314">
              <a:extLst>
                <a:ext uri="{FF2B5EF4-FFF2-40B4-BE49-F238E27FC236}">
                  <a16:creationId xmlns:a16="http://schemas.microsoft.com/office/drawing/2014/main" id="{01B9D670-4115-A2CA-1EA1-0F8F106353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7808EFBB-1848-CC02-3BB4-EB5F47772D52}"/>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3B9493F7-0457-FB98-3AEC-75A3294924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8" name="Oval 317">
              <a:extLst>
                <a:ext uri="{FF2B5EF4-FFF2-40B4-BE49-F238E27FC236}">
                  <a16:creationId xmlns:a16="http://schemas.microsoft.com/office/drawing/2014/main" id="{73F8353F-0697-3D4F-D47E-BAAE60ACB50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B60227B4-2088-26BE-2E68-654D82EF5C21}"/>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98F57570-0DC2-8D12-E4A7-FE6BFB5BB3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1" name="Oval 320">
              <a:extLst>
                <a:ext uri="{FF2B5EF4-FFF2-40B4-BE49-F238E27FC236}">
                  <a16:creationId xmlns:a16="http://schemas.microsoft.com/office/drawing/2014/main" id="{1E7F688D-BBEF-74BC-0541-172DD8BDD05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699860D9-9D74-6348-A3DE-010EA5A49D53}"/>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2C66226-123D-AFBC-10FE-A107B2A01F6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5AB5025-E613-20B4-A69F-98E33C2550B5}"/>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890A4A00-AB6A-86C2-E30B-69F76FF219B2}"/>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1FFE602C-FCE2-B8DD-71EF-CC926A6899F7}"/>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648F244-5509-C17C-9588-A85C8557B03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BA350BF5-8CF6-3879-A516-6AE25E061C39}"/>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AF0F302F-9519-245D-E222-A82951D1B680}"/>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83C0C415-0B90-E99B-A1DC-FC20870AC277}"/>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28492A8A-BD66-B9A6-C535-2C3269469CC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2BF9B7C-C185-8704-DD61-8A0E25D0A4D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A74769A-09C9-7DCB-0B8E-4AD999FE8B2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D9CFBBD-72E2-AE59-95C0-7A526E890FE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4A9DC4C-CBA1-184E-6506-1A61B5F519C5}"/>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D73E5D47-867A-D208-C8B8-A7EB378714D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8E39224-D1FD-4188-88A8-C92FF21ADF3B}"/>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AD52895-1689-7E23-4B26-3639B611D88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79402E4E-8EB1-AC4E-45A7-8CB408B4EA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87F80F01-1E27-85FA-9375-EF4917B053DB}"/>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8993DEDD-C9AE-A8ED-70FC-AFECEFEDA6D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2CB131C-44F6-12F1-832E-089B514195F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ABD74EC-AE63-B901-186B-D6C29988B292}"/>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6B633811-CA4E-B80C-4413-D8BDE4EEA726}"/>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6313D5AE-0828-005F-B548-0675CFC4819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643EBB87-A244-8977-E606-C32E0B9F84A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C53E83A-9C31-A8AF-38E7-0CE71F3B655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35B54F5-3BDF-5C8C-DCA5-ED667F6FD5C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AD0560-64C1-F791-143C-7BF99ADA9286}"/>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EBFC176-3BEA-7D25-670A-DC844C87F19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D8774E8A-ABD2-BE97-EFA8-0CED053DC2CD}"/>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A840C8-40BE-2B2D-074E-412BECD4A61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90B65DB-85A3-38FD-DE71-AE5B86F844D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E8F5012-2E7C-340B-B8B1-01819B62B33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2DA9C8FD-A0E2-33C1-35B4-065E87A6AAD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45A8C4F7-4FE1-AD9D-B7B3-4A7667870D3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06CBFA2-8653-9EFD-DDAF-572451C95D6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6FDCC4C-F428-DBEC-2400-61FC9C3B05B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2ACA2F6-0272-2C6A-DC16-D2F2D011E855}"/>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AC29BE9-5EF8-880A-F117-88686CF3EFA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4F8FFF2-4692-46AC-F3C8-F98E7D2D5C88}"/>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6919369F-4F70-7D5A-E835-AD7AE24CC3B7}"/>
              </a:ext>
            </a:extLst>
          </p:cNvPr>
          <p:cNvSpPr txBox="1"/>
          <p:nvPr/>
        </p:nvSpPr>
        <p:spPr>
          <a:xfrm>
            <a:off x="4121373" y="5412461"/>
            <a:ext cx="1291667" cy="863570"/>
          </a:xfrm>
          <a:prstGeom prst="rect">
            <a:avLst/>
          </a:prstGeom>
          <a:noFill/>
        </p:spPr>
        <p:txBody>
          <a:bodyPr wrap="square">
            <a:spAutoFit/>
          </a:bodyPr>
          <a:lstStyle/>
          <a:p>
            <a:pPr>
              <a:lnSpc>
                <a:spcPts val="1000"/>
              </a:lnSpc>
            </a:pPr>
            <a:r>
              <a:rPr lang="en-US" sz="1000" b="0" i="1" u="none" strike="noStrike" baseline="0" dirty="0">
                <a:solidFill>
                  <a:srgbClr val="000000"/>
                </a:solidFill>
                <a:latin typeface="Calibri Light" panose="020F0302020204030204" pitchFamily="34" charset="0"/>
              </a:rPr>
              <a:t>“Digital Twin” =  Digital Twin Analog, Live Systems, Command &amp; Control Systems, </a:t>
            </a:r>
            <a:r>
              <a:rPr lang="en-US" sz="1000" i="1" dirty="0">
                <a:solidFill>
                  <a:srgbClr val="000000"/>
                </a:solidFill>
                <a:latin typeface="Calibri Light" panose="020F0302020204030204" pitchFamily="34" charset="0"/>
              </a:rPr>
              <a:t>HITL, </a:t>
            </a:r>
            <a:r>
              <a:rPr lang="en-US" sz="1000" b="0" i="1" u="none" strike="noStrike" baseline="0" dirty="0">
                <a:solidFill>
                  <a:srgbClr val="000000"/>
                </a:solidFill>
                <a:latin typeface="Calibri Light" panose="020F0302020204030204" pitchFamily="34" charset="0"/>
              </a:rPr>
              <a:t>HWIL, or System Under Test</a:t>
            </a:r>
            <a:endParaRPr lang="en-US" sz="1000" dirty="0"/>
          </a:p>
        </p:txBody>
      </p:sp>
      <p:grpSp>
        <p:nvGrpSpPr>
          <p:cNvPr id="363" name="Group 362">
            <a:extLst>
              <a:ext uri="{FF2B5EF4-FFF2-40B4-BE49-F238E27FC236}">
                <a16:creationId xmlns:a16="http://schemas.microsoft.com/office/drawing/2014/main" id="{81BDFCF9-78FA-39E9-073C-4FC223608054}"/>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1B54D7F6-8E47-DCB7-7742-AC4D14526D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5" name="Oval 364">
              <a:extLst>
                <a:ext uri="{FF2B5EF4-FFF2-40B4-BE49-F238E27FC236}">
                  <a16:creationId xmlns:a16="http://schemas.microsoft.com/office/drawing/2014/main" id="{5507CED9-7468-774A-0FD2-E3FC734ABBC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64585411-24D1-50DF-3A5E-E1092BE10DEC}"/>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12178230-EE1D-D5A5-63FC-F4CE56F39F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8" name="Oval 367">
              <a:extLst>
                <a:ext uri="{FF2B5EF4-FFF2-40B4-BE49-F238E27FC236}">
                  <a16:creationId xmlns:a16="http://schemas.microsoft.com/office/drawing/2014/main" id="{3C217E47-55EF-1927-DEEE-77EE675547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951B5A3D-45D9-2033-75EC-3E999049B84D}"/>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4803597C-7DA1-EF5C-9723-F68D6A49A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71" name="Oval 370">
              <a:extLst>
                <a:ext uri="{FF2B5EF4-FFF2-40B4-BE49-F238E27FC236}">
                  <a16:creationId xmlns:a16="http://schemas.microsoft.com/office/drawing/2014/main" id="{492C29D9-E2E5-CABC-5F79-26112E0C69D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59348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Digital Twin</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17</a:t>
            </a:fld>
            <a:endParaRPr lang="en-US" dirty="0"/>
          </a:p>
        </p:txBody>
      </p:sp>
      <p:sp>
        <p:nvSpPr>
          <p:cNvPr id="5" name="Content Placeholder 4"/>
          <p:cNvSpPr>
            <a:spLocks noGrp="1"/>
          </p:cNvSpPr>
          <p:nvPr>
            <p:ph idx="4294967295"/>
          </p:nvPr>
        </p:nvSpPr>
        <p:spPr>
          <a:xfrm>
            <a:off x="342900" y="952500"/>
            <a:ext cx="6250221" cy="5230813"/>
          </a:xfrm>
        </p:spPr>
        <p:txBody>
          <a:bodyPr vert="horz" lIns="91440" tIns="45720" rIns="91440" bIns="45720" rtlCol="0" anchor="t">
            <a:normAutofit lnSpcReduction="10000"/>
          </a:bodyPr>
          <a:lstStyle/>
          <a:p>
            <a:r>
              <a:rPr lang="en-US" dirty="0"/>
              <a:t>“</a:t>
            </a:r>
            <a:r>
              <a:rPr lang="en-US" sz="3200" i="1" dirty="0"/>
              <a:t>Digital Twin</a:t>
            </a:r>
            <a:r>
              <a:rPr lang="en-US" dirty="0"/>
              <a:t>” =  virtual representation that serves as the real-time digital counterpart of a physical object, Live Systems, Command &amp; Control Systems, Hardware-in-the-Loop (HWIL), or the actual System Under Test</a:t>
            </a:r>
          </a:p>
          <a:p>
            <a:r>
              <a:rPr lang="en-US" dirty="0"/>
              <a:t>Essentially the “</a:t>
            </a:r>
            <a:r>
              <a:rPr lang="en-US" sz="3000" dirty="0"/>
              <a:t>Live</a:t>
            </a:r>
            <a:r>
              <a:rPr lang="en-US" dirty="0"/>
              <a:t>” component of the LVC event</a:t>
            </a:r>
          </a:p>
          <a:p>
            <a:r>
              <a:rPr lang="en-US" dirty="0"/>
              <a:t>Few events will have a full “real-world”/ “Live” element, so the team must create some representation of the actual system, organization, etc. to support the event.</a:t>
            </a:r>
          </a:p>
        </p:txBody>
      </p:sp>
      <p:pic>
        <p:nvPicPr>
          <p:cNvPr id="157698" name="Picture 2" descr="Army’s Joint Systems Integration Laboratory during COMME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4823" y="1079500"/>
            <a:ext cx="4536440" cy="218507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0" name="Picture 4" descr="An Air Launched Effects (ALE) system is launched from a UH-60L Black Hawk, as capabilities testing commences during Project Convergence, at Yuma Proving Ground, Arizona, September 15, 202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556750" y="4809054"/>
            <a:ext cx="2415223" cy="165750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2" name="Picture 6" descr="Digital Twin Framework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3121" y="3429000"/>
            <a:ext cx="2671531" cy="1975527"/>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25624" y="2425181"/>
            <a:ext cx="2750386" cy="23838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936AECFB-FA59-5957-282F-B42F8545348A}"/>
              </a:ext>
            </a:extLst>
          </p:cNvPr>
          <p:cNvGrpSpPr/>
          <p:nvPr/>
        </p:nvGrpSpPr>
        <p:grpSpPr>
          <a:xfrm>
            <a:off x="10752667" y="266700"/>
            <a:ext cx="1097280" cy="685800"/>
            <a:chOff x="6771067" y="4966859"/>
            <a:chExt cx="1097280" cy="685800"/>
          </a:xfrm>
        </p:grpSpPr>
        <p:sp>
          <p:nvSpPr>
            <p:cNvPr id="10" name="Rectangle: Rounded Corners 9">
              <a:extLst>
                <a:ext uri="{FF2B5EF4-FFF2-40B4-BE49-F238E27FC236}">
                  <a16:creationId xmlns:a16="http://schemas.microsoft.com/office/drawing/2014/main" id="{8F155F7F-3CE2-AB6A-F75D-AD5934A829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11" name="Oval 10">
              <a:extLst>
                <a:ext uri="{FF2B5EF4-FFF2-40B4-BE49-F238E27FC236}">
                  <a16:creationId xmlns:a16="http://schemas.microsoft.com/office/drawing/2014/main" id="{C9AF9381-AF13-C8A5-D502-184325757C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spTree>
    <p:extLst>
      <p:ext uri="{BB962C8B-B14F-4D97-AF65-F5344CB8AC3E}">
        <p14:creationId xmlns:p14="http://schemas.microsoft.com/office/powerpoint/2010/main" val="386768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5 : Design Operational Wrap Around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18</a:t>
            </a:fld>
            <a:endParaRPr lang="en-US" dirty="0"/>
          </a:p>
        </p:txBody>
      </p:sp>
      <p:sp>
        <p:nvSpPr>
          <p:cNvPr id="164" name="Rectangle: Rounded Corners 163">
            <a:extLst>
              <a:ext uri="{FF2B5EF4-FFF2-40B4-BE49-F238E27FC236}">
                <a16:creationId xmlns:a16="http://schemas.microsoft.com/office/drawing/2014/main" id="{FAFAE453-433B-9877-C988-7A4BE7B04A4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77DE2BB3-7275-2941-CF19-A970AB59DEE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E080A382-D771-CA37-D04D-DC1CCBE8EA5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68EA4B22-A1BB-86BD-C99B-EEDAE620262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CDBD4E44-7B37-470C-93CC-9910CD99203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25D1414F-BA63-1248-B0CF-3E63AF73C4FE}"/>
              </a:ext>
            </a:extLst>
          </p:cNvPr>
          <p:cNvSpPr/>
          <p:nvPr/>
        </p:nvSpPr>
        <p:spPr>
          <a:xfrm>
            <a:off x="5418146" y="1551432"/>
            <a:ext cx="1280912" cy="486302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2EB0A7C4-8410-C119-C544-E470562955D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5E43044A-9BD8-B260-D4E6-C44C3F5695DF}"/>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C789C564-7AAB-2DBC-6C93-E54BBDD02181}"/>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Rounded Corners 175">
            <a:extLst>
              <a:ext uri="{FF2B5EF4-FFF2-40B4-BE49-F238E27FC236}">
                <a16:creationId xmlns:a16="http://schemas.microsoft.com/office/drawing/2014/main" id="{0B96504A-F28D-15A0-8432-370F0CBED20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7" name="Group 176">
            <a:extLst>
              <a:ext uri="{FF2B5EF4-FFF2-40B4-BE49-F238E27FC236}">
                <a16:creationId xmlns:a16="http://schemas.microsoft.com/office/drawing/2014/main" id="{38009CE5-6826-7E27-C661-49DAFC077AD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4FC1D501-D55F-AC89-B70C-AF90031CA9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80" name="Oval 179">
              <a:extLst>
                <a:ext uri="{FF2B5EF4-FFF2-40B4-BE49-F238E27FC236}">
                  <a16:creationId xmlns:a16="http://schemas.microsoft.com/office/drawing/2014/main" id="{592DABFA-ABC9-C284-5139-D1B9A31C8DE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7BE09BB6-212D-4995-958A-78355021307E}"/>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57FFCF83-8EDA-7118-C709-ECF4B16D425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4" name="Oval 183">
              <a:extLst>
                <a:ext uri="{FF2B5EF4-FFF2-40B4-BE49-F238E27FC236}">
                  <a16:creationId xmlns:a16="http://schemas.microsoft.com/office/drawing/2014/main" id="{C5E5C12E-E950-C669-4992-11698CDDDF2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476BB7DB-8F07-D5D4-5CA4-A93E43673B27}"/>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9A3CF221-BA6E-7D9B-CA5C-2B87BEC8C8B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7" name="Oval 186">
              <a:extLst>
                <a:ext uri="{FF2B5EF4-FFF2-40B4-BE49-F238E27FC236}">
                  <a16:creationId xmlns:a16="http://schemas.microsoft.com/office/drawing/2014/main" id="{6FF93F4E-D95E-40C3-C099-34858ACDBF0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61144B2D-9D23-BDDA-3F0A-0A18C81F2CE2}"/>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B8B68002-BF0B-BAB5-7808-AE01E9A8FF9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90" name="Oval 189">
              <a:extLst>
                <a:ext uri="{FF2B5EF4-FFF2-40B4-BE49-F238E27FC236}">
                  <a16:creationId xmlns:a16="http://schemas.microsoft.com/office/drawing/2014/main" id="{1F6400E2-793C-329C-CA90-09730878824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3710EA2F-2B19-AA05-38B5-544C1F824F87}"/>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C2D879A1-3FEB-6654-57ED-7DEC42FE05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3" name="Oval 192">
              <a:extLst>
                <a:ext uri="{FF2B5EF4-FFF2-40B4-BE49-F238E27FC236}">
                  <a16:creationId xmlns:a16="http://schemas.microsoft.com/office/drawing/2014/main" id="{95FFEF69-0C8F-9DB2-13EE-8B2651FA378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2DC3CF87-728A-50A0-2BC1-B2C0F1F627B0}"/>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D662F39B-D4C2-6F45-67B6-C43E0267191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6" name="Oval 195">
              <a:extLst>
                <a:ext uri="{FF2B5EF4-FFF2-40B4-BE49-F238E27FC236}">
                  <a16:creationId xmlns:a16="http://schemas.microsoft.com/office/drawing/2014/main" id="{E6B1B421-8ED2-05EC-A268-559FBE38656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A9976674-F8CE-909D-D492-21D162D34E3A}"/>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02868EA9-1654-E01F-5576-38D053CC5D0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9" name="Oval 198">
              <a:extLst>
                <a:ext uri="{FF2B5EF4-FFF2-40B4-BE49-F238E27FC236}">
                  <a16:creationId xmlns:a16="http://schemas.microsoft.com/office/drawing/2014/main" id="{1C419AC6-3165-5EA7-E16C-91BF8B24EF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B4C31C41-6653-2983-B8DC-F02A0E260373}"/>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513055DB-D911-AFDC-A625-A80F5EBB8D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2" name="Oval 201">
              <a:extLst>
                <a:ext uri="{FF2B5EF4-FFF2-40B4-BE49-F238E27FC236}">
                  <a16:creationId xmlns:a16="http://schemas.microsoft.com/office/drawing/2014/main" id="{131AB7DC-513C-8EC1-A0E8-912CA14660C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ABD4B6FE-38FF-DAB9-5389-F9FCF0D4A211}"/>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BA0A7F1A-BE20-E240-844E-462AA7321AB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5" name="Oval 204">
              <a:extLst>
                <a:ext uri="{FF2B5EF4-FFF2-40B4-BE49-F238E27FC236}">
                  <a16:creationId xmlns:a16="http://schemas.microsoft.com/office/drawing/2014/main" id="{41DB98FB-C479-858A-1360-E79A1456F9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6593B202-1250-DAD4-1477-C223E6AF03B5}"/>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AC4074BF-8C06-98B6-B6DA-624E1972034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8" name="Oval 207">
              <a:extLst>
                <a:ext uri="{FF2B5EF4-FFF2-40B4-BE49-F238E27FC236}">
                  <a16:creationId xmlns:a16="http://schemas.microsoft.com/office/drawing/2014/main" id="{87CF49CE-AB2B-F028-452A-7E7C40192A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4AAD8FA1-2F8E-E679-12A9-966F34F000FC}"/>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BDCEE713-80E1-00FD-DB91-E2C193B844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11" name="Oval 210">
              <a:extLst>
                <a:ext uri="{FF2B5EF4-FFF2-40B4-BE49-F238E27FC236}">
                  <a16:creationId xmlns:a16="http://schemas.microsoft.com/office/drawing/2014/main" id="{37BD2701-9BBE-C9DC-4E39-1176AF8D60D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9D3C1DE3-C6C1-4373-DD80-47B314D79640}"/>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50BC7083-972C-3431-F6BB-ED08AD067E8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4" name="Oval 213">
              <a:extLst>
                <a:ext uri="{FF2B5EF4-FFF2-40B4-BE49-F238E27FC236}">
                  <a16:creationId xmlns:a16="http://schemas.microsoft.com/office/drawing/2014/main" id="{17099EA8-872B-D6B0-6DAB-8F7BCFE1E31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AB121F65-BAE4-BC8D-1A89-FF53DF3E189F}"/>
              </a:ext>
            </a:extLst>
          </p:cNvPr>
          <p:cNvGrpSpPr/>
          <p:nvPr/>
        </p:nvGrpSpPr>
        <p:grpSpPr>
          <a:xfrm>
            <a:off x="6783295" y="5558343"/>
            <a:ext cx="1097280" cy="685800"/>
            <a:chOff x="6771067" y="4966859"/>
            <a:chExt cx="1097280" cy="685800"/>
          </a:xfrm>
        </p:grpSpPr>
        <p:sp>
          <p:nvSpPr>
            <p:cNvPr id="216" name="Rectangle: Rounded Corners 215">
              <a:extLst>
                <a:ext uri="{FF2B5EF4-FFF2-40B4-BE49-F238E27FC236}">
                  <a16:creationId xmlns:a16="http://schemas.microsoft.com/office/drawing/2014/main" id="{D7C08D85-02A6-A678-E7B5-68780FA747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7" name="Oval 216">
              <a:extLst>
                <a:ext uri="{FF2B5EF4-FFF2-40B4-BE49-F238E27FC236}">
                  <a16:creationId xmlns:a16="http://schemas.microsoft.com/office/drawing/2014/main" id="{4CA41AB1-3D49-0E6D-F801-BE82DAF9C09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FB629383-773F-09AE-D729-AFD77C365249}"/>
              </a:ext>
            </a:extLst>
          </p:cNvPr>
          <p:cNvGrpSpPr/>
          <p:nvPr/>
        </p:nvGrpSpPr>
        <p:grpSpPr>
          <a:xfrm>
            <a:off x="6783295" y="4643943"/>
            <a:ext cx="1097280" cy="685800"/>
            <a:chOff x="6771067" y="4966859"/>
            <a:chExt cx="1097280" cy="685800"/>
          </a:xfrm>
        </p:grpSpPr>
        <p:sp>
          <p:nvSpPr>
            <p:cNvPr id="219" name="Rectangle: Rounded Corners 218">
              <a:extLst>
                <a:ext uri="{FF2B5EF4-FFF2-40B4-BE49-F238E27FC236}">
                  <a16:creationId xmlns:a16="http://schemas.microsoft.com/office/drawing/2014/main" id="{0FB523B1-FF0A-BC36-48E7-26CC100AAA0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20" name="Oval 219">
              <a:extLst>
                <a:ext uri="{FF2B5EF4-FFF2-40B4-BE49-F238E27FC236}">
                  <a16:creationId xmlns:a16="http://schemas.microsoft.com/office/drawing/2014/main" id="{2BADAFCC-B7A5-0B4B-E5B7-5A85BF1728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ED842E87-4082-8F9A-D311-82F1173DAF8A}"/>
              </a:ext>
            </a:extLst>
          </p:cNvPr>
          <p:cNvGrpSpPr/>
          <p:nvPr/>
        </p:nvGrpSpPr>
        <p:grpSpPr>
          <a:xfrm>
            <a:off x="6783295" y="3729543"/>
            <a:ext cx="1097280" cy="685800"/>
            <a:chOff x="6771067" y="4966859"/>
            <a:chExt cx="1097280" cy="685800"/>
          </a:xfrm>
        </p:grpSpPr>
        <p:sp>
          <p:nvSpPr>
            <p:cNvPr id="224" name="Rectangle: Rounded Corners 223">
              <a:extLst>
                <a:ext uri="{FF2B5EF4-FFF2-40B4-BE49-F238E27FC236}">
                  <a16:creationId xmlns:a16="http://schemas.microsoft.com/office/drawing/2014/main" id="{6F9D9B8A-5DB4-127A-39B6-C7CF22D269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5" name="Oval 224">
              <a:extLst>
                <a:ext uri="{FF2B5EF4-FFF2-40B4-BE49-F238E27FC236}">
                  <a16:creationId xmlns:a16="http://schemas.microsoft.com/office/drawing/2014/main" id="{9932E858-BB63-69A9-28BB-46D8F959506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0C516CD8-3F1C-0A59-FA49-241DF7218832}"/>
              </a:ext>
            </a:extLst>
          </p:cNvPr>
          <p:cNvGrpSpPr/>
          <p:nvPr/>
        </p:nvGrpSpPr>
        <p:grpSpPr>
          <a:xfrm>
            <a:off x="6783295" y="2815143"/>
            <a:ext cx="1097280" cy="685800"/>
            <a:chOff x="6771067" y="4966859"/>
            <a:chExt cx="1097280" cy="685800"/>
          </a:xfrm>
        </p:grpSpPr>
        <p:sp>
          <p:nvSpPr>
            <p:cNvPr id="228" name="Rectangle: Rounded Corners 227">
              <a:extLst>
                <a:ext uri="{FF2B5EF4-FFF2-40B4-BE49-F238E27FC236}">
                  <a16:creationId xmlns:a16="http://schemas.microsoft.com/office/drawing/2014/main" id="{104A9351-8AA8-CDCA-E924-EACF3DD040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30" name="Oval 229">
              <a:extLst>
                <a:ext uri="{FF2B5EF4-FFF2-40B4-BE49-F238E27FC236}">
                  <a16:creationId xmlns:a16="http://schemas.microsoft.com/office/drawing/2014/main" id="{3C22BA76-D86E-EFDF-BC49-879E1EB2F5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8A3759C7-27A9-F077-2F88-46A9A1687ED4}"/>
              </a:ext>
            </a:extLst>
          </p:cNvPr>
          <p:cNvGrpSpPr/>
          <p:nvPr/>
        </p:nvGrpSpPr>
        <p:grpSpPr>
          <a:xfrm>
            <a:off x="5502836" y="4643943"/>
            <a:ext cx="1097280" cy="685800"/>
            <a:chOff x="6771067" y="4966859"/>
            <a:chExt cx="1097280" cy="685800"/>
          </a:xfrm>
        </p:grpSpPr>
        <p:sp>
          <p:nvSpPr>
            <p:cNvPr id="233" name="Rectangle: Rounded Corners 232">
              <a:extLst>
                <a:ext uri="{FF2B5EF4-FFF2-40B4-BE49-F238E27FC236}">
                  <a16:creationId xmlns:a16="http://schemas.microsoft.com/office/drawing/2014/main" id="{7CD01DF9-9EED-5A35-22BF-715E586AA40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4" name="Oval 233">
              <a:extLst>
                <a:ext uri="{FF2B5EF4-FFF2-40B4-BE49-F238E27FC236}">
                  <a16:creationId xmlns:a16="http://schemas.microsoft.com/office/drawing/2014/main" id="{3FEC7788-37CF-0FA4-93F8-2063697597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A21BB034-0A26-7F22-0E6A-486BDA51B7CA}"/>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BF5D60B1-B8F7-11DE-C4F7-35A0379CDEA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9" name="Oval 238">
              <a:extLst>
                <a:ext uri="{FF2B5EF4-FFF2-40B4-BE49-F238E27FC236}">
                  <a16:creationId xmlns:a16="http://schemas.microsoft.com/office/drawing/2014/main" id="{8534A0B8-2867-9B7C-FF9F-20EA6B32D6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E307BB9F-B2F3-56FB-C483-38574D87EB6A}"/>
              </a:ext>
            </a:extLst>
          </p:cNvPr>
          <p:cNvGrpSpPr/>
          <p:nvPr/>
        </p:nvGrpSpPr>
        <p:grpSpPr>
          <a:xfrm>
            <a:off x="5502836" y="2815143"/>
            <a:ext cx="1097280" cy="685800"/>
            <a:chOff x="6771067" y="4966859"/>
            <a:chExt cx="1097280" cy="685800"/>
          </a:xfrm>
        </p:grpSpPr>
        <p:sp>
          <p:nvSpPr>
            <p:cNvPr id="241" name="Rectangle: Rounded Corners 240">
              <a:extLst>
                <a:ext uri="{FF2B5EF4-FFF2-40B4-BE49-F238E27FC236}">
                  <a16:creationId xmlns:a16="http://schemas.microsoft.com/office/drawing/2014/main" id="{DDFC93FC-755D-D73B-C07F-EBDD32B6DB7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2" name="Oval 241">
              <a:extLst>
                <a:ext uri="{FF2B5EF4-FFF2-40B4-BE49-F238E27FC236}">
                  <a16:creationId xmlns:a16="http://schemas.microsoft.com/office/drawing/2014/main" id="{EEC0ED4B-35BD-829A-4098-10FB543240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84AFD40E-A155-2B95-C44E-103667EC0FAB}"/>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8D236DFC-9B92-A051-3F02-A785336A9D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6" name="Oval 245">
              <a:extLst>
                <a:ext uri="{FF2B5EF4-FFF2-40B4-BE49-F238E27FC236}">
                  <a16:creationId xmlns:a16="http://schemas.microsoft.com/office/drawing/2014/main" id="{9CC068F6-B65D-BCB4-1969-90A5F54DD7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A126A377-619B-D0EA-4DCA-6AE9EA7DB8D4}"/>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E3A8D87D-2823-B44B-AE25-179B5896233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9" name="Oval 248">
              <a:extLst>
                <a:ext uri="{FF2B5EF4-FFF2-40B4-BE49-F238E27FC236}">
                  <a16:creationId xmlns:a16="http://schemas.microsoft.com/office/drawing/2014/main" id="{A6E74672-5FAD-0CD4-FFAF-8E1139921C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005203B3-E8B8-B0DB-A824-9454A1809D32}"/>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0DD35F58-15B8-05B2-6598-D09EEE09CD9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2" name="Oval 251">
              <a:extLst>
                <a:ext uri="{FF2B5EF4-FFF2-40B4-BE49-F238E27FC236}">
                  <a16:creationId xmlns:a16="http://schemas.microsoft.com/office/drawing/2014/main" id="{9DDEB3B8-8F37-C735-D646-697F053DF3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134F92C8-1543-4DB9-3537-7245D848C36D}"/>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FD1F6B37-949B-2CF1-F511-7FF8DED8DF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5" name="Oval 254">
              <a:extLst>
                <a:ext uri="{FF2B5EF4-FFF2-40B4-BE49-F238E27FC236}">
                  <a16:creationId xmlns:a16="http://schemas.microsoft.com/office/drawing/2014/main" id="{6CF5A17B-C0C8-3B0F-04A5-27C31BFD7DB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96DED415-6522-E044-F82D-9A8039C79D73}"/>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A5BEFEFA-0996-DAA6-CC59-13519B400B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8" name="Oval 257">
              <a:extLst>
                <a:ext uri="{FF2B5EF4-FFF2-40B4-BE49-F238E27FC236}">
                  <a16:creationId xmlns:a16="http://schemas.microsoft.com/office/drawing/2014/main" id="{9728CF2A-20C7-E6DC-D0BD-ADA07819E8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4A4FF681-AD72-1489-0B80-FF32D6D31F5D}"/>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02EA6455-0E34-6052-9572-A19912021BA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61" name="Oval 260">
              <a:extLst>
                <a:ext uri="{FF2B5EF4-FFF2-40B4-BE49-F238E27FC236}">
                  <a16:creationId xmlns:a16="http://schemas.microsoft.com/office/drawing/2014/main" id="{1F7D44AF-3D96-64BD-26B9-278E25D3C7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4FDF030F-4907-0484-8083-BA40CCF6D352}"/>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E309074D-75C4-F488-6942-8152A0E7CD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4" name="Oval 263">
              <a:extLst>
                <a:ext uri="{FF2B5EF4-FFF2-40B4-BE49-F238E27FC236}">
                  <a16:creationId xmlns:a16="http://schemas.microsoft.com/office/drawing/2014/main" id="{E3A83D6D-04B4-92B5-273A-760D4F13A6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57370FEE-87D1-6D1D-DF11-F3A2F52FE981}"/>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24087800-C1C8-08CF-7CAD-4D9D64032AF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7" name="Oval 266">
              <a:extLst>
                <a:ext uri="{FF2B5EF4-FFF2-40B4-BE49-F238E27FC236}">
                  <a16:creationId xmlns:a16="http://schemas.microsoft.com/office/drawing/2014/main" id="{EDAA3EE1-CDF7-C559-C167-1D4B856FCF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E0F215BB-2EC2-B90D-BD81-5B40EE69E1FF}"/>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F44E1F0F-55A8-EA88-6B44-936F09750C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70" name="Oval 269">
              <a:extLst>
                <a:ext uri="{FF2B5EF4-FFF2-40B4-BE49-F238E27FC236}">
                  <a16:creationId xmlns:a16="http://schemas.microsoft.com/office/drawing/2014/main" id="{5EDE3155-BD57-9763-918B-C378D2D1F6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76D91E50-38F6-5D75-D895-DFE373A9DD02}"/>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A768AFBB-5677-E7B9-B457-2FAB856434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06" name="Oval 305">
              <a:extLst>
                <a:ext uri="{FF2B5EF4-FFF2-40B4-BE49-F238E27FC236}">
                  <a16:creationId xmlns:a16="http://schemas.microsoft.com/office/drawing/2014/main" id="{8E857169-F2A1-EDC6-B2F4-6E28C3EBAD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979B5EAF-5294-171B-DA1D-D66BB3018BA9}"/>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54A75A73-4B68-65E9-F446-FCE7440F36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9" name="Oval 308">
              <a:extLst>
                <a:ext uri="{FF2B5EF4-FFF2-40B4-BE49-F238E27FC236}">
                  <a16:creationId xmlns:a16="http://schemas.microsoft.com/office/drawing/2014/main" id="{83B323D9-E006-3BA8-8D3D-7936E2E799A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A74C93F2-04A7-B175-4E33-C74DCC1503B3}"/>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E69D4C16-2A3F-2E97-F8C3-1BE6A8A1FD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2" name="Oval 311">
              <a:extLst>
                <a:ext uri="{FF2B5EF4-FFF2-40B4-BE49-F238E27FC236}">
                  <a16:creationId xmlns:a16="http://schemas.microsoft.com/office/drawing/2014/main" id="{109D1276-CB21-77D4-21F5-585C077F05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7A63437D-EEB7-1C8E-A704-9A6AF3BD0921}"/>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D4585557-282B-7CF2-1AD6-09AC7D7AC5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5" name="Oval 314">
              <a:extLst>
                <a:ext uri="{FF2B5EF4-FFF2-40B4-BE49-F238E27FC236}">
                  <a16:creationId xmlns:a16="http://schemas.microsoft.com/office/drawing/2014/main" id="{44ECA584-EA7E-EFF6-74EF-A435C27CD58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F43EDB42-2397-0EC7-2316-3DA7FC784848}"/>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082AFC59-0C77-B0C0-1661-32AC8F6EFB4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8" name="Oval 317">
              <a:extLst>
                <a:ext uri="{FF2B5EF4-FFF2-40B4-BE49-F238E27FC236}">
                  <a16:creationId xmlns:a16="http://schemas.microsoft.com/office/drawing/2014/main" id="{4E940CF1-6348-8E5F-D377-071F631E34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D1FF4000-AFA3-DEE1-5078-136340BD5F63}"/>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FF5997FF-C29B-D244-3AE4-F569A66C5A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1" name="Oval 320">
              <a:extLst>
                <a:ext uri="{FF2B5EF4-FFF2-40B4-BE49-F238E27FC236}">
                  <a16:creationId xmlns:a16="http://schemas.microsoft.com/office/drawing/2014/main" id="{4B0B5E73-7136-0E3D-DFFC-2AEF8A4E6EC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8333E40E-C45B-3883-02B9-79ADEDFEC2CC}"/>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3EB647B0-9B76-C0C7-4B93-DD874637DC9E}"/>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C8754C16-F046-4AF9-5D9C-84C248DDD99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CDE2B3C9-DEBC-AFB3-45CF-746CF7499A90}"/>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C0D8254D-A752-9DC7-9E1A-05A2A95BE689}"/>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A1720657-2425-9FA1-97E3-C2F61CACA941}"/>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41E4DC5-FB9A-F03A-0638-98406F627AA4}"/>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82618EF5-EBBB-D148-04C7-B33F3192B12B}"/>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49754D72-341F-C825-ED2B-83CC6D77A8E2}"/>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872CDF8-FFA7-8A6B-57D5-199E2C32E2F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C365802-4549-B227-DA29-0ECEA5F303E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7F03742-0F89-9BA8-3EDF-90FA62A2931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21B9DD8-6A92-9524-FB2F-5EAB481ACE77}"/>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A946AE4F-1FE3-12FA-277A-DAA280B2776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76477DE-E0D0-9781-932A-6CAAF4D1AA46}"/>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AAFD72DB-ACE1-0D54-7CAE-07757D8A58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7A2FB4-9759-E56C-4092-81884BEB9D4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57AF01E0-B241-D503-D55B-82089E86A422}"/>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20AF9CB2-3A59-DF6C-AE8F-07A97F7C5B4E}"/>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93C8C32C-2B9B-E3C3-BB2E-2522198FD7C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7BC526E-FB91-970E-9ECE-D2F1D96B9E2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B00FFDBE-BEE9-CCE5-09CF-24967CEF87D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1B9B7306-18F2-3FE9-507E-DACDD42F178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EDE9F5EF-9910-564F-E7D2-D5D43C4B450A}"/>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1E4FE49-E5FA-8389-285A-63BA00FF90CA}"/>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C9EE3BC-A4AC-6FE1-C837-9D29C38231D8}"/>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B0F0ED2E-192D-07FC-1576-6105B32B34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27FE3694-DD35-3036-E217-84FC644E1E7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A58A47B3-B3AF-EA92-9A43-CA41C4BC81DD}"/>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FD71D8C0-1B0E-70F2-3429-E501835B664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D245791B-404B-A637-968B-F143EFE8DCA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34D8525-991F-A34E-F22F-9DFFE52B11E4}"/>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803F9BB7-E764-81AD-4595-6427DDEB0D71}"/>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EB79EA1-7F9B-0F23-165F-6DFD1B3C1AA2}"/>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70D75E5F-86FA-23E0-78B6-FF2B8EBBA079}"/>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15F4D7C-8041-1BCA-6979-EFBD346B8813}"/>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D5956E1-3451-529F-400D-ED9AD1E6BDE5}"/>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985D004-2A58-1FCF-653E-6FD7683531D6}"/>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0A0099AA-BD2B-192B-2A92-D0D4D965B04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EFEBB8D7-8379-D66C-DCB2-8D8F7F07364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C76C4832-93B2-7DFA-14F0-D3A1695FE3C4}"/>
              </a:ext>
            </a:extLst>
          </p:cNvPr>
          <p:cNvSpPr txBox="1"/>
          <p:nvPr/>
        </p:nvSpPr>
        <p:spPr>
          <a:xfrm>
            <a:off x="5410954" y="5551681"/>
            <a:ext cx="1280912" cy="861774"/>
          </a:xfrm>
          <a:prstGeom prst="rect">
            <a:avLst/>
          </a:prstGeom>
          <a:noFill/>
        </p:spPr>
        <p:txBody>
          <a:bodyPr wrap="square">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63" name="Group 362">
            <a:extLst>
              <a:ext uri="{FF2B5EF4-FFF2-40B4-BE49-F238E27FC236}">
                <a16:creationId xmlns:a16="http://schemas.microsoft.com/office/drawing/2014/main" id="{337865B7-BC75-0F59-F76E-EDF6E047C7C7}"/>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142F468D-A641-C1EC-D67D-0BA00AC488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5" name="Oval 364">
              <a:extLst>
                <a:ext uri="{FF2B5EF4-FFF2-40B4-BE49-F238E27FC236}">
                  <a16:creationId xmlns:a16="http://schemas.microsoft.com/office/drawing/2014/main" id="{5EC4AED8-F4F4-5154-7F98-0690B0C5D6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F050BF30-9410-6FAB-CC61-20629CCD0C9C}"/>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8E67F5A5-E1A4-B616-DCF2-C8544271F6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8" name="Oval 367">
              <a:extLst>
                <a:ext uri="{FF2B5EF4-FFF2-40B4-BE49-F238E27FC236}">
                  <a16:creationId xmlns:a16="http://schemas.microsoft.com/office/drawing/2014/main" id="{32B6C4E3-5160-E268-1461-A39B5D7F95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1A84C9CF-35F0-E74C-FDCF-4C316CA6E7E0}"/>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1BB28094-B758-9AA1-5CB2-E4BB737E1B7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71" name="Oval 370">
              <a:extLst>
                <a:ext uri="{FF2B5EF4-FFF2-40B4-BE49-F238E27FC236}">
                  <a16:creationId xmlns:a16="http://schemas.microsoft.com/office/drawing/2014/main" id="{08213F95-BCC2-F512-7664-E353F10541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08759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p:txBody>
          <a:bodyPr>
            <a:normAutofit/>
          </a:bodyPr>
          <a:lstStyle/>
          <a:p>
            <a:r>
              <a:rPr lang="en-US" dirty="0"/>
              <a:t>Activity 5.2: Design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19</a:t>
            </a:fld>
            <a:endParaRPr lang="en-US" dirty="0"/>
          </a:p>
        </p:txBody>
      </p:sp>
      <p:grpSp>
        <p:nvGrpSpPr>
          <p:cNvPr id="48" name="Group 47">
            <a:extLst>
              <a:ext uri="{FF2B5EF4-FFF2-40B4-BE49-F238E27FC236}">
                <a16:creationId xmlns:a16="http://schemas.microsoft.com/office/drawing/2014/main" id="{8E23E974-392D-1215-70BD-AFE97B3B5315}"/>
              </a:ext>
            </a:extLst>
          </p:cNvPr>
          <p:cNvGrpSpPr/>
          <p:nvPr/>
        </p:nvGrpSpPr>
        <p:grpSpPr>
          <a:xfrm>
            <a:off x="149038" y="983376"/>
            <a:ext cx="11911118" cy="4169956"/>
            <a:chOff x="149038" y="983376"/>
            <a:chExt cx="11911118" cy="4169956"/>
          </a:xfrm>
        </p:grpSpPr>
        <p:grpSp>
          <p:nvGrpSpPr>
            <p:cNvPr id="49" name="Group 48">
              <a:extLst>
                <a:ext uri="{FF2B5EF4-FFF2-40B4-BE49-F238E27FC236}">
                  <a16:creationId xmlns:a16="http://schemas.microsoft.com/office/drawing/2014/main" id="{A4FE2BDC-F5A3-D257-93FB-DA765620E851}"/>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BD5BD879-DCBC-7157-9D8D-7C23EE0F4FD6}"/>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5.2 Lead Role: Technical Coordinator</a:t>
                </a:r>
              </a:p>
            </p:txBody>
          </p:sp>
          <p:sp>
            <p:nvSpPr>
              <p:cNvPr id="67" name="Rectangle: Rounded Corners 66">
                <a:extLst>
                  <a:ext uri="{FF2B5EF4-FFF2-40B4-BE49-F238E27FC236}">
                    <a16:creationId xmlns:a16="http://schemas.microsoft.com/office/drawing/2014/main" id="{7F6530D1-3BE9-5AE7-81C5-BB8A1F5ABA84}"/>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400"/>
                  </a:lnSpc>
                </a:pPr>
                <a:r>
                  <a:rPr lang="en-US" sz="2200" b="1" dirty="0">
                    <a:ln w="3175">
                      <a:noFill/>
                    </a:ln>
                    <a:latin typeface="Calibri" panose="020F0502020204030204" pitchFamily="34" charset="0"/>
                    <a:cs typeface="Calibri" panose="020F0502020204030204" pitchFamily="34" charset="0"/>
                  </a:rPr>
                  <a:t>5.2 Design Event Environment</a:t>
                </a:r>
              </a:p>
            </p:txBody>
          </p:sp>
          <p:sp>
            <p:nvSpPr>
              <p:cNvPr id="68" name="Rectangle: Rounded Corners 67">
                <a:extLst>
                  <a:ext uri="{FF2B5EF4-FFF2-40B4-BE49-F238E27FC236}">
                    <a16:creationId xmlns:a16="http://schemas.microsoft.com/office/drawing/2014/main" id="{C8EEADEB-B4F0-D953-E19F-C59F9A694EBD}"/>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Design Operational Wrap-Around</a:t>
                </a:r>
              </a:p>
            </p:txBody>
          </p:sp>
          <p:sp>
            <p:nvSpPr>
              <p:cNvPr id="70" name="Oval 69">
                <a:extLst>
                  <a:ext uri="{FF2B5EF4-FFF2-40B4-BE49-F238E27FC236}">
                    <a16:creationId xmlns:a16="http://schemas.microsoft.com/office/drawing/2014/main" id="{055D4B23-FBC0-3908-0C39-2D7F573DF89B}"/>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5</a:t>
                </a:r>
              </a:p>
            </p:txBody>
          </p:sp>
        </p:grpSp>
        <p:grpSp>
          <p:nvGrpSpPr>
            <p:cNvPr id="50" name="Group 49">
              <a:extLst>
                <a:ext uri="{FF2B5EF4-FFF2-40B4-BE49-F238E27FC236}">
                  <a16:creationId xmlns:a16="http://schemas.microsoft.com/office/drawing/2014/main" id="{8ACC0624-79CB-6D2B-E8E4-8E091E20C226}"/>
                </a:ext>
              </a:extLst>
            </p:cNvPr>
            <p:cNvGrpSpPr/>
            <p:nvPr/>
          </p:nvGrpSpPr>
          <p:grpSpPr>
            <a:xfrm>
              <a:off x="149038" y="2335203"/>
              <a:ext cx="11911118" cy="2818129"/>
              <a:chOff x="149038" y="2335203"/>
              <a:chExt cx="11911118" cy="2818129"/>
            </a:xfrm>
          </p:grpSpPr>
          <p:grpSp>
            <p:nvGrpSpPr>
              <p:cNvPr id="51" name="Group 50">
                <a:extLst>
                  <a:ext uri="{FF2B5EF4-FFF2-40B4-BE49-F238E27FC236}">
                    <a16:creationId xmlns:a16="http://schemas.microsoft.com/office/drawing/2014/main" id="{9A08DAAD-7D55-B7F8-A48C-76431250AA15}"/>
                  </a:ext>
                </a:extLst>
              </p:cNvPr>
              <p:cNvGrpSpPr/>
              <p:nvPr/>
            </p:nvGrpSpPr>
            <p:grpSpPr>
              <a:xfrm>
                <a:off x="149038" y="2335203"/>
                <a:ext cx="3200400" cy="2816348"/>
                <a:chOff x="953924" y="2335203"/>
                <a:chExt cx="2743200" cy="2816348"/>
              </a:xfrm>
            </p:grpSpPr>
            <p:sp>
              <p:nvSpPr>
                <p:cNvPr id="64" name="Rectangle: Rounded Corners 63">
                  <a:extLst>
                    <a:ext uri="{FF2B5EF4-FFF2-40B4-BE49-F238E27FC236}">
                      <a16:creationId xmlns:a16="http://schemas.microsoft.com/office/drawing/2014/main" id="{A9C5DBCE-C84B-FFE8-CBF2-1404DDC36368}"/>
                    </a:ext>
                  </a:extLst>
                </p:cNvPr>
                <p:cNvSpPr/>
                <p:nvPr/>
              </p:nvSpPr>
              <p:spPr bwMode="auto">
                <a:xfrm>
                  <a:off x="953924" y="2938900"/>
                  <a:ext cx="2743200" cy="22126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List of selected digital twin and member applications &amp; hardware</a:t>
                  </a:r>
                </a:p>
              </p:txBody>
            </p:sp>
            <p:sp>
              <p:nvSpPr>
                <p:cNvPr id="65" name="Rectangle: Rounded Corners 64">
                  <a:extLst>
                    <a:ext uri="{FF2B5EF4-FFF2-40B4-BE49-F238E27FC236}">
                      <a16:creationId xmlns:a16="http://schemas.microsoft.com/office/drawing/2014/main" id="{EDC90B80-A39A-4311-E897-F468C2B3C567}"/>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626568B9-6D5E-638B-F535-E2264D5DF80E}"/>
                  </a:ext>
                </a:extLst>
              </p:cNvPr>
              <p:cNvGrpSpPr/>
              <p:nvPr/>
            </p:nvGrpSpPr>
            <p:grpSpPr>
              <a:xfrm>
                <a:off x="3811423" y="2335203"/>
                <a:ext cx="4572000" cy="2818129"/>
                <a:chOff x="4554451" y="2335203"/>
                <a:chExt cx="4572000" cy="3061618"/>
              </a:xfrm>
            </p:grpSpPr>
            <p:sp>
              <p:nvSpPr>
                <p:cNvPr id="62" name="Rectangle: Rounded Corners 61">
                  <a:extLst>
                    <a:ext uri="{FF2B5EF4-FFF2-40B4-BE49-F238E27FC236}">
                      <a16:creationId xmlns:a16="http://schemas.microsoft.com/office/drawing/2014/main" id="{EC88A99E-BF29-C4FF-FC99-82DE72065C2E}"/>
                    </a:ext>
                  </a:extLst>
                </p:cNvPr>
                <p:cNvSpPr/>
                <p:nvPr/>
              </p:nvSpPr>
              <p:spPr bwMode="auto">
                <a:xfrm>
                  <a:off x="4554451" y="2992995"/>
                  <a:ext cx="4572000" cy="2403826"/>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Analyze the environment requirements, digital twin and wrap-around application lists, and conceptual models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Evaluate the need for bridging or cross-domain solutions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the infrastructure architecture for facilities, network, and hardware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Identify &amp; diagram the system architecture for ports and protocols and system connectivity</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92A6F77F-2A38-DD78-5820-DD02C4171AA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981A8C50-80FF-8890-3BBA-BF1C5A653AA8}"/>
                  </a:ext>
                </a:extLst>
              </p:cNvPr>
              <p:cNvGrpSpPr/>
              <p:nvPr/>
            </p:nvGrpSpPr>
            <p:grpSpPr>
              <a:xfrm>
                <a:off x="8859756" y="2335203"/>
                <a:ext cx="3200400" cy="2816350"/>
                <a:chOff x="8269124" y="2335203"/>
                <a:chExt cx="3200400" cy="2816350"/>
              </a:xfrm>
            </p:grpSpPr>
            <p:sp>
              <p:nvSpPr>
                <p:cNvPr id="60" name="Rectangle: Rounded Corners 59">
                  <a:extLst>
                    <a:ext uri="{FF2B5EF4-FFF2-40B4-BE49-F238E27FC236}">
                      <a16:creationId xmlns:a16="http://schemas.microsoft.com/office/drawing/2014/main" id="{932E4466-9F89-C234-6D98-AC6284E776E1}"/>
                    </a:ext>
                  </a:extLst>
                </p:cNvPr>
                <p:cNvSpPr/>
                <p:nvPr/>
              </p:nvSpPr>
              <p:spPr bwMode="auto">
                <a:xfrm>
                  <a:off x="8269124" y="2938901"/>
                  <a:ext cx="3200400" cy="2212652"/>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Infrastructure Architecture:</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Site facility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Network diagram</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diagram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architecture</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Connectivity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Ports &amp; Protocols list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400" dirty="0">
                    <a:latin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247B202C-5214-CDAD-9335-83DCF642800B}"/>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BEEB3F2C-A270-0768-165F-9F9B79C38217}"/>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10C98FA1-F702-211B-598A-571340A11526}"/>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CFD613D-E6BC-41D5-D3D5-B6B54BB71239}"/>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CBFBC72-145D-F892-D678-56DBE3090359}"/>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36A1BF87-6158-8DF2-4D83-A8280FC2F01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476F4F53-DC02-3EEC-B9A9-78331CBDF362}"/>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99495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4443-3EFC-577C-5FE0-D1260829889D}"/>
              </a:ext>
            </a:extLst>
          </p:cNvPr>
          <p:cNvSpPr>
            <a:spLocks noGrp="1"/>
          </p:cNvSpPr>
          <p:nvPr>
            <p:ph type="title"/>
          </p:nvPr>
        </p:nvSpPr>
        <p:spPr>
          <a:prstGeom prst="rect">
            <a:avLst/>
          </a:prstGeom>
        </p:spPr>
        <p:txBody>
          <a:bodyPr>
            <a:noAutofit/>
          </a:bodyPr>
          <a:lstStyle/>
          <a:p>
            <a:r>
              <a:rPr lang="en-US" dirty="0"/>
              <a:t>Agenda: LVC Integration Tutorial</a:t>
            </a:r>
          </a:p>
        </p:txBody>
      </p:sp>
      <p:sp>
        <p:nvSpPr>
          <p:cNvPr id="4" name="Slide Number Placeholder 3">
            <a:extLst>
              <a:ext uri="{FF2B5EF4-FFF2-40B4-BE49-F238E27FC236}">
                <a16:creationId xmlns:a16="http://schemas.microsoft.com/office/drawing/2014/main" id="{DC9C74E2-EA41-4AE0-2362-466FBF2748DB}"/>
              </a:ext>
            </a:extLst>
          </p:cNvPr>
          <p:cNvSpPr>
            <a:spLocks noGrp="1"/>
          </p:cNvSpPr>
          <p:nvPr>
            <p:ph type="sldNum" sz="quarter" idx="12"/>
          </p:nvPr>
        </p:nvSpPr>
        <p:spPr/>
        <p:txBody>
          <a:bodyPr/>
          <a:lstStyle/>
          <a:p>
            <a:pPr>
              <a:defRPr/>
            </a:pPr>
            <a:fld id="{3D961E9D-7CF7-4A08-AACD-B378DB7D4304}" type="slidenum">
              <a:rPr lang="en-US" smtClean="0"/>
              <a:pPr>
                <a:defRPr/>
              </a:pPr>
              <a:t>2</a:t>
            </a:fld>
            <a:endParaRPr lang="en-US" dirty="0"/>
          </a:p>
        </p:txBody>
      </p:sp>
      <p:graphicFrame>
        <p:nvGraphicFramePr>
          <p:cNvPr id="5" name="Table 5">
            <a:extLst>
              <a:ext uri="{FF2B5EF4-FFF2-40B4-BE49-F238E27FC236}">
                <a16:creationId xmlns:a16="http://schemas.microsoft.com/office/drawing/2014/main" id="{70BAB2AE-D177-A998-0522-0F8E0793EA00}"/>
              </a:ext>
            </a:extLst>
          </p:cNvPr>
          <p:cNvGraphicFramePr>
            <a:graphicFrameLocks noGrp="1"/>
          </p:cNvGraphicFramePr>
          <p:nvPr>
            <p:ph idx="4294967295"/>
            <p:extLst>
              <p:ext uri="{D42A27DB-BD31-4B8C-83A1-F6EECF244321}">
                <p14:modId xmlns:p14="http://schemas.microsoft.com/office/powerpoint/2010/main" val="751938107"/>
              </p:ext>
            </p:extLst>
          </p:nvPr>
        </p:nvGraphicFramePr>
        <p:xfrm>
          <a:off x="311150" y="952500"/>
          <a:ext cx="11569700" cy="5242125"/>
        </p:xfrm>
        <a:graphic>
          <a:graphicData uri="http://schemas.openxmlformats.org/drawingml/2006/table">
            <a:tbl>
              <a:tblPr firstRow="1" lastRow="1" bandRow="1">
                <a:tableStyleId>{5C22544A-7EE6-4342-B048-85BDC9FD1C3A}</a:tableStyleId>
              </a:tblPr>
              <a:tblGrid>
                <a:gridCol w="6587947">
                  <a:extLst>
                    <a:ext uri="{9D8B030D-6E8A-4147-A177-3AD203B41FA5}">
                      <a16:colId xmlns:a16="http://schemas.microsoft.com/office/drawing/2014/main" val="3907355299"/>
                    </a:ext>
                  </a:extLst>
                </a:gridCol>
                <a:gridCol w="1642824">
                  <a:extLst>
                    <a:ext uri="{9D8B030D-6E8A-4147-A177-3AD203B41FA5}">
                      <a16:colId xmlns:a16="http://schemas.microsoft.com/office/drawing/2014/main" val="1940945000"/>
                    </a:ext>
                  </a:extLst>
                </a:gridCol>
                <a:gridCol w="3338929">
                  <a:extLst>
                    <a:ext uri="{9D8B030D-6E8A-4147-A177-3AD203B41FA5}">
                      <a16:colId xmlns:a16="http://schemas.microsoft.com/office/drawing/2014/main" val="657878983"/>
                    </a:ext>
                  </a:extLst>
                </a:gridCol>
              </a:tblGrid>
              <a:tr h="375105">
                <a:tc>
                  <a:txBody>
                    <a:bodyPr/>
                    <a:lstStyle/>
                    <a:p>
                      <a:r>
                        <a:rPr lang="en-US" sz="1800" dirty="0"/>
                        <a:t>Topic</a:t>
                      </a:r>
                    </a:p>
                  </a:txBody>
                  <a:tcPr/>
                </a:tc>
                <a:tc>
                  <a:txBody>
                    <a:bodyPr/>
                    <a:lstStyle/>
                    <a:p>
                      <a:r>
                        <a:rPr lang="en-US" sz="1800" dirty="0"/>
                        <a:t>Presenter</a:t>
                      </a:r>
                    </a:p>
                  </a:txBody>
                  <a:tcPr/>
                </a:tc>
                <a:tc>
                  <a:txBody>
                    <a:bodyPr/>
                    <a:lstStyle/>
                    <a:p>
                      <a:r>
                        <a:rPr lang="en-US" sz="1800" dirty="0"/>
                        <a:t>Estimated time (min)</a:t>
                      </a:r>
                    </a:p>
                  </a:txBody>
                  <a:tcPr/>
                </a:tc>
                <a:extLst>
                  <a:ext uri="{0D108BD9-81ED-4DB2-BD59-A6C34878D82A}">
                    <a16:rowId xmlns:a16="http://schemas.microsoft.com/office/drawing/2014/main" val="1550930921"/>
                  </a:ext>
                </a:extLst>
              </a:tr>
              <a:tr h="375105">
                <a:tc>
                  <a:txBody>
                    <a:bodyPr/>
                    <a:lstStyle/>
                    <a:p>
                      <a:r>
                        <a:rPr lang="en-US" sz="1800"/>
                        <a:t>Purpose &amp; Background of the Process</a:t>
                      </a:r>
                    </a:p>
                  </a:txBody>
                  <a:tcPr/>
                </a:tc>
                <a:tc>
                  <a:txBody>
                    <a:bodyPr/>
                    <a:lstStyle/>
                    <a:p>
                      <a:r>
                        <a:rPr lang="en-US" sz="1800" dirty="0"/>
                        <a:t>Mike O’Connor</a:t>
                      </a:r>
                    </a:p>
                  </a:txBody>
                  <a:tcPr/>
                </a:tc>
                <a:tc>
                  <a:txBody>
                    <a:bodyPr/>
                    <a:lstStyle/>
                    <a:p>
                      <a:r>
                        <a:rPr lang="en-US" sz="1800" dirty="0"/>
                        <a:t>5</a:t>
                      </a:r>
                    </a:p>
                  </a:txBody>
                  <a:tcPr/>
                </a:tc>
                <a:extLst>
                  <a:ext uri="{0D108BD9-81ED-4DB2-BD59-A6C34878D82A}">
                    <a16:rowId xmlns:a16="http://schemas.microsoft.com/office/drawing/2014/main" val="1590444683"/>
                  </a:ext>
                </a:extLst>
              </a:tr>
              <a:tr h="375105">
                <a:tc>
                  <a:txBody>
                    <a:bodyPr/>
                    <a:lstStyle/>
                    <a:p>
                      <a:r>
                        <a:rPr lang="en-US" sz="1800" dirty="0"/>
                        <a:t>Step 1: Project Initiation</a:t>
                      </a:r>
                    </a:p>
                  </a:txBody>
                  <a:tcPr/>
                </a:tc>
                <a:tc>
                  <a:txBody>
                    <a:bodyPr/>
                    <a:lstStyle/>
                    <a:p>
                      <a:r>
                        <a:rPr lang="en-US" sz="1800" dirty="0"/>
                        <a:t>Mike O’Connor</a:t>
                      </a:r>
                    </a:p>
                  </a:txBody>
                  <a:tcPr/>
                </a:tc>
                <a:tc>
                  <a:txBody>
                    <a:bodyPr/>
                    <a:lstStyle/>
                    <a:p>
                      <a:r>
                        <a:rPr lang="en-US" sz="1800" dirty="0"/>
                        <a:t>2</a:t>
                      </a:r>
                    </a:p>
                  </a:txBody>
                  <a:tcPr/>
                </a:tc>
                <a:extLst>
                  <a:ext uri="{0D108BD9-81ED-4DB2-BD59-A6C34878D82A}">
                    <a16:rowId xmlns:a16="http://schemas.microsoft.com/office/drawing/2014/main" val="37666004"/>
                  </a:ext>
                </a:extLst>
              </a:tr>
              <a:tr h="375105">
                <a:tc>
                  <a:txBody>
                    <a:bodyPr/>
                    <a:lstStyle/>
                    <a:p>
                      <a:r>
                        <a:rPr lang="en-US" sz="1800"/>
                        <a:t>Step 2: Perform Conceptual Analysis</a:t>
                      </a:r>
                    </a:p>
                  </a:txBody>
                  <a:tcPr/>
                </a:tc>
                <a:tc>
                  <a:txBody>
                    <a:bodyPr/>
                    <a:lstStyle/>
                    <a:p>
                      <a:r>
                        <a:rPr lang="en-US" sz="1800" dirty="0"/>
                        <a:t>Mike O’Connor</a:t>
                      </a:r>
                    </a:p>
                  </a:txBody>
                  <a:tcPr/>
                </a:tc>
                <a:tc>
                  <a:txBody>
                    <a:bodyPr/>
                    <a:lstStyle/>
                    <a:p>
                      <a:r>
                        <a:rPr lang="en-US" sz="1800" dirty="0"/>
                        <a:t>2</a:t>
                      </a:r>
                    </a:p>
                  </a:txBody>
                  <a:tcPr/>
                </a:tc>
                <a:extLst>
                  <a:ext uri="{0D108BD9-81ED-4DB2-BD59-A6C34878D82A}">
                    <a16:rowId xmlns:a16="http://schemas.microsoft.com/office/drawing/2014/main" val="3342173302"/>
                  </a:ext>
                </a:extLst>
              </a:tr>
              <a:tr h="375105">
                <a:tc>
                  <a:txBody>
                    <a:bodyPr/>
                    <a:lstStyle/>
                    <a:p>
                      <a:r>
                        <a:rPr lang="en-US" sz="1800" dirty="0"/>
                        <a:t>Step 3: Conduct Wargame Exercise</a:t>
                      </a:r>
                    </a:p>
                  </a:txBody>
                  <a:tcPr/>
                </a:tc>
                <a:tc>
                  <a:txBody>
                    <a:bodyPr/>
                    <a:lstStyle/>
                    <a:p>
                      <a:r>
                        <a:rPr lang="en-US" sz="1800" dirty="0"/>
                        <a:t>Mike O’Connor</a:t>
                      </a:r>
                    </a:p>
                  </a:txBody>
                  <a:tcPr/>
                </a:tc>
                <a:tc>
                  <a:txBody>
                    <a:bodyPr/>
                    <a:lstStyle/>
                    <a:p>
                      <a:r>
                        <a:rPr lang="en-US" sz="1800" dirty="0"/>
                        <a:t>2</a:t>
                      </a:r>
                    </a:p>
                  </a:txBody>
                  <a:tcPr/>
                </a:tc>
                <a:extLst>
                  <a:ext uri="{0D108BD9-81ED-4DB2-BD59-A6C34878D82A}">
                    <a16:rowId xmlns:a16="http://schemas.microsoft.com/office/drawing/2014/main" val="3063925075"/>
                  </a:ext>
                </a:extLst>
              </a:tr>
              <a:tr h="375105">
                <a:tc>
                  <a:txBody>
                    <a:bodyPr/>
                    <a:lstStyle/>
                    <a:p>
                      <a:r>
                        <a:rPr lang="en-US" sz="1800" dirty="0"/>
                        <a:t>Step 4: Develop Digital Twin</a:t>
                      </a:r>
                    </a:p>
                  </a:txBody>
                  <a:tcPr/>
                </a:tc>
                <a:tc>
                  <a:txBody>
                    <a:bodyPr/>
                    <a:lstStyle/>
                    <a:p>
                      <a:r>
                        <a:rPr lang="en-US" sz="1800" dirty="0"/>
                        <a:t>Mike O’Connor</a:t>
                      </a:r>
                    </a:p>
                  </a:txBody>
                  <a:tcPr/>
                </a:tc>
                <a:tc>
                  <a:txBody>
                    <a:bodyPr/>
                    <a:lstStyle/>
                    <a:p>
                      <a:r>
                        <a:rPr lang="en-US" sz="1800" dirty="0"/>
                        <a:t>2</a:t>
                      </a:r>
                    </a:p>
                  </a:txBody>
                  <a:tcPr/>
                </a:tc>
                <a:extLst>
                  <a:ext uri="{0D108BD9-81ED-4DB2-BD59-A6C34878D82A}">
                    <a16:rowId xmlns:a16="http://schemas.microsoft.com/office/drawing/2014/main" val="684621459"/>
                  </a:ext>
                </a:extLst>
              </a:tr>
              <a:tr h="375105">
                <a:tc>
                  <a:txBody>
                    <a:bodyPr/>
                    <a:lstStyle/>
                    <a:p>
                      <a:r>
                        <a:rPr lang="en-US" sz="1800"/>
                        <a:t>Step 5: Design Operational Wrap-Around</a:t>
                      </a:r>
                    </a:p>
                  </a:txBody>
                  <a:tcPr/>
                </a:tc>
                <a:tc>
                  <a:txBody>
                    <a:bodyPr/>
                    <a:lstStyle/>
                    <a:p>
                      <a:r>
                        <a:rPr lang="en-US" sz="1800" dirty="0"/>
                        <a:t>Mike O’Connor</a:t>
                      </a:r>
                    </a:p>
                  </a:txBody>
                  <a:tcPr/>
                </a:tc>
                <a:tc>
                  <a:txBody>
                    <a:bodyPr/>
                    <a:lstStyle/>
                    <a:p>
                      <a:r>
                        <a:rPr lang="en-US" sz="1800" dirty="0"/>
                        <a:t>5</a:t>
                      </a:r>
                    </a:p>
                  </a:txBody>
                  <a:tcPr/>
                </a:tc>
                <a:extLst>
                  <a:ext uri="{0D108BD9-81ED-4DB2-BD59-A6C34878D82A}">
                    <a16:rowId xmlns:a16="http://schemas.microsoft.com/office/drawing/2014/main" val="339191754"/>
                  </a:ext>
                </a:extLst>
              </a:tr>
              <a:tr h="375105">
                <a:tc>
                  <a:txBody>
                    <a:bodyPr/>
                    <a:lstStyle/>
                    <a:p>
                      <a:r>
                        <a:rPr lang="en-US" sz="1800"/>
                        <a:t>Step 6: Develop Operational Wrap-Around</a:t>
                      </a:r>
                    </a:p>
                  </a:txBody>
                  <a:tcPr/>
                </a:tc>
                <a:tc>
                  <a:txBody>
                    <a:bodyPr/>
                    <a:lstStyle/>
                    <a:p>
                      <a:r>
                        <a:rPr lang="en-US" sz="1800" dirty="0"/>
                        <a:t>Mike O’Connor</a:t>
                      </a:r>
                    </a:p>
                  </a:txBody>
                  <a:tcPr/>
                </a:tc>
                <a:tc>
                  <a:txBody>
                    <a:bodyPr/>
                    <a:lstStyle/>
                    <a:p>
                      <a:r>
                        <a:rPr lang="en-US" sz="1800" dirty="0"/>
                        <a:t>5</a:t>
                      </a:r>
                    </a:p>
                  </a:txBody>
                  <a:tcPr/>
                </a:tc>
                <a:extLst>
                  <a:ext uri="{0D108BD9-81ED-4DB2-BD59-A6C34878D82A}">
                    <a16:rowId xmlns:a16="http://schemas.microsoft.com/office/drawing/2014/main" val="246421895"/>
                  </a:ext>
                </a:extLst>
              </a:tr>
              <a:tr h="375105">
                <a:tc>
                  <a:txBody>
                    <a:bodyPr/>
                    <a:lstStyle/>
                    <a:p>
                      <a:r>
                        <a:rPr lang="en-US" sz="1800"/>
                        <a:t>Step 7: Integrate &amp; Validate Environment</a:t>
                      </a:r>
                    </a:p>
                  </a:txBody>
                  <a:tcPr/>
                </a:tc>
                <a:tc>
                  <a:txBody>
                    <a:bodyPr/>
                    <a:lstStyle/>
                    <a:p>
                      <a:r>
                        <a:rPr lang="en-US" sz="1800" dirty="0"/>
                        <a:t>Ken LeSueur</a:t>
                      </a:r>
                    </a:p>
                  </a:txBody>
                  <a:tcPr/>
                </a:tc>
                <a:tc>
                  <a:txBody>
                    <a:bodyPr/>
                    <a:lstStyle/>
                    <a:p>
                      <a:r>
                        <a:rPr lang="en-US" sz="1800" dirty="0"/>
                        <a:t>45</a:t>
                      </a:r>
                    </a:p>
                  </a:txBody>
                  <a:tcPr/>
                </a:tc>
                <a:extLst>
                  <a:ext uri="{0D108BD9-81ED-4DB2-BD59-A6C34878D82A}">
                    <a16:rowId xmlns:a16="http://schemas.microsoft.com/office/drawing/2014/main" val="4121696161"/>
                  </a:ext>
                </a:extLst>
              </a:tr>
              <a:tr h="375105">
                <a:tc>
                  <a:txBody>
                    <a:bodyPr/>
                    <a:lstStyle/>
                    <a:p>
                      <a:r>
                        <a:rPr lang="en-US" sz="1800"/>
                        <a:t>Step 8: Plan &amp; Execute Event</a:t>
                      </a:r>
                    </a:p>
                  </a:txBody>
                  <a:tcPr/>
                </a:tc>
                <a:tc>
                  <a:txBody>
                    <a:bodyPr/>
                    <a:lstStyle/>
                    <a:p>
                      <a:r>
                        <a:rPr lang="en-US" sz="1800" dirty="0"/>
                        <a:t>Ken LeSueur</a:t>
                      </a:r>
                    </a:p>
                  </a:txBody>
                  <a:tcPr/>
                </a:tc>
                <a:tc>
                  <a:txBody>
                    <a:bodyPr/>
                    <a:lstStyle/>
                    <a:p>
                      <a:r>
                        <a:rPr lang="en-US" sz="1800" dirty="0"/>
                        <a:t>2</a:t>
                      </a:r>
                    </a:p>
                  </a:txBody>
                  <a:tcPr/>
                </a:tc>
                <a:extLst>
                  <a:ext uri="{0D108BD9-81ED-4DB2-BD59-A6C34878D82A}">
                    <a16:rowId xmlns:a16="http://schemas.microsoft.com/office/drawing/2014/main" val="3224239223"/>
                  </a:ext>
                </a:extLst>
              </a:tr>
              <a:tr h="375105">
                <a:tc>
                  <a:txBody>
                    <a:bodyPr/>
                    <a:lstStyle/>
                    <a:p>
                      <a:r>
                        <a:rPr lang="en-US" sz="1800" dirty="0"/>
                        <a:t>Step 9: Analyze Data and Evaluate Results</a:t>
                      </a:r>
                    </a:p>
                  </a:txBody>
                  <a:tcPr/>
                </a:tc>
                <a:tc>
                  <a:txBody>
                    <a:bodyPr/>
                    <a:lstStyle/>
                    <a:p>
                      <a:r>
                        <a:rPr lang="en-US" sz="1800" dirty="0"/>
                        <a:t>Ken LeSueur</a:t>
                      </a:r>
                    </a:p>
                  </a:txBody>
                  <a:tcPr/>
                </a:tc>
                <a:tc>
                  <a:txBody>
                    <a:bodyPr/>
                    <a:lstStyle/>
                    <a:p>
                      <a:r>
                        <a:rPr lang="en-US" sz="1800" dirty="0"/>
                        <a:t>2</a:t>
                      </a:r>
                    </a:p>
                  </a:txBody>
                  <a:tcPr/>
                </a:tc>
                <a:extLst>
                  <a:ext uri="{0D108BD9-81ED-4DB2-BD59-A6C34878D82A}">
                    <a16:rowId xmlns:a16="http://schemas.microsoft.com/office/drawing/2014/main" val="943802593"/>
                  </a:ext>
                </a:extLst>
              </a:tr>
              <a:tr h="375105">
                <a:tc>
                  <a:txBody>
                    <a:bodyPr/>
                    <a:lstStyle/>
                    <a:p>
                      <a:r>
                        <a:rPr lang="en-US" sz="1800" dirty="0"/>
                        <a:t>Applying the Process to the Stages of an Event Cycle</a:t>
                      </a:r>
                    </a:p>
                  </a:txBody>
                  <a:tcPr/>
                </a:tc>
                <a:tc>
                  <a:txBody>
                    <a:bodyPr/>
                    <a:lstStyle/>
                    <a:p>
                      <a:r>
                        <a:rPr lang="en-US" sz="1800" dirty="0"/>
                        <a:t>Roy Zinser</a:t>
                      </a:r>
                    </a:p>
                  </a:txBody>
                  <a:tcPr/>
                </a:tc>
                <a:tc>
                  <a:txBody>
                    <a:bodyPr/>
                    <a:lstStyle/>
                    <a:p>
                      <a:r>
                        <a:rPr lang="en-US" sz="1800" dirty="0"/>
                        <a:t>15</a:t>
                      </a:r>
                    </a:p>
                  </a:txBody>
                  <a:tcPr/>
                </a:tc>
                <a:extLst>
                  <a:ext uri="{0D108BD9-81ED-4DB2-BD59-A6C34878D82A}">
                    <a16:rowId xmlns:a16="http://schemas.microsoft.com/office/drawing/2014/main" val="418456191"/>
                  </a:ext>
                </a:extLst>
              </a:tr>
              <a:tr h="375105">
                <a:tc>
                  <a:txBody>
                    <a:bodyPr/>
                    <a:lstStyle/>
                    <a:p>
                      <a:r>
                        <a:rPr lang="en-US" sz="1800"/>
                        <a:t>Wrap –up</a:t>
                      </a:r>
                    </a:p>
                  </a:txBody>
                  <a:tcPr/>
                </a:tc>
                <a:tc>
                  <a:txBody>
                    <a:bodyPr/>
                    <a:lstStyle/>
                    <a:p>
                      <a:r>
                        <a:rPr lang="en-US" sz="1800" dirty="0"/>
                        <a:t>Mike O’Connor</a:t>
                      </a:r>
                    </a:p>
                  </a:txBody>
                  <a:tcPr/>
                </a:tc>
                <a:tc>
                  <a:txBody>
                    <a:bodyPr/>
                    <a:lstStyle/>
                    <a:p>
                      <a:r>
                        <a:rPr lang="en-US" sz="1800" dirty="0"/>
                        <a:t>3</a:t>
                      </a:r>
                    </a:p>
                  </a:txBody>
                  <a:tcPr/>
                </a:tc>
                <a:extLst>
                  <a:ext uri="{0D108BD9-81ED-4DB2-BD59-A6C34878D82A}">
                    <a16:rowId xmlns:a16="http://schemas.microsoft.com/office/drawing/2014/main" val="1226412515"/>
                  </a:ext>
                </a:extLst>
              </a:tr>
              <a:tr h="208392">
                <a:tc>
                  <a:txBody>
                    <a:bodyPr/>
                    <a:lstStyle/>
                    <a:p>
                      <a:endParaRPr lang="en-US" sz="1800"/>
                    </a:p>
                  </a:txBody>
                  <a:tcPr/>
                </a:tc>
                <a:tc>
                  <a:txBody>
                    <a:bodyPr/>
                    <a:lstStyle/>
                    <a:p>
                      <a:endParaRPr lang="en-US" sz="1800"/>
                    </a:p>
                  </a:txBody>
                  <a:tcPr/>
                </a:tc>
                <a:tc>
                  <a:txBody>
                    <a:bodyPr/>
                    <a:lstStyle/>
                    <a:p>
                      <a:r>
                        <a:rPr lang="en-US" sz="1800" dirty="0"/>
                        <a:t>90 min</a:t>
                      </a:r>
                    </a:p>
                  </a:txBody>
                  <a:tcPr/>
                </a:tc>
                <a:extLst>
                  <a:ext uri="{0D108BD9-81ED-4DB2-BD59-A6C34878D82A}">
                    <a16:rowId xmlns:a16="http://schemas.microsoft.com/office/drawing/2014/main" val="339401386"/>
                  </a:ext>
                </a:extLst>
              </a:tr>
            </a:tbl>
          </a:graphicData>
        </a:graphic>
      </p:graphicFrame>
    </p:spTree>
    <p:extLst>
      <p:ext uri="{BB962C8B-B14F-4D97-AF65-F5344CB8AC3E}">
        <p14:creationId xmlns:p14="http://schemas.microsoft.com/office/powerpoint/2010/main" val="2716772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932-F1AA-04B7-4507-ACA0562A9923}"/>
              </a:ext>
            </a:extLst>
          </p:cNvPr>
          <p:cNvSpPr>
            <a:spLocks noGrp="1"/>
          </p:cNvSpPr>
          <p:nvPr>
            <p:ph type="title"/>
          </p:nvPr>
        </p:nvSpPr>
        <p:spPr/>
        <p:txBody>
          <a:bodyPr>
            <a:normAutofit/>
          </a:bodyPr>
          <a:lstStyle/>
          <a:p>
            <a:r>
              <a:rPr lang="en-US" dirty="0"/>
              <a:t>Infrastructure Architecture </a:t>
            </a:r>
            <a:r>
              <a:rPr lang="en-US" i="1" dirty="0"/>
              <a:t>Diagrams</a:t>
            </a:r>
          </a:p>
        </p:txBody>
      </p:sp>
      <p:sp>
        <p:nvSpPr>
          <p:cNvPr id="3" name="Slide Number Placeholder 2">
            <a:extLst>
              <a:ext uri="{FF2B5EF4-FFF2-40B4-BE49-F238E27FC236}">
                <a16:creationId xmlns:a16="http://schemas.microsoft.com/office/drawing/2014/main" id="{FCB5E1BE-BB5C-E7C7-64B4-CA598953BE67}"/>
              </a:ext>
            </a:extLst>
          </p:cNvPr>
          <p:cNvSpPr>
            <a:spLocks noGrp="1"/>
          </p:cNvSpPr>
          <p:nvPr>
            <p:ph type="sldNum" sz="quarter" idx="12"/>
          </p:nvPr>
        </p:nvSpPr>
        <p:spPr/>
        <p:txBody>
          <a:bodyPr/>
          <a:lstStyle/>
          <a:p>
            <a:pPr>
              <a:defRPr/>
            </a:pPr>
            <a:fld id="{3D961E9D-7CF7-4A08-AACD-B378DB7D4304}" type="slidenum">
              <a:rPr lang="en-US" smtClean="0"/>
              <a:pPr>
                <a:defRPr/>
              </a:pPr>
              <a:t>20</a:t>
            </a:fld>
            <a:endParaRPr lang="en-US" dirty="0"/>
          </a:p>
        </p:txBody>
      </p:sp>
      <p:grpSp>
        <p:nvGrpSpPr>
          <p:cNvPr id="5" name="Group 4">
            <a:extLst>
              <a:ext uri="{FF2B5EF4-FFF2-40B4-BE49-F238E27FC236}">
                <a16:creationId xmlns:a16="http://schemas.microsoft.com/office/drawing/2014/main" id="{F7E9940E-7165-D36D-EB57-9206684529EE}"/>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E491255-D959-49D5-978C-D36270FF8A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7" name="Oval 6">
              <a:extLst>
                <a:ext uri="{FF2B5EF4-FFF2-40B4-BE49-F238E27FC236}">
                  <a16:creationId xmlns:a16="http://schemas.microsoft.com/office/drawing/2014/main" id="{AF91FAE6-6A1D-C30E-97A3-1AC7F0886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
        <p:nvSpPr>
          <p:cNvPr id="11" name="TextBox 10">
            <a:extLst>
              <a:ext uri="{FF2B5EF4-FFF2-40B4-BE49-F238E27FC236}">
                <a16:creationId xmlns:a16="http://schemas.microsoft.com/office/drawing/2014/main" id="{CACBB258-7CA6-5192-5870-44B80CA05AA8}"/>
              </a:ext>
            </a:extLst>
          </p:cNvPr>
          <p:cNvSpPr txBox="1"/>
          <p:nvPr/>
        </p:nvSpPr>
        <p:spPr>
          <a:xfrm>
            <a:off x="439441" y="3023413"/>
            <a:ext cx="2023084" cy="369332"/>
          </a:xfrm>
          <a:prstGeom prst="rect">
            <a:avLst/>
          </a:prstGeom>
          <a:noFill/>
        </p:spPr>
        <p:txBody>
          <a:bodyPr wrap="square">
            <a:spAutoFit/>
          </a:bodyPr>
          <a:lstStyle/>
          <a:p>
            <a:r>
              <a:rPr lang="en-US" dirty="0"/>
              <a:t>Footprint Diagram</a:t>
            </a:r>
          </a:p>
        </p:txBody>
      </p:sp>
      <p:pic>
        <p:nvPicPr>
          <p:cNvPr id="15" name="Picture 14">
            <a:extLst>
              <a:ext uri="{FF2B5EF4-FFF2-40B4-BE49-F238E27FC236}">
                <a16:creationId xmlns:a16="http://schemas.microsoft.com/office/drawing/2014/main" id="{C7B528CC-1FFA-1062-1256-331620EB1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7972" y="3430716"/>
            <a:ext cx="4375992" cy="2743039"/>
          </a:xfrm>
          <a:prstGeom prst="rect">
            <a:avLst/>
          </a:prstGeom>
          <a:solidFill>
            <a:schemeClr val="bg1"/>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A37F069-3976-0E0C-79F7-B57D871C0B43}"/>
              </a:ext>
            </a:extLst>
          </p:cNvPr>
          <p:cNvSpPr txBox="1"/>
          <p:nvPr/>
        </p:nvSpPr>
        <p:spPr>
          <a:xfrm>
            <a:off x="9264432" y="3084027"/>
            <a:ext cx="2059441" cy="369332"/>
          </a:xfrm>
          <a:prstGeom prst="rect">
            <a:avLst/>
          </a:prstGeom>
          <a:noFill/>
        </p:spPr>
        <p:txBody>
          <a:bodyPr wrap="square">
            <a:spAutoFit/>
          </a:bodyPr>
          <a:lstStyle/>
          <a:p>
            <a:r>
              <a:rPr lang="en-US" dirty="0"/>
              <a:t>Hardware diagram </a:t>
            </a:r>
          </a:p>
        </p:txBody>
      </p:sp>
      <p:pic>
        <p:nvPicPr>
          <p:cNvPr id="21" name="Picture 20">
            <a:extLst>
              <a:ext uri="{FF2B5EF4-FFF2-40B4-BE49-F238E27FC236}">
                <a16:creationId xmlns:a16="http://schemas.microsoft.com/office/drawing/2014/main" id="{8384DA95-8CF0-C9C6-A4CE-EE53D27EA0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0460"/>
          <a:stretch/>
        </p:blipFill>
        <p:spPr>
          <a:xfrm>
            <a:off x="439441" y="3392745"/>
            <a:ext cx="4710115" cy="2781010"/>
          </a:xfrm>
          <a:prstGeom prst="rect">
            <a:avLst/>
          </a:prstGeom>
          <a:solidFill>
            <a:schemeClr val="bg1"/>
          </a:solidFill>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A08DD7-966F-FD1C-7F8D-0544EEB3DF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6966" y="1242585"/>
            <a:ext cx="5031344" cy="3313566"/>
          </a:xfrm>
          <a:prstGeom prst="rect">
            <a:avLst/>
          </a:prstGeom>
          <a:solidFill>
            <a:schemeClr val="bg1"/>
          </a:solid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A60663F-9EA6-8B97-AF87-A36EEC819C97}"/>
              </a:ext>
            </a:extLst>
          </p:cNvPr>
          <p:cNvSpPr txBox="1"/>
          <p:nvPr/>
        </p:nvSpPr>
        <p:spPr>
          <a:xfrm>
            <a:off x="3826966" y="952500"/>
            <a:ext cx="2023084" cy="369332"/>
          </a:xfrm>
          <a:prstGeom prst="rect">
            <a:avLst/>
          </a:prstGeom>
          <a:noFill/>
        </p:spPr>
        <p:txBody>
          <a:bodyPr wrap="square">
            <a:spAutoFit/>
          </a:bodyPr>
          <a:lstStyle/>
          <a:p>
            <a:r>
              <a:rPr lang="en-US" dirty="0"/>
              <a:t>Network Diagram</a:t>
            </a:r>
          </a:p>
        </p:txBody>
      </p:sp>
    </p:spTree>
    <p:extLst>
      <p:ext uri="{BB962C8B-B14F-4D97-AF65-F5344CB8AC3E}">
        <p14:creationId xmlns:p14="http://schemas.microsoft.com/office/powerpoint/2010/main" val="44876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System Architecture: Connectivity Diagram</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21</a:t>
            </a:fld>
            <a:endParaRPr lang="en-US" dirty="0"/>
          </a:p>
        </p:txBody>
      </p:sp>
      <p:sp>
        <p:nvSpPr>
          <p:cNvPr id="6" name="Content Placeholder 2"/>
          <p:cNvSpPr>
            <a:spLocks noGrp="1"/>
          </p:cNvSpPr>
          <p:nvPr>
            <p:ph idx="4294967295"/>
          </p:nvPr>
        </p:nvSpPr>
        <p:spPr>
          <a:xfrm>
            <a:off x="350521" y="1057593"/>
            <a:ext cx="11841480" cy="5119370"/>
          </a:xfrm>
        </p:spPr>
        <p:txBody>
          <a:bodyPr vert="horz" lIns="91440" tIns="45720" rIns="91440" bIns="45720" rtlCol="0" anchor="t">
            <a:normAutofit/>
          </a:bodyPr>
          <a:lstStyle/>
          <a:p>
            <a:pPr>
              <a:buFont typeface="Wingdings" panose="05000000000000000000" pitchFamily="2" charset="2"/>
              <a:buChar char="Ø"/>
            </a:pPr>
            <a:r>
              <a:rPr lang="en-US" dirty="0"/>
              <a:t>The purpose of this diagram is to convey the connectivity between systems</a:t>
            </a:r>
          </a:p>
          <a:p>
            <a:pPr>
              <a:buFont typeface="Wingdings" panose="05000000000000000000" pitchFamily="2" charset="2"/>
              <a:buChar char="Ø"/>
            </a:pPr>
            <a:r>
              <a:rPr lang="en-US" dirty="0"/>
              <a:t>The representation and data vary by event</a:t>
            </a:r>
          </a:p>
          <a:p>
            <a:pPr>
              <a:buFont typeface="Wingdings" panose="05000000000000000000" pitchFamily="2" charset="2"/>
              <a:buChar char="Ø"/>
            </a:pPr>
            <a:r>
              <a:rPr lang="en-US" dirty="0"/>
              <a:t>Key data: Protocol, messages, and system names</a:t>
            </a:r>
          </a:p>
          <a:p>
            <a:pPr>
              <a:buFont typeface="Wingdings" panose="05000000000000000000" pitchFamily="2" charset="2"/>
              <a:buChar char="Ø"/>
            </a:pPr>
            <a:r>
              <a:rPr lang="en-US" dirty="0"/>
              <a:t>Ease of briefing is a key consideration in selecting a diagram format or tool</a:t>
            </a: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69" y="3962721"/>
            <a:ext cx="12017112" cy="2072321"/>
          </a:xfrm>
          <a:prstGeom prst="rect">
            <a:avLst/>
          </a:prstGeom>
        </p:spPr>
      </p:pic>
      <p:grpSp>
        <p:nvGrpSpPr>
          <p:cNvPr id="7" name="Group 6">
            <a:extLst>
              <a:ext uri="{FF2B5EF4-FFF2-40B4-BE49-F238E27FC236}">
                <a16:creationId xmlns:a16="http://schemas.microsoft.com/office/drawing/2014/main" id="{9959BFB4-60E5-087C-4553-B538A0357FF9}"/>
              </a:ext>
            </a:extLst>
          </p:cNvPr>
          <p:cNvGrpSpPr/>
          <p:nvPr/>
        </p:nvGrpSpPr>
        <p:grpSpPr>
          <a:xfrm>
            <a:off x="10744200" y="242040"/>
            <a:ext cx="1097280" cy="685800"/>
            <a:chOff x="6771067" y="4966859"/>
            <a:chExt cx="1097280" cy="685800"/>
          </a:xfrm>
        </p:grpSpPr>
        <p:sp>
          <p:nvSpPr>
            <p:cNvPr id="8" name="Rectangle: Rounded Corners 7">
              <a:extLst>
                <a:ext uri="{FF2B5EF4-FFF2-40B4-BE49-F238E27FC236}">
                  <a16:creationId xmlns:a16="http://schemas.microsoft.com/office/drawing/2014/main" id="{43EA0E54-40D0-0C2E-588C-457FCF561B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9" name="Oval 8">
              <a:extLst>
                <a:ext uri="{FF2B5EF4-FFF2-40B4-BE49-F238E27FC236}">
                  <a16:creationId xmlns:a16="http://schemas.microsoft.com/office/drawing/2014/main" id="{A13CDF85-C5D6-5F05-2A8A-61F14F3760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2670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 Diagram Detail</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22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963" y="682724"/>
            <a:ext cx="8562283" cy="5794276"/>
          </a:xfrm>
          <a:prstGeom prst="rect">
            <a:avLst/>
          </a:prstGeom>
        </p:spPr>
      </p:pic>
      <p:grpSp>
        <p:nvGrpSpPr>
          <p:cNvPr id="6" name="Group 5">
            <a:extLst>
              <a:ext uri="{FF2B5EF4-FFF2-40B4-BE49-F238E27FC236}">
                <a16:creationId xmlns:a16="http://schemas.microsoft.com/office/drawing/2014/main" id="{C5D1F832-CBDB-5600-5664-06543FFBE8D9}"/>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B0F4CF08-3F44-DC16-FE97-850846CD65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8" name="Oval 7">
              <a:extLst>
                <a:ext uri="{FF2B5EF4-FFF2-40B4-BE49-F238E27FC236}">
                  <a16:creationId xmlns:a16="http://schemas.microsoft.com/office/drawing/2014/main" id="{210037DD-34FA-0466-A1A1-E9DB844EAE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14954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6 : Develop Operational Wrap-Around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23</a:t>
            </a:fld>
            <a:endParaRPr lang="en-US" dirty="0"/>
          </a:p>
        </p:txBody>
      </p:sp>
      <p:sp>
        <p:nvSpPr>
          <p:cNvPr id="164" name="Rectangle: Rounded Corners 163">
            <a:extLst>
              <a:ext uri="{FF2B5EF4-FFF2-40B4-BE49-F238E27FC236}">
                <a16:creationId xmlns:a16="http://schemas.microsoft.com/office/drawing/2014/main" id="{44AEDBC3-7B0B-2C3E-37F0-D6BC69B4A34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E586614F-6289-7F6D-0703-232A2CB63F41}"/>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9A85DB9D-EB4B-CFDA-4290-952DCE79788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834FD9A5-22B6-3812-71F8-C5FBA8D53FD6}"/>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CB9C8CD8-9F09-EDD3-A34B-591C533780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B7EF7074-5D84-1D44-CDDB-4BA70C274B6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62733EB0-0B1F-ABC9-2F2C-FD8CFB8B46BB}"/>
              </a:ext>
            </a:extLst>
          </p:cNvPr>
          <p:cNvSpPr/>
          <p:nvPr/>
        </p:nvSpPr>
        <p:spPr>
          <a:xfrm>
            <a:off x="6687567" y="1528257"/>
            <a:ext cx="1280912" cy="485984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56C115D6-C5CA-1C92-7AB9-EA1767504EC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CF0D19B4-3825-2D73-EEB8-64B5E35E9FA1}"/>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Rounded Corners 175">
            <a:extLst>
              <a:ext uri="{FF2B5EF4-FFF2-40B4-BE49-F238E27FC236}">
                <a16:creationId xmlns:a16="http://schemas.microsoft.com/office/drawing/2014/main" id="{301EF9D9-E700-EB73-521D-4858BB730C1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7" name="Group 176">
            <a:extLst>
              <a:ext uri="{FF2B5EF4-FFF2-40B4-BE49-F238E27FC236}">
                <a16:creationId xmlns:a16="http://schemas.microsoft.com/office/drawing/2014/main" id="{3CCFBFEC-F5DB-211D-60CF-76AF234A5FFB}"/>
              </a:ext>
            </a:extLst>
          </p:cNvPr>
          <p:cNvGrpSpPr/>
          <p:nvPr/>
        </p:nvGrpSpPr>
        <p:grpSpPr>
          <a:xfrm>
            <a:off x="381000" y="1547963"/>
            <a:ext cx="1097280" cy="799337"/>
            <a:chOff x="560065" y="5025296"/>
            <a:chExt cx="1097280" cy="799337"/>
          </a:xfrm>
        </p:grpSpPr>
        <p:sp>
          <p:nvSpPr>
            <p:cNvPr id="179" name="Rectangle: Rounded Corners 178">
              <a:extLst>
                <a:ext uri="{FF2B5EF4-FFF2-40B4-BE49-F238E27FC236}">
                  <a16:creationId xmlns:a16="http://schemas.microsoft.com/office/drawing/2014/main" id="{33A6E374-01A7-8891-4354-C52085FAF35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80" name="Oval 179">
              <a:extLst>
                <a:ext uri="{FF2B5EF4-FFF2-40B4-BE49-F238E27FC236}">
                  <a16:creationId xmlns:a16="http://schemas.microsoft.com/office/drawing/2014/main" id="{29E78F57-FF1B-FADB-3C65-0D6BEBD1E0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2" name="Group 181">
            <a:extLst>
              <a:ext uri="{FF2B5EF4-FFF2-40B4-BE49-F238E27FC236}">
                <a16:creationId xmlns:a16="http://schemas.microsoft.com/office/drawing/2014/main" id="{599D2745-4054-BC93-4D98-8AC11B70AEDF}"/>
              </a:ext>
            </a:extLst>
          </p:cNvPr>
          <p:cNvGrpSpPr/>
          <p:nvPr/>
        </p:nvGrpSpPr>
        <p:grpSpPr>
          <a:xfrm>
            <a:off x="10624674" y="1552255"/>
            <a:ext cx="1097280" cy="799337"/>
            <a:chOff x="560065" y="5025296"/>
            <a:chExt cx="1097280" cy="799337"/>
          </a:xfrm>
        </p:grpSpPr>
        <p:sp>
          <p:nvSpPr>
            <p:cNvPr id="183" name="Rectangle: Rounded Corners 182">
              <a:extLst>
                <a:ext uri="{FF2B5EF4-FFF2-40B4-BE49-F238E27FC236}">
                  <a16:creationId xmlns:a16="http://schemas.microsoft.com/office/drawing/2014/main" id="{167CA258-5727-6B0E-628D-C5C93ADF0CE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4" name="Oval 183">
              <a:extLst>
                <a:ext uri="{FF2B5EF4-FFF2-40B4-BE49-F238E27FC236}">
                  <a16:creationId xmlns:a16="http://schemas.microsoft.com/office/drawing/2014/main" id="{A713FE69-1D4E-0B0F-AF24-B81EC02731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5" name="Group 184">
            <a:extLst>
              <a:ext uri="{FF2B5EF4-FFF2-40B4-BE49-F238E27FC236}">
                <a16:creationId xmlns:a16="http://schemas.microsoft.com/office/drawing/2014/main" id="{00BCB570-F532-55D3-CA8F-84912C4326E4}"/>
              </a:ext>
            </a:extLst>
          </p:cNvPr>
          <p:cNvGrpSpPr/>
          <p:nvPr/>
        </p:nvGrpSpPr>
        <p:grpSpPr>
          <a:xfrm>
            <a:off x="9344213" y="1552255"/>
            <a:ext cx="1097280" cy="799337"/>
            <a:chOff x="560065" y="5025296"/>
            <a:chExt cx="1097280" cy="799337"/>
          </a:xfrm>
        </p:grpSpPr>
        <p:sp>
          <p:nvSpPr>
            <p:cNvPr id="186" name="Rectangle: Rounded Corners 185">
              <a:extLst>
                <a:ext uri="{FF2B5EF4-FFF2-40B4-BE49-F238E27FC236}">
                  <a16:creationId xmlns:a16="http://schemas.microsoft.com/office/drawing/2014/main" id="{1918BEE3-54A6-B837-607F-513A5FF8443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7" name="Oval 186">
              <a:extLst>
                <a:ext uri="{FF2B5EF4-FFF2-40B4-BE49-F238E27FC236}">
                  <a16:creationId xmlns:a16="http://schemas.microsoft.com/office/drawing/2014/main" id="{9BD28FBD-51F8-342F-3244-86FE1EEAB31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8" name="Group 187">
            <a:extLst>
              <a:ext uri="{FF2B5EF4-FFF2-40B4-BE49-F238E27FC236}">
                <a16:creationId xmlns:a16="http://schemas.microsoft.com/office/drawing/2014/main" id="{E0A57E93-ED0F-C854-D004-CC9E855FC35F}"/>
              </a:ext>
            </a:extLst>
          </p:cNvPr>
          <p:cNvGrpSpPr/>
          <p:nvPr/>
        </p:nvGrpSpPr>
        <p:grpSpPr>
          <a:xfrm>
            <a:off x="8063754" y="1547963"/>
            <a:ext cx="1097280" cy="799337"/>
            <a:chOff x="560065" y="5025296"/>
            <a:chExt cx="1097280" cy="799337"/>
          </a:xfrm>
        </p:grpSpPr>
        <p:sp>
          <p:nvSpPr>
            <p:cNvPr id="189" name="Rectangle: Rounded Corners 188">
              <a:extLst>
                <a:ext uri="{FF2B5EF4-FFF2-40B4-BE49-F238E27FC236}">
                  <a16:creationId xmlns:a16="http://schemas.microsoft.com/office/drawing/2014/main" id="{83D33BC2-9451-6FAA-E0BE-0470204FEF5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90" name="Oval 189">
              <a:extLst>
                <a:ext uri="{FF2B5EF4-FFF2-40B4-BE49-F238E27FC236}">
                  <a16:creationId xmlns:a16="http://schemas.microsoft.com/office/drawing/2014/main" id="{897958B3-DF35-6C14-472E-CC84AA0F1B4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1" name="Group 190">
            <a:extLst>
              <a:ext uri="{FF2B5EF4-FFF2-40B4-BE49-F238E27FC236}">
                <a16:creationId xmlns:a16="http://schemas.microsoft.com/office/drawing/2014/main" id="{05A22F5E-3CB0-5F7C-2E6C-FCCD916985E1}"/>
              </a:ext>
            </a:extLst>
          </p:cNvPr>
          <p:cNvGrpSpPr/>
          <p:nvPr/>
        </p:nvGrpSpPr>
        <p:grpSpPr>
          <a:xfrm>
            <a:off x="6783295" y="1547963"/>
            <a:ext cx="1097280" cy="799337"/>
            <a:chOff x="560065" y="5025296"/>
            <a:chExt cx="1097280" cy="799337"/>
          </a:xfrm>
        </p:grpSpPr>
        <p:sp>
          <p:nvSpPr>
            <p:cNvPr id="192" name="Rectangle: Rounded Corners 191">
              <a:extLst>
                <a:ext uri="{FF2B5EF4-FFF2-40B4-BE49-F238E27FC236}">
                  <a16:creationId xmlns:a16="http://schemas.microsoft.com/office/drawing/2014/main" id="{216B518D-7C14-8873-F14F-D52EB09D12F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3" name="Oval 192">
              <a:extLst>
                <a:ext uri="{FF2B5EF4-FFF2-40B4-BE49-F238E27FC236}">
                  <a16:creationId xmlns:a16="http://schemas.microsoft.com/office/drawing/2014/main" id="{D104F4FB-513C-E41C-8CA5-FE78917572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4" name="Group 193">
            <a:extLst>
              <a:ext uri="{FF2B5EF4-FFF2-40B4-BE49-F238E27FC236}">
                <a16:creationId xmlns:a16="http://schemas.microsoft.com/office/drawing/2014/main" id="{9A8D2372-99D7-6787-EF47-428C1AC260D8}"/>
              </a:ext>
            </a:extLst>
          </p:cNvPr>
          <p:cNvGrpSpPr/>
          <p:nvPr/>
        </p:nvGrpSpPr>
        <p:grpSpPr>
          <a:xfrm>
            <a:off x="5502836" y="1547963"/>
            <a:ext cx="1097280" cy="799337"/>
            <a:chOff x="560065" y="5025296"/>
            <a:chExt cx="1097280" cy="799337"/>
          </a:xfrm>
        </p:grpSpPr>
        <p:sp>
          <p:nvSpPr>
            <p:cNvPr id="195" name="Rectangle: Rounded Corners 194">
              <a:extLst>
                <a:ext uri="{FF2B5EF4-FFF2-40B4-BE49-F238E27FC236}">
                  <a16:creationId xmlns:a16="http://schemas.microsoft.com/office/drawing/2014/main" id="{544870BE-08AA-1ADD-4A58-A6836A0776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6" name="Oval 195">
              <a:extLst>
                <a:ext uri="{FF2B5EF4-FFF2-40B4-BE49-F238E27FC236}">
                  <a16:creationId xmlns:a16="http://schemas.microsoft.com/office/drawing/2014/main" id="{5EDF5547-C80A-BA28-BD46-A4CC8B4027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7" name="Group 196">
            <a:extLst>
              <a:ext uri="{FF2B5EF4-FFF2-40B4-BE49-F238E27FC236}">
                <a16:creationId xmlns:a16="http://schemas.microsoft.com/office/drawing/2014/main" id="{D907ADDF-9835-7D94-E7B6-A9FD96E8A79D}"/>
              </a:ext>
            </a:extLst>
          </p:cNvPr>
          <p:cNvGrpSpPr/>
          <p:nvPr/>
        </p:nvGrpSpPr>
        <p:grpSpPr>
          <a:xfrm>
            <a:off x="4222377" y="1547963"/>
            <a:ext cx="1097280" cy="799337"/>
            <a:chOff x="560065" y="5025296"/>
            <a:chExt cx="1097280" cy="799337"/>
          </a:xfrm>
        </p:grpSpPr>
        <p:sp>
          <p:nvSpPr>
            <p:cNvPr id="198" name="Rectangle: Rounded Corners 197">
              <a:extLst>
                <a:ext uri="{FF2B5EF4-FFF2-40B4-BE49-F238E27FC236}">
                  <a16:creationId xmlns:a16="http://schemas.microsoft.com/office/drawing/2014/main" id="{A46B6362-4D25-1732-0FB0-3D2B097A88C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9" name="Oval 198">
              <a:extLst>
                <a:ext uri="{FF2B5EF4-FFF2-40B4-BE49-F238E27FC236}">
                  <a16:creationId xmlns:a16="http://schemas.microsoft.com/office/drawing/2014/main" id="{D4063391-DDF6-A157-6D5E-CBF19A3FFDF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0" name="Group 199">
            <a:extLst>
              <a:ext uri="{FF2B5EF4-FFF2-40B4-BE49-F238E27FC236}">
                <a16:creationId xmlns:a16="http://schemas.microsoft.com/office/drawing/2014/main" id="{6121EE47-5195-11EA-3C9F-A952396BDB79}"/>
              </a:ext>
            </a:extLst>
          </p:cNvPr>
          <p:cNvGrpSpPr/>
          <p:nvPr/>
        </p:nvGrpSpPr>
        <p:grpSpPr>
          <a:xfrm>
            <a:off x="2941918" y="1547963"/>
            <a:ext cx="1097280" cy="799337"/>
            <a:chOff x="560065" y="5025296"/>
            <a:chExt cx="1097280" cy="799337"/>
          </a:xfrm>
        </p:grpSpPr>
        <p:sp>
          <p:nvSpPr>
            <p:cNvPr id="201" name="Rectangle: Rounded Corners 200">
              <a:extLst>
                <a:ext uri="{FF2B5EF4-FFF2-40B4-BE49-F238E27FC236}">
                  <a16:creationId xmlns:a16="http://schemas.microsoft.com/office/drawing/2014/main" id="{239290EA-A4EF-79A4-5012-3A6519C628B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2" name="Oval 201">
              <a:extLst>
                <a:ext uri="{FF2B5EF4-FFF2-40B4-BE49-F238E27FC236}">
                  <a16:creationId xmlns:a16="http://schemas.microsoft.com/office/drawing/2014/main" id="{40C8976B-73BA-6DF0-933F-9D107782D07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3" name="Group 202">
            <a:extLst>
              <a:ext uri="{FF2B5EF4-FFF2-40B4-BE49-F238E27FC236}">
                <a16:creationId xmlns:a16="http://schemas.microsoft.com/office/drawing/2014/main" id="{2C922462-4472-5990-33AC-C9398F16513F}"/>
              </a:ext>
            </a:extLst>
          </p:cNvPr>
          <p:cNvGrpSpPr/>
          <p:nvPr/>
        </p:nvGrpSpPr>
        <p:grpSpPr>
          <a:xfrm>
            <a:off x="1661459" y="1547963"/>
            <a:ext cx="1097280" cy="799337"/>
            <a:chOff x="560065" y="5025296"/>
            <a:chExt cx="1097280" cy="799337"/>
          </a:xfrm>
        </p:grpSpPr>
        <p:sp>
          <p:nvSpPr>
            <p:cNvPr id="204" name="Rectangle: Rounded Corners 203">
              <a:extLst>
                <a:ext uri="{FF2B5EF4-FFF2-40B4-BE49-F238E27FC236}">
                  <a16:creationId xmlns:a16="http://schemas.microsoft.com/office/drawing/2014/main" id="{6746F7BC-557B-EBD9-0BBF-92E97FF61E5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5" name="Oval 204">
              <a:extLst>
                <a:ext uri="{FF2B5EF4-FFF2-40B4-BE49-F238E27FC236}">
                  <a16:creationId xmlns:a16="http://schemas.microsoft.com/office/drawing/2014/main" id="{93E9C213-16C4-6D91-6596-8CDA1EC85D9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6" name="Group 205">
            <a:extLst>
              <a:ext uri="{FF2B5EF4-FFF2-40B4-BE49-F238E27FC236}">
                <a16:creationId xmlns:a16="http://schemas.microsoft.com/office/drawing/2014/main" id="{B76A3F35-99E5-EF1D-E12A-69D08AECA42D}"/>
              </a:ext>
            </a:extLst>
          </p:cNvPr>
          <p:cNvGrpSpPr/>
          <p:nvPr/>
        </p:nvGrpSpPr>
        <p:grpSpPr>
          <a:xfrm>
            <a:off x="8063754" y="4643943"/>
            <a:ext cx="1097280" cy="685800"/>
            <a:chOff x="6771067" y="4966859"/>
            <a:chExt cx="1097280" cy="685800"/>
          </a:xfrm>
        </p:grpSpPr>
        <p:sp>
          <p:nvSpPr>
            <p:cNvPr id="207" name="Rectangle: Rounded Corners 206">
              <a:extLst>
                <a:ext uri="{FF2B5EF4-FFF2-40B4-BE49-F238E27FC236}">
                  <a16:creationId xmlns:a16="http://schemas.microsoft.com/office/drawing/2014/main" id="{C451FC13-C428-9860-98A2-81BE4869C13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8" name="Oval 207">
              <a:extLst>
                <a:ext uri="{FF2B5EF4-FFF2-40B4-BE49-F238E27FC236}">
                  <a16:creationId xmlns:a16="http://schemas.microsoft.com/office/drawing/2014/main" id="{1FD0B705-D812-BF49-9A6F-9A82CDF9A6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9" name="Group 208">
            <a:extLst>
              <a:ext uri="{FF2B5EF4-FFF2-40B4-BE49-F238E27FC236}">
                <a16:creationId xmlns:a16="http://schemas.microsoft.com/office/drawing/2014/main" id="{F2915154-22CD-86E6-BC05-11B6BCEF7016}"/>
              </a:ext>
            </a:extLst>
          </p:cNvPr>
          <p:cNvGrpSpPr/>
          <p:nvPr/>
        </p:nvGrpSpPr>
        <p:grpSpPr>
          <a:xfrm>
            <a:off x="8063754" y="3729543"/>
            <a:ext cx="1097280" cy="685800"/>
            <a:chOff x="6771067" y="4966859"/>
            <a:chExt cx="1097280" cy="685800"/>
          </a:xfrm>
        </p:grpSpPr>
        <p:sp>
          <p:nvSpPr>
            <p:cNvPr id="210" name="Rectangle: Rounded Corners 209">
              <a:extLst>
                <a:ext uri="{FF2B5EF4-FFF2-40B4-BE49-F238E27FC236}">
                  <a16:creationId xmlns:a16="http://schemas.microsoft.com/office/drawing/2014/main" id="{256723C2-51DF-1025-2549-DD414EC854C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11" name="Oval 210">
              <a:extLst>
                <a:ext uri="{FF2B5EF4-FFF2-40B4-BE49-F238E27FC236}">
                  <a16:creationId xmlns:a16="http://schemas.microsoft.com/office/drawing/2014/main" id="{D25DA335-8B51-72A6-9E54-5FF31053EA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2" name="Group 211">
            <a:extLst>
              <a:ext uri="{FF2B5EF4-FFF2-40B4-BE49-F238E27FC236}">
                <a16:creationId xmlns:a16="http://schemas.microsoft.com/office/drawing/2014/main" id="{E5EAAECC-AC46-69C9-455F-42C2C8E8DB1F}"/>
              </a:ext>
            </a:extLst>
          </p:cNvPr>
          <p:cNvGrpSpPr/>
          <p:nvPr/>
        </p:nvGrpSpPr>
        <p:grpSpPr>
          <a:xfrm>
            <a:off x="8063754" y="2815143"/>
            <a:ext cx="1097280" cy="685800"/>
            <a:chOff x="6771067" y="4966859"/>
            <a:chExt cx="1097280" cy="685800"/>
          </a:xfrm>
        </p:grpSpPr>
        <p:sp>
          <p:nvSpPr>
            <p:cNvPr id="213" name="Rectangle: Rounded Corners 212">
              <a:extLst>
                <a:ext uri="{FF2B5EF4-FFF2-40B4-BE49-F238E27FC236}">
                  <a16:creationId xmlns:a16="http://schemas.microsoft.com/office/drawing/2014/main" id="{96989F2C-D755-ED11-D983-2613E042670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4" name="Oval 213">
              <a:extLst>
                <a:ext uri="{FF2B5EF4-FFF2-40B4-BE49-F238E27FC236}">
                  <a16:creationId xmlns:a16="http://schemas.microsoft.com/office/drawing/2014/main" id="{B20CB6F5-C655-DF21-A5EE-7808E50B83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5" name="Group 214">
            <a:extLst>
              <a:ext uri="{FF2B5EF4-FFF2-40B4-BE49-F238E27FC236}">
                <a16:creationId xmlns:a16="http://schemas.microsoft.com/office/drawing/2014/main" id="{9FF755B3-3917-310A-0CE9-C293689F2512}"/>
              </a:ext>
            </a:extLst>
          </p:cNvPr>
          <p:cNvGrpSpPr/>
          <p:nvPr/>
        </p:nvGrpSpPr>
        <p:grpSpPr>
          <a:xfrm>
            <a:off x="6783295" y="5558343"/>
            <a:ext cx="1097280" cy="685800"/>
            <a:chOff x="6771067" y="4966859"/>
            <a:chExt cx="1097280" cy="685800"/>
          </a:xfrm>
        </p:grpSpPr>
        <p:sp>
          <p:nvSpPr>
            <p:cNvPr id="216" name="Rectangle: Rounded Corners 215">
              <a:extLst>
                <a:ext uri="{FF2B5EF4-FFF2-40B4-BE49-F238E27FC236}">
                  <a16:creationId xmlns:a16="http://schemas.microsoft.com/office/drawing/2014/main" id="{93B325A6-3F27-DC50-38D3-0CA484B7CBD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7" name="Oval 216">
              <a:extLst>
                <a:ext uri="{FF2B5EF4-FFF2-40B4-BE49-F238E27FC236}">
                  <a16:creationId xmlns:a16="http://schemas.microsoft.com/office/drawing/2014/main" id="{30E649AD-E141-8BAA-6B46-E2D6D782FF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8" name="Group 217">
            <a:extLst>
              <a:ext uri="{FF2B5EF4-FFF2-40B4-BE49-F238E27FC236}">
                <a16:creationId xmlns:a16="http://schemas.microsoft.com/office/drawing/2014/main" id="{979B3AE8-1177-DF6E-E002-683FCD2376BC}"/>
              </a:ext>
            </a:extLst>
          </p:cNvPr>
          <p:cNvGrpSpPr/>
          <p:nvPr/>
        </p:nvGrpSpPr>
        <p:grpSpPr>
          <a:xfrm>
            <a:off x="6783295" y="4643943"/>
            <a:ext cx="1097280" cy="685800"/>
            <a:chOff x="6771067" y="4966859"/>
            <a:chExt cx="1097280" cy="685800"/>
          </a:xfrm>
        </p:grpSpPr>
        <p:sp>
          <p:nvSpPr>
            <p:cNvPr id="219" name="Rectangle: Rounded Corners 218">
              <a:extLst>
                <a:ext uri="{FF2B5EF4-FFF2-40B4-BE49-F238E27FC236}">
                  <a16:creationId xmlns:a16="http://schemas.microsoft.com/office/drawing/2014/main" id="{D71064CE-7F3E-0C36-B379-91F7FE4E5D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20" name="Oval 219">
              <a:extLst>
                <a:ext uri="{FF2B5EF4-FFF2-40B4-BE49-F238E27FC236}">
                  <a16:creationId xmlns:a16="http://schemas.microsoft.com/office/drawing/2014/main" id="{951B425E-B2B4-D623-4520-8DC7293304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1" name="Group 220">
            <a:extLst>
              <a:ext uri="{FF2B5EF4-FFF2-40B4-BE49-F238E27FC236}">
                <a16:creationId xmlns:a16="http://schemas.microsoft.com/office/drawing/2014/main" id="{1B944E30-3F2D-872A-9059-0CD780B85DF1}"/>
              </a:ext>
            </a:extLst>
          </p:cNvPr>
          <p:cNvGrpSpPr/>
          <p:nvPr/>
        </p:nvGrpSpPr>
        <p:grpSpPr>
          <a:xfrm>
            <a:off x="6783295" y="3729543"/>
            <a:ext cx="1097280" cy="685800"/>
            <a:chOff x="6771067" y="4966859"/>
            <a:chExt cx="1097280" cy="685800"/>
          </a:xfrm>
        </p:grpSpPr>
        <p:sp>
          <p:nvSpPr>
            <p:cNvPr id="224" name="Rectangle: Rounded Corners 223">
              <a:extLst>
                <a:ext uri="{FF2B5EF4-FFF2-40B4-BE49-F238E27FC236}">
                  <a16:creationId xmlns:a16="http://schemas.microsoft.com/office/drawing/2014/main" id="{451A4D98-AD3B-4B0B-AD87-E2258121EC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5" name="Oval 224">
              <a:extLst>
                <a:ext uri="{FF2B5EF4-FFF2-40B4-BE49-F238E27FC236}">
                  <a16:creationId xmlns:a16="http://schemas.microsoft.com/office/drawing/2014/main" id="{65BD7AD1-DA2E-438C-DAE0-B949023D190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FDC0464E-F7B6-0B0F-2AD4-2DFE32BA3B90}"/>
              </a:ext>
            </a:extLst>
          </p:cNvPr>
          <p:cNvGrpSpPr/>
          <p:nvPr/>
        </p:nvGrpSpPr>
        <p:grpSpPr>
          <a:xfrm>
            <a:off x="6783295" y="2815143"/>
            <a:ext cx="1097280" cy="685800"/>
            <a:chOff x="6771067" y="4966859"/>
            <a:chExt cx="1097280" cy="685800"/>
          </a:xfrm>
        </p:grpSpPr>
        <p:sp>
          <p:nvSpPr>
            <p:cNvPr id="228" name="Rectangle: Rounded Corners 227">
              <a:extLst>
                <a:ext uri="{FF2B5EF4-FFF2-40B4-BE49-F238E27FC236}">
                  <a16:creationId xmlns:a16="http://schemas.microsoft.com/office/drawing/2014/main" id="{07C39942-7499-75CE-343D-3B06DC78DA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30" name="Oval 229">
              <a:extLst>
                <a:ext uri="{FF2B5EF4-FFF2-40B4-BE49-F238E27FC236}">
                  <a16:creationId xmlns:a16="http://schemas.microsoft.com/office/drawing/2014/main" id="{DA65585F-572F-B919-924A-35C8614A28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1" name="Group 230">
            <a:extLst>
              <a:ext uri="{FF2B5EF4-FFF2-40B4-BE49-F238E27FC236}">
                <a16:creationId xmlns:a16="http://schemas.microsoft.com/office/drawing/2014/main" id="{509A5C55-5409-10B8-32BB-0B3E3868DF3D}"/>
              </a:ext>
            </a:extLst>
          </p:cNvPr>
          <p:cNvGrpSpPr/>
          <p:nvPr/>
        </p:nvGrpSpPr>
        <p:grpSpPr>
          <a:xfrm>
            <a:off x="5502836" y="4643943"/>
            <a:ext cx="1097280" cy="685800"/>
            <a:chOff x="6771067" y="4966859"/>
            <a:chExt cx="1097280" cy="685800"/>
          </a:xfrm>
        </p:grpSpPr>
        <p:sp>
          <p:nvSpPr>
            <p:cNvPr id="233" name="Rectangle: Rounded Corners 232">
              <a:extLst>
                <a:ext uri="{FF2B5EF4-FFF2-40B4-BE49-F238E27FC236}">
                  <a16:creationId xmlns:a16="http://schemas.microsoft.com/office/drawing/2014/main" id="{12AC0B65-2179-A8BF-9C9E-7DE2619B52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4" name="Oval 233">
              <a:extLst>
                <a:ext uri="{FF2B5EF4-FFF2-40B4-BE49-F238E27FC236}">
                  <a16:creationId xmlns:a16="http://schemas.microsoft.com/office/drawing/2014/main" id="{612A0338-770E-6C61-8B21-1465708CB4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7B72530F-200A-222F-8AD9-DA85387F592D}"/>
              </a:ext>
            </a:extLst>
          </p:cNvPr>
          <p:cNvGrpSpPr/>
          <p:nvPr/>
        </p:nvGrpSpPr>
        <p:grpSpPr>
          <a:xfrm>
            <a:off x="5502836" y="3729543"/>
            <a:ext cx="1097280" cy="685800"/>
            <a:chOff x="6771067" y="4966859"/>
            <a:chExt cx="1097280" cy="685800"/>
          </a:xfrm>
        </p:grpSpPr>
        <p:sp>
          <p:nvSpPr>
            <p:cNvPr id="237" name="Rectangle: Rounded Corners 236">
              <a:extLst>
                <a:ext uri="{FF2B5EF4-FFF2-40B4-BE49-F238E27FC236}">
                  <a16:creationId xmlns:a16="http://schemas.microsoft.com/office/drawing/2014/main" id="{345A2EB7-0F64-5716-11B2-AEE1D418DC9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9" name="Oval 238">
              <a:extLst>
                <a:ext uri="{FF2B5EF4-FFF2-40B4-BE49-F238E27FC236}">
                  <a16:creationId xmlns:a16="http://schemas.microsoft.com/office/drawing/2014/main" id="{0E77CCE8-FCED-262A-989A-D333932B03C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E14AD4CD-5A3D-A4E3-3EF2-D9BE21655480}"/>
              </a:ext>
            </a:extLst>
          </p:cNvPr>
          <p:cNvGrpSpPr/>
          <p:nvPr/>
        </p:nvGrpSpPr>
        <p:grpSpPr>
          <a:xfrm>
            <a:off x="5502836" y="2815143"/>
            <a:ext cx="1097280" cy="685800"/>
            <a:chOff x="6771067" y="4966859"/>
            <a:chExt cx="1097280" cy="685800"/>
          </a:xfrm>
        </p:grpSpPr>
        <p:sp>
          <p:nvSpPr>
            <p:cNvPr id="241" name="Rectangle: Rounded Corners 240">
              <a:extLst>
                <a:ext uri="{FF2B5EF4-FFF2-40B4-BE49-F238E27FC236}">
                  <a16:creationId xmlns:a16="http://schemas.microsoft.com/office/drawing/2014/main" id="{C51C09E5-F3E1-CAA7-A8CC-82255C72F6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2" name="Oval 241">
              <a:extLst>
                <a:ext uri="{FF2B5EF4-FFF2-40B4-BE49-F238E27FC236}">
                  <a16:creationId xmlns:a16="http://schemas.microsoft.com/office/drawing/2014/main" id="{8BAF39A1-7776-7B8B-9FFA-D30903D7217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4" name="Group 243">
            <a:extLst>
              <a:ext uri="{FF2B5EF4-FFF2-40B4-BE49-F238E27FC236}">
                <a16:creationId xmlns:a16="http://schemas.microsoft.com/office/drawing/2014/main" id="{9858E780-D674-E7D8-6910-CE0B2109957D}"/>
              </a:ext>
            </a:extLst>
          </p:cNvPr>
          <p:cNvGrpSpPr/>
          <p:nvPr/>
        </p:nvGrpSpPr>
        <p:grpSpPr>
          <a:xfrm>
            <a:off x="4222377" y="4643943"/>
            <a:ext cx="1097280" cy="685800"/>
            <a:chOff x="6771067" y="4966859"/>
            <a:chExt cx="1097280" cy="685800"/>
          </a:xfrm>
        </p:grpSpPr>
        <p:sp>
          <p:nvSpPr>
            <p:cNvPr id="245" name="Rectangle: Rounded Corners 244">
              <a:extLst>
                <a:ext uri="{FF2B5EF4-FFF2-40B4-BE49-F238E27FC236}">
                  <a16:creationId xmlns:a16="http://schemas.microsoft.com/office/drawing/2014/main" id="{97C6EDA9-AA66-8DF6-6412-8574098A1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6" name="Oval 245">
              <a:extLst>
                <a:ext uri="{FF2B5EF4-FFF2-40B4-BE49-F238E27FC236}">
                  <a16:creationId xmlns:a16="http://schemas.microsoft.com/office/drawing/2014/main" id="{E36565B0-263A-3110-9D46-8F5903962F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5B7758CE-F07C-FBE7-9D75-46823E6A8221}"/>
              </a:ext>
            </a:extLst>
          </p:cNvPr>
          <p:cNvGrpSpPr/>
          <p:nvPr/>
        </p:nvGrpSpPr>
        <p:grpSpPr>
          <a:xfrm>
            <a:off x="4222377" y="3729543"/>
            <a:ext cx="1097280" cy="685800"/>
            <a:chOff x="6771067" y="4966859"/>
            <a:chExt cx="1097280" cy="685800"/>
          </a:xfrm>
        </p:grpSpPr>
        <p:sp>
          <p:nvSpPr>
            <p:cNvPr id="248" name="Rectangle: Rounded Corners 247">
              <a:extLst>
                <a:ext uri="{FF2B5EF4-FFF2-40B4-BE49-F238E27FC236}">
                  <a16:creationId xmlns:a16="http://schemas.microsoft.com/office/drawing/2014/main" id="{8DA666F6-C5E1-2630-A10F-8BD2819158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9" name="Oval 248">
              <a:extLst>
                <a:ext uri="{FF2B5EF4-FFF2-40B4-BE49-F238E27FC236}">
                  <a16:creationId xmlns:a16="http://schemas.microsoft.com/office/drawing/2014/main" id="{262396F7-6F0A-7527-7013-A06DA1231EA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0" name="Group 249">
            <a:extLst>
              <a:ext uri="{FF2B5EF4-FFF2-40B4-BE49-F238E27FC236}">
                <a16:creationId xmlns:a16="http://schemas.microsoft.com/office/drawing/2014/main" id="{21ED2CC7-D8EA-7864-F14A-BF3408F8E028}"/>
              </a:ext>
            </a:extLst>
          </p:cNvPr>
          <p:cNvGrpSpPr/>
          <p:nvPr/>
        </p:nvGrpSpPr>
        <p:grpSpPr>
          <a:xfrm>
            <a:off x="4222377" y="2815143"/>
            <a:ext cx="1097280" cy="685800"/>
            <a:chOff x="6771067" y="4966859"/>
            <a:chExt cx="1097280" cy="685800"/>
          </a:xfrm>
        </p:grpSpPr>
        <p:sp>
          <p:nvSpPr>
            <p:cNvPr id="251" name="Rectangle: Rounded Corners 250">
              <a:extLst>
                <a:ext uri="{FF2B5EF4-FFF2-40B4-BE49-F238E27FC236}">
                  <a16:creationId xmlns:a16="http://schemas.microsoft.com/office/drawing/2014/main" id="{E03FD9C8-9D4A-0F66-E4F4-84D38A68C7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2" name="Oval 251">
              <a:extLst>
                <a:ext uri="{FF2B5EF4-FFF2-40B4-BE49-F238E27FC236}">
                  <a16:creationId xmlns:a16="http://schemas.microsoft.com/office/drawing/2014/main" id="{8596200A-C03D-B14E-672D-27AFBFEA317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4B3208EC-0CE7-5B33-4C4B-B2AEE2951315}"/>
              </a:ext>
            </a:extLst>
          </p:cNvPr>
          <p:cNvGrpSpPr/>
          <p:nvPr/>
        </p:nvGrpSpPr>
        <p:grpSpPr>
          <a:xfrm>
            <a:off x="2941918" y="5558343"/>
            <a:ext cx="1097280" cy="685800"/>
            <a:chOff x="6771067" y="4966859"/>
            <a:chExt cx="1097280" cy="685800"/>
          </a:xfrm>
        </p:grpSpPr>
        <p:sp>
          <p:nvSpPr>
            <p:cNvPr id="254" name="Rectangle: Rounded Corners 253">
              <a:extLst>
                <a:ext uri="{FF2B5EF4-FFF2-40B4-BE49-F238E27FC236}">
                  <a16:creationId xmlns:a16="http://schemas.microsoft.com/office/drawing/2014/main" id="{BFF6B789-FB32-EFE1-4E69-6C3792C5007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5" name="Oval 254">
              <a:extLst>
                <a:ext uri="{FF2B5EF4-FFF2-40B4-BE49-F238E27FC236}">
                  <a16:creationId xmlns:a16="http://schemas.microsoft.com/office/drawing/2014/main" id="{142DE937-7728-2148-B86B-CEC29A6E29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6" name="Group 255">
            <a:extLst>
              <a:ext uri="{FF2B5EF4-FFF2-40B4-BE49-F238E27FC236}">
                <a16:creationId xmlns:a16="http://schemas.microsoft.com/office/drawing/2014/main" id="{03CCAA2D-28EE-EA44-33F4-E70628526303}"/>
              </a:ext>
            </a:extLst>
          </p:cNvPr>
          <p:cNvGrpSpPr/>
          <p:nvPr/>
        </p:nvGrpSpPr>
        <p:grpSpPr>
          <a:xfrm>
            <a:off x="2941918" y="4643943"/>
            <a:ext cx="1097280" cy="685800"/>
            <a:chOff x="6771067" y="4966859"/>
            <a:chExt cx="1097280" cy="685800"/>
          </a:xfrm>
        </p:grpSpPr>
        <p:sp>
          <p:nvSpPr>
            <p:cNvPr id="257" name="Rectangle: Rounded Corners 256">
              <a:extLst>
                <a:ext uri="{FF2B5EF4-FFF2-40B4-BE49-F238E27FC236}">
                  <a16:creationId xmlns:a16="http://schemas.microsoft.com/office/drawing/2014/main" id="{F2B8AB07-DACD-EF39-D8CC-D68B6485835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8" name="Oval 257">
              <a:extLst>
                <a:ext uri="{FF2B5EF4-FFF2-40B4-BE49-F238E27FC236}">
                  <a16:creationId xmlns:a16="http://schemas.microsoft.com/office/drawing/2014/main" id="{EFB960BC-C9BB-D7C6-A6E5-94BA40043C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07C6219A-612B-BAD5-49B7-C5454A224F5A}"/>
              </a:ext>
            </a:extLst>
          </p:cNvPr>
          <p:cNvGrpSpPr/>
          <p:nvPr/>
        </p:nvGrpSpPr>
        <p:grpSpPr>
          <a:xfrm>
            <a:off x="2941918" y="3729543"/>
            <a:ext cx="1097280" cy="685800"/>
            <a:chOff x="6771067" y="4966859"/>
            <a:chExt cx="1097280" cy="685800"/>
          </a:xfrm>
        </p:grpSpPr>
        <p:sp>
          <p:nvSpPr>
            <p:cNvPr id="260" name="Rectangle: Rounded Corners 259">
              <a:extLst>
                <a:ext uri="{FF2B5EF4-FFF2-40B4-BE49-F238E27FC236}">
                  <a16:creationId xmlns:a16="http://schemas.microsoft.com/office/drawing/2014/main" id="{9955FCF0-1F4D-D435-075F-1B630AB378E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61" name="Oval 260">
              <a:extLst>
                <a:ext uri="{FF2B5EF4-FFF2-40B4-BE49-F238E27FC236}">
                  <a16:creationId xmlns:a16="http://schemas.microsoft.com/office/drawing/2014/main" id="{2D9EE27F-22ED-0C4B-2883-2FEF4AB9D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2" name="Group 261">
            <a:extLst>
              <a:ext uri="{FF2B5EF4-FFF2-40B4-BE49-F238E27FC236}">
                <a16:creationId xmlns:a16="http://schemas.microsoft.com/office/drawing/2014/main" id="{EB219EDD-13B9-6253-9721-45896E59DD7D}"/>
              </a:ext>
            </a:extLst>
          </p:cNvPr>
          <p:cNvGrpSpPr/>
          <p:nvPr/>
        </p:nvGrpSpPr>
        <p:grpSpPr>
          <a:xfrm>
            <a:off x="2941918" y="2815143"/>
            <a:ext cx="1097280" cy="685800"/>
            <a:chOff x="6771067" y="4966859"/>
            <a:chExt cx="1097280" cy="685800"/>
          </a:xfrm>
        </p:grpSpPr>
        <p:sp>
          <p:nvSpPr>
            <p:cNvPr id="263" name="Rectangle: Rounded Corners 262">
              <a:extLst>
                <a:ext uri="{FF2B5EF4-FFF2-40B4-BE49-F238E27FC236}">
                  <a16:creationId xmlns:a16="http://schemas.microsoft.com/office/drawing/2014/main" id="{A728EC0D-2DF0-70B0-53B5-681EDD8B406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4" name="Oval 263">
              <a:extLst>
                <a:ext uri="{FF2B5EF4-FFF2-40B4-BE49-F238E27FC236}">
                  <a16:creationId xmlns:a16="http://schemas.microsoft.com/office/drawing/2014/main" id="{BE5AEB9A-F3CD-2BCF-B308-395BE61C7C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5" name="Group 264">
            <a:extLst>
              <a:ext uri="{FF2B5EF4-FFF2-40B4-BE49-F238E27FC236}">
                <a16:creationId xmlns:a16="http://schemas.microsoft.com/office/drawing/2014/main" id="{8A19944A-7BF2-57B4-1568-D221AB0342B6}"/>
              </a:ext>
            </a:extLst>
          </p:cNvPr>
          <p:cNvGrpSpPr/>
          <p:nvPr/>
        </p:nvGrpSpPr>
        <p:grpSpPr>
          <a:xfrm>
            <a:off x="1661459" y="4643943"/>
            <a:ext cx="1097280" cy="685800"/>
            <a:chOff x="6771067" y="4966859"/>
            <a:chExt cx="1097280" cy="685800"/>
          </a:xfrm>
        </p:grpSpPr>
        <p:sp>
          <p:nvSpPr>
            <p:cNvPr id="266" name="Rectangle: Rounded Corners 265">
              <a:extLst>
                <a:ext uri="{FF2B5EF4-FFF2-40B4-BE49-F238E27FC236}">
                  <a16:creationId xmlns:a16="http://schemas.microsoft.com/office/drawing/2014/main" id="{6BC43655-9926-217D-948E-61E65E33CF5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7" name="Oval 266">
              <a:extLst>
                <a:ext uri="{FF2B5EF4-FFF2-40B4-BE49-F238E27FC236}">
                  <a16:creationId xmlns:a16="http://schemas.microsoft.com/office/drawing/2014/main" id="{08773AD4-F545-B631-1DD5-2FDD821E74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8" name="Group 267">
            <a:extLst>
              <a:ext uri="{FF2B5EF4-FFF2-40B4-BE49-F238E27FC236}">
                <a16:creationId xmlns:a16="http://schemas.microsoft.com/office/drawing/2014/main" id="{AB747C30-D450-E4CA-6A94-18FCDFA96367}"/>
              </a:ext>
            </a:extLst>
          </p:cNvPr>
          <p:cNvGrpSpPr/>
          <p:nvPr/>
        </p:nvGrpSpPr>
        <p:grpSpPr>
          <a:xfrm>
            <a:off x="1661459" y="3729543"/>
            <a:ext cx="1097280" cy="685800"/>
            <a:chOff x="6771067" y="4966859"/>
            <a:chExt cx="1097280" cy="685800"/>
          </a:xfrm>
        </p:grpSpPr>
        <p:sp>
          <p:nvSpPr>
            <p:cNvPr id="269" name="Rectangle: Rounded Corners 268">
              <a:extLst>
                <a:ext uri="{FF2B5EF4-FFF2-40B4-BE49-F238E27FC236}">
                  <a16:creationId xmlns:a16="http://schemas.microsoft.com/office/drawing/2014/main" id="{A4475255-67AF-52F3-3CEC-4E12812F96B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70" name="Oval 269">
              <a:extLst>
                <a:ext uri="{FF2B5EF4-FFF2-40B4-BE49-F238E27FC236}">
                  <a16:creationId xmlns:a16="http://schemas.microsoft.com/office/drawing/2014/main" id="{BA4D5847-A766-A940-9DF9-D975E88CBD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71" name="Group 270">
            <a:extLst>
              <a:ext uri="{FF2B5EF4-FFF2-40B4-BE49-F238E27FC236}">
                <a16:creationId xmlns:a16="http://schemas.microsoft.com/office/drawing/2014/main" id="{CD2BC004-8FBC-A67C-5B09-9BE9440BC12C}"/>
              </a:ext>
            </a:extLst>
          </p:cNvPr>
          <p:cNvGrpSpPr/>
          <p:nvPr/>
        </p:nvGrpSpPr>
        <p:grpSpPr>
          <a:xfrm>
            <a:off x="1661459" y="2815143"/>
            <a:ext cx="1097280" cy="685800"/>
            <a:chOff x="6771067" y="4966859"/>
            <a:chExt cx="1097280" cy="685800"/>
          </a:xfrm>
        </p:grpSpPr>
        <p:sp>
          <p:nvSpPr>
            <p:cNvPr id="272" name="Rectangle: Rounded Corners 271">
              <a:extLst>
                <a:ext uri="{FF2B5EF4-FFF2-40B4-BE49-F238E27FC236}">
                  <a16:creationId xmlns:a16="http://schemas.microsoft.com/office/drawing/2014/main" id="{710D247E-8B3A-0772-ADD0-AB21756612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06" name="Oval 305">
              <a:extLst>
                <a:ext uri="{FF2B5EF4-FFF2-40B4-BE49-F238E27FC236}">
                  <a16:creationId xmlns:a16="http://schemas.microsoft.com/office/drawing/2014/main" id="{1CFBABD5-89A1-70C2-3123-20A3CB733E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307" name="Group 306">
            <a:extLst>
              <a:ext uri="{FF2B5EF4-FFF2-40B4-BE49-F238E27FC236}">
                <a16:creationId xmlns:a16="http://schemas.microsoft.com/office/drawing/2014/main" id="{7F45A3E6-F584-CFB6-A125-2749995CDE94}"/>
              </a:ext>
            </a:extLst>
          </p:cNvPr>
          <p:cNvGrpSpPr/>
          <p:nvPr/>
        </p:nvGrpSpPr>
        <p:grpSpPr>
          <a:xfrm>
            <a:off x="381000" y="3729543"/>
            <a:ext cx="1097280" cy="685800"/>
            <a:chOff x="6771067" y="4966859"/>
            <a:chExt cx="1097280" cy="685800"/>
          </a:xfrm>
        </p:grpSpPr>
        <p:sp>
          <p:nvSpPr>
            <p:cNvPr id="308" name="Rectangle: Rounded Corners 307">
              <a:extLst>
                <a:ext uri="{FF2B5EF4-FFF2-40B4-BE49-F238E27FC236}">
                  <a16:creationId xmlns:a16="http://schemas.microsoft.com/office/drawing/2014/main" id="{762E0ABC-722F-95F4-1CDC-C04F073BB4A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9" name="Oval 308">
              <a:extLst>
                <a:ext uri="{FF2B5EF4-FFF2-40B4-BE49-F238E27FC236}">
                  <a16:creationId xmlns:a16="http://schemas.microsoft.com/office/drawing/2014/main" id="{A844E18D-B4B6-98BE-C915-F91A130DE9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10" name="Group 309">
            <a:extLst>
              <a:ext uri="{FF2B5EF4-FFF2-40B4-BE49-F238E27FC236}">
                <a16:creationId xmlns:a16="http://schemas.microsoft.com/office/drawing/2014/main" id="{91E2737E-B888-18A4-1392-24B0FE8AF99F}"/>
              </a:ext>
            </a:extLst>
          </p:cNvPr>
          <p:cNvGrpSpPr/>
          <p:nvPr/>
        </p:nvGrpSpPr>
        <p:grpSpPr>
          <a:xfrm>
            <a:off x="381000" y="2815143"/>
            <a:ext cx="1097280" cy="685800"/>
            <a:chOff x="6771067" y="4966859"/>
            <a:chExt cx="1097280" cy="685800"/>
          </a:xfrm>
        </p:grpSpPr>
        <p:sp>
          <p:nvSpPr>
            <p:cNvPr id="311" name="Rectangle: Rounded Corners 310">
              <a:extLst>
                <a:ext uri="{FF2B5EF4-FFF2-40B4-BE49-F238E27FC236}">
                  <a16:creationId xmlns:a16="http://schemas.microsoft.com/office/drawing/2014/main" id="{8A41ABA6-61B3-A993-E4F7-88A896057F8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2" name="Oval 311">
              <a:extLst>
                <a:ext uri="{FF2B5EF4-FFF2-40B4-BE49-F238E27FC236}">
                  <a16:creationId xmlns:a16="http://schemas.microsoft.com/office/drawing/2014/main" id="{4B34A6D8-2383-4E01-B227-A3F0B7071C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3" name="Group 312">
            <a:extLst>
              <a:ext uri="{FF2B5EF4-FFF2-40B4-BE49-F238E27FC236}">
                <a16:creationId xmlns:a16="http://schemas.microsoft.com/office/drawing/2014/main" id="{0E9C878E-29A2-F607-8D61-3A683780464D}"/>
              </a:ext>
            </a:extLst>
          </p:cNvPr>
          <p:cNvGrpSpPr/>
          <p:nvPr/>
        </p:nvGrpSpPr>
        <p:grpSpPr>
          <a:xfrm>
            <a:off x="10624674" y="4643943"/>
            <a:ext cx="1097280" cy="685800"/>
            <a:chOff x="6771067" y="4966859"/>
            <a:chExt cx="1097280" cy="685800"/>
          </a:xfrm>
        </p:grpSpPr>
        <p:sp>
          <p:nvSpPr>
            <p:cNvPr id="314" name="Rectangle: Rounded Corners 313">
              <a:extLst>
                <a:ext uri="{FF2B5EF4-FFF2-40B4-BE49-F238E27FC236}">
                  <a16:creationId xmlns:a16="http://schemas.microsoft.com/office/drawing/2014/main" id="{C4ACBF77-C965-D865-1877-50885B4754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5" name="Oval 314">
              <a:extLst>
                <a:ext uri="{FF2B5EF4-FFF2-40B4-BE49-F238E27FC236}">
                  <a16:creationId xmlns:a16="http://schemas.microsoft.com/office/drawing/2014/main" id="{D8F2DBD8-0D5B-8326-70EB-C832F8E876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6" name="Group 315">
            <a:extLst>
              <a:ext uri="{FF2B5EF4-FFF2-40B4-BE49-F238E27FC236}">
                <a16:creationId xmlns:a16="http://schemas.microsoft.com/office/drawing/2014/main" id="{3616A47A-B7CB-6FE4-E4F8-1259865C5D3E}"/>
              </a:ext>
            </a:extLst>
          </p:cNvPr>
          <p:cNvGrpSpPr/>
          <p:nvPr/>
        </p:nvGrpSpPr>
        <p:grpSpPr>
          <a:xfrm>
            <a:off x="10624674" y="3729543"/>
            <a:ext cx="1097280" cy="685800"/>
            <a:chOff x="6771067" y="4966859"/>
            <a:chExt cx="1097280" cy="685800"/>
          </a:xfrm>
        </p:grpSpPr>
        <p:sp>
          <p:nvSpPr>
            <p:cNvPr id="317" name="Rectangle: Rounded Corners 316">
              <a:extLst>
                <a:ext uri="{FF2B5EF4-FFF2-40B4-BE49-F238E27FC236}">
                  <a16:creationId xmlns:a16="http://schemas.microsoft.com/office/drawing/2014/main" id="{59ADF03E-0CAA-9E5B-19E7-057407FBB1F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8" name="Oval 317">
              <a:extLst>
                <a:ext uri="{FF2B5EF4-FFF2-40B4-BE49-F238E27FC236}">
                  <a16:creationId xmlns:a16="http://schemas.microsoft.com/office/drawing/2014/main" id="{34EFE503-62D7-EFE3-5801-D0169B9B0B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9" name="Group 318">
            <a:extLst>
              <a:ext uri="{FF2B5EF4-FFF2-40B4-BE49-F238E27FC236}">
                <a16:creationId xmlns:a16="http://schemas.microsoft.com/office/drawing/2014/main" id="{D965A789-3489-4DA0-90C7-547B0FAE9CA2}"/>
              </a:ext>
            </a:extLst>
          </p:cNvPr>
          <p:cNvGrpSpPr/>
          <p:nvPr/>
        </p:nvGrpSpPr>
        <p:grpSpPr>
          <a:xfrm>
            <a:off x="10624674" y="2815143"/>
            <a:ext cx="1097280" cy="685800"/>
            <a:chOff x="6771067" y="4966859"/>
            <a:chExt cx="1097280" cy="685800"/>
          </a:xfrm>
        </p:grpSpPr>
        <p:sp>
          <p:nvSpPr>
            <p:cNvPr id="320" name="Rectangle: Rounded Corners 319">
              <a:extLst>
                <a:ext uri="{FF2B5EF4-FFF2-40B4-BE49-F238E27FC236}">
                  <a16:creationId xmlns:a16="http://schemas.microsoft.com/office/drawing/2014/main" id="{CB77397E-2C6F-F115-E802-92C539E6E2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1" name="Oval 320">
              <a:extLst>
                <a:ext uri="{FF2B5EF4-FFF2-40B4-BE49-F238E27FC236}">
                  <a16:creationId xmlns:a16="http://schemas.microsoft.com/office/drawing/2014/main" id="{C67B7B4A-CD5E-0212-7212-48EFC44BB9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2" name="Straight Arrow Connector 321">
            <a:extLst>
              <a:ext uri="{FF2B5EF4-FFF2-40B4-BE49-F238E27FC236}">
                <a16:creationId xmlns:a16="http://schemas.microsoft.com/office/drawing/2014/main" id="{65F71F3D-5EB3-E267-2266-1BC58383FE27}"/>
              </a:ext>
            </a:extLst>
          </p:cNvPr>
          <p:cNvCxnSpPr>
            <a:stCxn id="179" idx="3"/>
            <a:endCxn id="20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3EBAC1C-AC27-F21C-A661-EFDDF385A879}"/>
              </a:ext>
            </a:extLst>
          </p:cNvPr>
          <p:cNvCxnSpPr>
            <a:stCxn id="204" idx="3"/>
            <a:endCxn id="201"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B99E776-42E7-3EBF-DCF4-FBDFD18721C7}"/>
              </a:ext>
            </a:extLst>
          </p:cNvPr>
          <p:cNvCxnSpPr>
            <a:stCxn id="201" idx="3"/>
            <a:endCxn id="19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50924DB-9B02-63DF-1A47-EF576439C2A5}"/>
              </a:ext>
            </a:extLst>
          </p:cNvPr>
          <p:cNvCxnSpPr>
            <a:stCxn id="198" idx="3"/>
            <a:endCxn id="195"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A1F6DC01-D13B-4091-2AFA-0D28BE7E031B}"/>
              </a:ext>
            </a:extLst>
          </p:cNvPr>
          <p:cNvCxnSpPr>
            <a:stCxn id="195" idx="3"/>
            <a:endCxn id="1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3FB6175-765C-7273-01CB-6E4FF42F4647}"/>
              </a:ext>
            </a:extLst>
          </p:cNvPr>
          <p:cNvCxnSpPr>
            <a:stCxn id="192" idx="3"/>
            <a:endCxn id="189"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EA263AE5-A979-7600-A4E0-A0E1C822115C}"/>
              </a:ext>
            </a:extLst>
          </p:cNvPr>
          <p:cNvCxnSpPr>
            <a:cxnSpLocks/>
            <a:stCxn id="189" idx="3"/>
            <a:endCxn id="18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7BE4844C-3FC5-C2F5-EDBF-C1D94490B5CD}"/>
              </a:ext>
            </a:extLst>
          </p:cNvPr>
          <p:cNvCxnSpPr>
            <a:stCxn id="186" idx="3"/>
            <a:endCxn id="183"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Group 329">
            <a:extLst>
              <a:ext uri="{FF2B5EF4-FFF2-40B4-BE49-F238E27FC236}">
                <a16:creationId xmlns:a16="http://schemas.microsoft.com/office/drawing/2014/main" id="{9E110797-978E-C571-D16A-FA0F1E075FA6}"/>
              </a:ext>
            </a:extLst>
          </p:cNvPr>
          <p:cNvGrpSpPr/>
          <p:nvPr/>
        </p:nvGrpSpPr>
        <p:grpSpPr>
          <a:xfrm>
            <a:off x="1035384" y="2338345"/>
            <a:ext cx="10070573" cy="210099"/>
            <a:chOff x="1035384" y="2037802"/>
            <a:chExt cx="10070573" cy="210099"/>
          </a:xfrm>
        </p:grpSpPr>
        <p:cxnSp>
          <p:nvCxnSpPr>
            <p:cNvPr id="331" name="Straight Connector 330">
              <a:extLst>
                <a:ext uri="{FF2B5EF4-FFF2-40B4-BE49-F238E27FC236}">
                  <a16:creationId xmlns:a16="http://schemas.microsoft.com/office/drawing/2014/main" id="{00B66EA7-F418-F859-7A37-F05448C43FD8}"/>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86BF845-D97D-D6A8-E6A5-DCFC0B48B2A4}"/>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6A3F8DC-277B-3689-855A-2623ECECF565}"/>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C0F93917-3F32-DFEC-4D40-BB026DFE7D60}"/>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EB80F84E-D875-CE7E-70E1-836D3B9C308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FC57D1B-BCD1-E37F-DBD9-E5B3B283489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7D9A05B-474E-1276-FC2E-88BFEBFC4FA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FB3CB41-EE6E-F309-AA19-E9751ADCA47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612C395-04F1-FF10-D258-983C4D6CC877}"/>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EE7509D3-93B7-1C64-C67C-F12787482428}"/>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2D4C1B02-EDEB-0571-0218-1AE3ED0BAF13}"/>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E758E4DB-49DC-1503-71BA-04BCC007142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16BA8EFF-2D52-DBBB-9213-B6448486C31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D4055F3B-C6C7-3990-BD2B-7954A393DE90}"/>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1FC28FF-238E-AD2B-A5F1-B6C9692F98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E9A6A765-4B61-14D6-C6BC-D1824F3EB74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5EEA4F9D-7394-0BCD-9667-3FCCE4A70B30}"/>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78082A47-003E-6DC7-DF5A-7CFB18ACE81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A854F410-93FB-CB81-73DE-56AD31B57251}"/>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73E5A6A1-406E-A8D8-ED3D-357A104F0EEF}"/>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4870F509-447B-FDCD-D6B6-0363F31B1969}"/>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6F0378C6-6745-D6A5-EB82-D4BEC1506AAE}"/>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C0EA39EE-9884-3515-6899-F27009535AF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A734B562-2D42-6E27-30D3-0049E9AE04E8}"/>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31A20FF5-CC83-F038-C8E8-E1A539E1362C}"/>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E7D0D4C-44DA-2462-8CD0-9364AFB50037}"/>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5452081-FC4D-5927-C971-B412435F3745}"/>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E46D2F6-8C73-6834-E357-B683E5079D0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D3DE78D-7071-8930-D392-0172980D226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69F18076-5934-8AB5-83CF-DD8FCBEAC6F0}"/>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BE5C7DE4-CA2C-5429-1136-5B7275BC9C8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2" name="TextBox 361">
            <a:extLst>
              <a:ext uri="{FF2B5EF4-FFF2-40B4-BE49-F238E27FC236}">
                <a16:creationId xmlns:a16="http://schemas.microsoft.com/office/drawing/2014/main" id="{2E4D64BC-D7B8-63EB-EBE5-BA85B37CBED0}"/>
              </a:ext>
            </a:extLst>
          </p:cNvPr>
          <p:cNvSpPr txBox="1"/>
          <p:nvPr/>
        </p:nvSpPr>
        <p:spPr>
          <a:xfrm>
            <a:off x="5994660" y="6365340"/>
            <a:ext cx="2666726" cy="400110"/>
          </a:xfrm>
          <a:prstGeom prst="rect">
            <a:avLst/>
          </a:prstGeom>
          <a:noFill/>
        </p:spPr>
        <p:txBody>
          <a:bodyPr wrap="square">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Systems, Datasets,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63" name="Group 362">
            <a:extLst>
              <a:ext uri="{FF2B5EF4-FFF2-40B4-BE49-F238E27FC236}">
                <a16:creationId xmlns:a16="http://schemas.microsoft.com/office/drawing/2014/main" id="{1C6929FD-09A1-B50C-F196-A822C4A07BFD}"/>
              </a:ext>
            </a:extLst>
          </p:cNvPr>
          <p:cNvGrpSpPr/>
          <p:nvPr/>
        </p:nvGrpSpPr>
        <p:grpSpPr>
          <a:xfrm>
            <a:off x="9344213" y="4643943"/>
            <a:ext cx="1097280" cy="685800"/>
            <a:chOff x="6771067" y="4966859"/>
            <a:chExt cx="1097280" cy="685800"/>
          </a:xfrm>
        </p:grpSpPr>
        <p:sp>
          <p:nvSpPr>
            <p:cNvPr id="364" name="Rectangle: Rounded Corners 363">
              <a:extLst>
                <a:ext uri="{FF2B5EF4-FFF2-40B4-BE49-F238E27FC236}">
                  <a16:creationId xmlns:a16="http://schemas.microsoft.com/office/drawing/2014/main" id="{430532BB-899E-A858-4405-5A1650BD37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5" name="Oval 364">
              <a:extLst>
                <a:ext uri="{FF2B5EF4-FFF2-40B4-BE49-F238E27FC236}">
                  <a16:creationId xmlns:a16="http://schemas.microsoft.com/office/drawing/2014/main" id="{CFC0EEA0-17C0-B357-3ED0-858353D2E49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6" name="Group 365">
            <a:extLst>
              <a:ext uri="{FF2B5EF4-FFF2-40B4-BE49-F238E27FC236}">
                <a16:creationId xmlns:a16="http://schemas.microsoft.com/office/drawing/2014/main" id="{E415DCC2-920E-E7F0-C6A1-1EFE7E45AE21}"/>
              </a:ext>
            </a:extLst>
          </p:cNvPr>
          <p:cNvGrpSpPr/>
          <p:nvPr/>
        </p:nvGrpSpPr>
        <p:grpSpPr>
          <a:xfrm>
            <a:off x="9344213" y="3729543"/>
            <a:ext cx="1097280" cy="685800"/>
            <a:chOff x="6771067" y="4966859"/>
            <a:chExt cx="1097280" cy="685800"/>
          </a:xfrm>
        </p:grpSpPr>
        <p:sp>
          <p:nvSpPr>
            <p:cNvPr id="367" name="Rectangle: Rounded Corners 366">
              <a:extLst>
                <a:ext uri="{FF2B5EF4-FFF2-40B4-BE49-F238E27FC236}">
                  <a16:creationId xmlns:a16="http://schemas.microsoft.com/office/drawing/2014/main" id="{8D67C168-C935-2DC3-92C5-A141751289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8" name="Oval 367">
              <a:extLst>
                <a:ext uri="{FF2B5EF4-FFF2-40B4-BE49-F238E27FC236}">
                  <a16:creationId xmlns:a16="http://schemas.microsoft.com/office/drawing/2014/main" id="{B3CDA593-C4BB-49F6-D164-46A56F0A5A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9" name="Group 368">
            <a:extLst>
              <a:ext uri="{FF2B5EF4-FFF2-40B4-BE49-F238E27FC236}">
                <a16:creationId xmlns:a16="http://schemas.microsoft.com/office/drawing/2014/main" id="{D0FA6196-A6EC-9935-8B1B-2071C382BF7F}"/>
              </a:ext>
            </a:extLst>
          </p:cNvPr>
          <p:cNvGrpSpPr/>
          <p:nvPr/>
        </p:nvGrpSpPr>
        <p:grpSpPr>
          <a:xfrm>
            <a:off x="9327273" y="2808445"/>
            <a:ext cx="1097280" cy="685800"/>
            <a:chOff x="6771067" y="4966859"/>
            <a:chExt cx="1097280" cy="685800"/>
          </a:xfrm>
        </p:grpSpPr>
        <p:sp>
          <p:nvSpPr>
            <p:cNvPr id="370" name="Rectangle: Rounded Corners 369">
              <a:extLst>
                <a:ext uri="{FF2B5EF4-FFF2-40B4-BE49-F238E27FC236}">
                  <a16:creationId xmlns:a16="http://schemas.microsoft.com/office/drawing/2014/main" id="{0D4A6620-5577-949B-28EC-EC3B923405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71" name="Oval 370">
              <a:extLst>
                <a:ext uri="{FF2B5EF4-FFF2-40B4-BE49-F238E27FC236}">
                  <a16:creationId xmlns:a16="http://schemas.microsoft.com/office/drawing/2014/main" id="{C1ACF54A-C97D-6958-CB8B-BDD533300DC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91133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normAutofit/>
          </a:bodyPr>
          <a:lstStyle/>
          <a:p>
            <a:r>
              <a:rPr lang="en-US" dirty="0"/>
              <a:t>Activity 6.1: Develop the System Interface Model</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24</a:t>
            </a:fld>
            <a:endParaRPr lang="en-US" dirty="0"/>
          </a:p>
        </p:txBody>
      </p:sp>
      <p:grpSp>
        <p:nvGrpSpPr>
          <p:cNvPr id="48" name="Group 47">
            <a:extLst>
              <a:ext uri="{FF2B5EF4-FFF2-40B4-BE49-F238E27FC236}">
                <a16:creationId xmlns:a16="http://schemas.microsoft.com/office/drawing/2014/main" id="{A4FE9FEE-B088-899E-CF3D-01EAA7048B62}"/>
              </a:ext>
            </a:extLst>
          </p:cNvPr>
          <p:cNvGrpSpPr/>
          <p:nvPr/>
        </p:nvGrpSpPr>
        <p:grpSpPr>
          <a:xfrm>
            <a:off x="149038" y="983376"/>
            <a:ext cx="11911118" cy="5015222"/>
            <a:chOff x="149038" y="983376"/>
            <a:chExt cx="11911118" cy="5015222"/>
          </a:xfrm>
        </p:grpSpPr>
        <p:grpSp>
          <p:nvGrpSpPr>
            <p:cNvPr id="49" name="Group 48">
              <a:extLst>
                <a:ext uri="{FF2B5EF4-FFF2-40B4-BE49-F238E27FC236}">
                  <a16:creationId xmlns:a16="http://schemas.microsoft.com/office/drawing/2014/main" id="{258DB0FE-DCB6-F42E-5F1F-57F64E92EEFA}"/>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54BE9529-7864-B3C7-A3C2-D99AE61C9655}"/>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6.1 Lead Role: Technical Coordinator</a:t>
                </a:r>
              </a:p>
            </p:txBody>
          </p:sp>
          <p:sp>
            <p:nvSpPr>
              <p:cNvPr id="67" name="Rectangle: Rounded Corners 66">
                <a:extLst>
                  <a:ext uri="{FF2B5EF4-FFF2-40B4-BE49-F238E27FC236}">
                    <a16:creationId xmlns:a16="http://schemas.microsoft.com/office/drawing/2014/main" id="{D1CDEC39-92B2-D3FF-2DB8-B330023D8C12}"/>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400"/>
                  </a:lnSpc>
                </a:pPr>
                <a:r>
                  <a:rPr lang="en-US" sz="2200" b="1" dirty="0">
                    <a:ln w="3175">
                      <a:noFill/>
                    </a:ln>
                    <a:latin typeface="Calibri" panose="020F0502020204030204" pitchFamily="34" charset="0"/>
                    <a:cs typeface="Calibri" panose="020F0502020204030204" pitchFamily="34" charset="0"/>
                  </a:rPr>
                  <a:t>6.1 Develop System Interface Model </a:t>
                </a:r>
              </a:p>
            </p:txBody>
          </p:sp>
          <p:sp>
            <p:nvSpPr>
              <p:cNvPr id="68" name="Rectangle: Rounded Corners 67">
                <a:extLst>
                  <a:ext uri="{FF2B5EF4-FFF2-40B4-BE49-F238E27FC236}">
                    <a16:creationId xmlns:a16="http://schemas.microsoft.com/office/drawing/2014/main" id="{2C50D7A1-6D84-50E9-C2ED-4E291192E653}"/>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Develop Operational Wrap-Around</a:t>
                </a:r>
              </a:p>
            </p:txBody>
          </p:sp>
          <p:sp>
            <p:nvSpPr>
              <p:cNvPr id="70" name="Oval 69">
                <a:extLst>
                  <a:ext uri="{FF2B5EF4-FFF2-40B4-BE49-F238E27FC236}">
                    <a16:creationId xmlns:a16="http://schemas.microsoft.com/office/drawing/2014/main" id="{E359DC65-B51B-5EF3-F486-CE8EDDC5596A}"/>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6</a:t>
                </a:r>
              </a:p>
            </p:txBody>
          </p:sp>
        </p:grpSp>
        <p:grpSp>
          <p:nvGrpSpPr>
            <p:cNvPr id="50" name="Group 49">
              <a:extLst>
                <a:ext uri="{FF2B5EF4-FFF2-40B4-BE49-F238E27FC236}">
                  <a16:creationId xmlns:a16="http://schemas.microsoft.com/office/drawing/2014/main" id="{C6ED2537-5097-ED3E-45DF-28F8307447D5}"/>
                </a:ext>
              </a:extLst>
            </p:cNvPr>
            <p:cNvGrpSpPr/>
            <p:nvPr/>
          </p:nvGrpSpPr>
          <p:grpSpPr>
            <a:xfrm>
              <a:off x="149038" y="2335203"/>
              <a:ext cx="11911118" cy="3663395"/>
              <a:chOff x="149038" y="2335203"/>
              <a:chExt cx="11911118" cy="3663395"/>
            </a:xfrm>
          </p:grpSpPr>
          <p:grpSp>
            <p:nvGrpSpPr>
              <p:cNvPr id="51" name="Group 50">
                <a:extLst>
                  <a:ext uri="{FF2B5EF4-FFF2-40B4-BE49-F238E27FC236}">
                    <a16:creationId xmlns:a16="http://schemas.microsoft.com/office/drawing/2014/main" id="{E081B536-B507-1C94-CB06-4CC3804954BC}"/>
                  </a:ext>
                </a:extLst>
              </p:cNvPr>
              <p:cNvGrpSpPr/>
              <p:nvPr/>
            </p:nvGrpSpPr>
            <p:grpSpPr>
              <a:xfrm>
                <a:off x="149038" y="2335203"/>
                <a:ext cx="3200400" cy="3661614"/>
                <a:chOff x="953924" y="2335203"/>
                <a:chExt cx="2743200" cy="3661614"/>
              </a:xfrm>
            </p:grpSpPr>
            <p:sp>
              <p:nvSpPr>
                <p:cNvPr id="64" name="Rectangle: Rounded Corners 63">
                  <a:extLst>
                    <a:ext uri="{FF2B5EF4-FFF2-40B4-BE49-F238E27FC236}">
                      <a16:creationId xmlns:a16="http://schemas.microsoft.com/office/drawing/2014/main" id="{F64171D6-EEA7-D3FE-DDC3-183AEB08EC2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&amp; Connectivity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Application Interfaces from Digital Twin, M&amp;S applications, and Analysis Applications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Environment agreements on simulation interconnectivity or interoperability models / standards, enumerations, formats, etc.</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Data dictionary elements from existing repositories</a:t>
                  </a: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
              <p:nvSpPr>
                <p:cNvPr id="65" name="Rectangle: Rounded Corners 64">
                  <a:extLst>
                    <a:ext uri="{FF2B5EF4-FFF2-40B4-BE49-F238E27FC236}">
                      <a16:creationId xmlns:a16="http://schemas.microsoft.com/office/drawing/2014/main" id="{6DA0D55E-8392-987F-F678-A24FB7D1F939}"/>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E459C0B3-4FA9-F0EA-EBA6-D3DEA0E53C7C}"/>
                  </a:ext>
                </a:extLst>
              </p:cNvPr>
              <p:cNvGrpSpPr/>
              <p:nvPr/>
            </p:nvGrpSpPr>
            <p:grpSpPr>
              <a:xfrm>
                <a:off x="3811423" y="2335203"/>
                <a:ext cx="4572000" cy="3663395"/>
                <a:chOff x="4554451" y="2335203"/>
                <a:chExt cx="4572000" cy="3979916"/>
              </a:xfrm>
            </p:grpSpPr>
            <p:sp>
              <p:nvSpPr>
                <p:cNvPr id="62" name="Rectangle: Rounded Corners 61">
                  <a:extLst>
                    <a:ext uri="{FF2B5EF4-FFF2-40B4-BE49-F238E27FC236}">
                      <a16:creationId xmlns:a16="http://schemas.microsoft.com/office/drawing/2014/main" id="{15AB13A7-C6BB-CFE2-AD56-FB7B35B953D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Review applicable member applications and data dictionaries to identify relevant protocol and message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and diagram the sequence of data, message pathways, and data flow between member applications elements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Develop a system interface matrix that documents each pair of sender, receiver, message data types, protocol, and network</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Verify that the System Interface Matrix supports the Event environment design and the conceptual model</a:t>
                  </a:r>
                </a:p>
              </p:txBody>
            </p:sp>
            <p:sp>
              <p:nvSpPr>
                <p:cNvPr id="63" name="Rectangle: Rounded Corners 62">
                  <a:extLst>
                    <a:ext uri="{FF2B5EF4-FFF2-40B4-BE49-F238E27FC236}">
                      <a16:creationId xmlns:a16="http://schemas.microsoft.com/office/drawing/2014/main" id="{ED85A1FC-8CB8-44C3-154E-DD02C558345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855FFAD9-994E-2F54-09B9-9B8BCA589377}"/>
                  </a:ext>
                </a:extLst>
              </p:cNvPr>
              <p:cNvGrpSpPr/>
              <p:nvPr/>
            </p:nvGrpSpPr>
            <p:grpSpPr>
              <a:xfrm>
                <a:off x="8859756" y="2335203"/>
                <a:ext cx="3200400" cy="3661614"/>
                <a:chOff x="8269124" y="2335203"/>
                <a:chExt cx="3200400" cy="3661614"/>
              </a:xfrm>
            </p:grpSpPr>
            <p:sp>
              <p:nvSpPr>
                <p:cNvPr id="60" name="Rectangle: Rounded Corners 59">
                  <a:extLst>
                    <a:ext uri="{FF2B5EF4-FFF2-40B4-BE49-F238E27FC236}">
                      <a16:creationId xmlns:a16="http://schemas.microsoft.com/office/drawing/2014/main" id="{ABAE5E25-ED23-ECBC-9B9B-A929EAB035D9}"/>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interface model including interface matrix</a:t>
                  </a:r>
                </a:p>
              </p:txBody>
            </p:sp>
            <p:sp>
              <p:nvSpPr>
                <p:cNvPr id="61" name="Rectangle: Rounded Corners 60">
                  <a:extLst>
                    <a:ext uri="{FF2B5EF4-FFF2-40B4-BE49-F238E27FC236}">
                      <a16:creationId xmlns:a16="http://schemas.microsoft.com/office/drawing/2014/main" id="{B00FA349-7C96-0479-A5B5-5DF088F091F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269E0BC1-A3F3-97E9-0C57-935AEEDD352D}"/>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D2EAC0D2-21C9-816D-D276-20511F9738BC}"/>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F93B01E-8F60-7728-CE28-B1B5C94A1FC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1D7B1D4E-C67D-45A5-1A16-C078E15D9F35}"/>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FD38066C-8F2E-F685-2BA0-F1C03A6EE4F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3F709B92-B581-E1A2-89C0-CF6AFA7885B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73389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p:txBody>
          <a:bodyPr>
            <a:normAutofit/>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idx="1"/>
          </p:nvPr>
        </p:nvSpPr>
        <p:spPr/>
        <p:txBody>
          <a:bodyPr vert="horz" lIns="91440" tIns="45720" rIns="91440" bIns="45720" rtlCol="0" anchor="t">
            <a:normAutofit fontScale="92500"/>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Update the Connectivity Diagram if the team finds more interfaces when creating the Interface Matrix</a:t>
            </a:r>
            <a:endParaRPr lang="en-US" dirty="0">
              <a:cs typeface="Calibri"/>
            </a:endParaRPr>
          </a:p>
          <a:p>
            <a:r>
              <a:rPr lang="en-US" dirty="0"/>
              <a:t>Heavily used in Activity 7.2 to integrate the environment</a:t>
            </a:r>
          </a:p>
          <a:p>
            <a:r>
              <a:rPr lang="en-US" dirty="0"/>
              <a:t>In addition to listing each Source / Target / Message, the matrix includes all the configuration information for the interface</a:t>
            </a:r>
          </a:p>
          <a:p>
            <a:pPr lvl="1"/>
            <a:r>
              <a:rPr lang="en-US" dirty="0"/>
              <a:t>All the configuration data may not be known in the first versions of the matrix</a:t>
            </a:r>
          </a:p>
        </p:txBody>
      </p:sp>
      <p:sp>
        <p:nvSpPr>
          <p:cNvPr id="5" name="Slide Number Placeholder 4"/>
          <p:cNvSpPr>
            <a:spLocks noGrp="1"/>
          </p:cNvSpPr>
          <p:nvPr>
            <p:ph type="sldNum" sz="quarter" idx="12"/>
          </p:nvPr>
        </p:nvSpPr>
        <p:spPr/>
        <p:txBody>
          <a:bodyPr/>
          <a:lstStyle/>
          <a:p>
            <a:pPr>
              <a:defRPr/>
            </a:pPr>
            <a:fld id="{3D961E9D-7CF7-4A08-AACD-B378DB7D4304}" type="slidenum">
              <a:rPr lang="en-US" smtClean="0"/>
              <a:pPr>
                <a:defRPr/>
              </a:pPr>
              <a:t>25</a:t>
            </a:fld>
            <a:endParaRPr lang="en-US" dirty="0"/>
          </a:p>
        </p:txBody>
      </p:sp>
      <p:grpSp>
        <p:nvGrpSpPr>
          <p:cNvPr id="6" name="Group 5">
            <a:extLst>
              <a:ext uri="{FF2B5EF4-FFF2-40B4-BE49-F238E27FC236}">
                <a16:creationId xmlns:a16="http://schemas.microsoft.com/office/drawing/2014/main" id="{0E3FFFA1-162C-B9DC-797B-079CD80C4C66}"/>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748119FC-88D1-A70A-000E-51060D3071D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8" name="Oval 7">
              <a:extLst>
                <a:ext uri="{FF2B5EF4-FFF2-40B4-BE49-F238E27FC236}">
                  <a16:creationId xmlns:a16="http://schemas.microsoft.com/office/drawing/2014/main" id="{E42E6B13-0F4B-BEA7-9B6C-E5F5DEF8BED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272806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Matrix (Sample)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26</a:t>
            </a:fld>
            <a:endParaRPr lang="en-US" dirty="0"/>
          </a:p>
        </p:txBody>
      </p:sp>
      <p:sp>
        <p:nvSpPr>
          <p:cNvPr id="5" name="Content Placeholder 2"/>
          <p:cNvSpPr>
            <a:spLocks noGrp="1"/>
          </p:cNvSpPr>
          <p:nvPr>
            <p:ph idx="4294967295"/>
          </p:nvPr>
        </p:nvSpPr>
        <p:spPr>
          <a:xfrm>
            <a:off x="384344" y="954221"/>
            <a:ext cx="10762192" cy="757767"/>
          </a:xfrm>
        </p:spPr>
        <p:txBody>
          <a:bodyPr vert="horz" lIns="91440" tIns="45720" rIns="91440" bIns="45720" rtlCol="0" anchor="t">
            <a:normAutofit fontScale="85000" lnSpcReduction="20000"/>
          </a:bodyPr>
          <a:lstStyle/>
          <a:p>
            <a:r>
              <a:rPr lang="en-US" dirty="0"/>
              <a:t>One row for each data message by source and target</a:t>
            </a:r>
          </a:p>
          <a:p>
            <a:r>
              <a:rPr lang="en-US" dirty="0"/>
              <a:t>Columns for all information needed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79251"/>
            <a:ext cx="12192000" cy="4567764"/>
          </a:xfrm>
          <a:prstGeom prst="rect">
            <a:avLst/>
          </a:prstGeom>
        </p:spPr>
      </p:pic>
      <p:grpSp>
        <p:nvGrpSpPr>
          <p:cNvPr id="9" name="Group 8">
            <a:extLst>
              <a:ext uri="{FF2B5EF4-FFF2-40B4-BE49-F238E27FC236}">
                <a16:creationId xmlns:a16="http://schemas.microsoft.com/office/drawing/2014/main" id="{CCC78B69-D6CB-15FE-696D-0944D3CF75BB}"/>
              </a:ext>
            </a:extLst>
          </p:cNvPr>
          <p:cNvGrpSpPr/>
          <p:nvPr/>
        </p:nvGrpSpPr>
        <p:grpSpPr>
          <a:xfrm>
            <a:off x="10744200" y="258691"/>
            <a:ext cx="1097280" cy="685800"/>
            <a:chOff x="6771067" y="4966859"/>
            <a:chExt cx="1097280" cy="685800"/>
          </a:xfrm>
        </p:grpSpPr>
        <p:sp>
          <p:nvSpPr>
            <p:cNvPr id="10" name="Rectangle: Rounded Corners 9">
              <a:extLst>
                <a:ext uri="{FF2B5EF4-FFF2-40B4-BE49-F238E27FC236}">
                  <a16:creationId xmlns:a16="http://schemas.microsoft.com/office/drawing/2014/main" id="{653B38F7-7AA6-5385-26F1-1C76D1730B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11" name="Oval 10">
              <a:extLst>
                <a:ext uri="{FF2B5EF4-FFF2-40B4-BE49-F238E27FC236}">
                  <a16:creationId xmlns:a16="http://schemas.microsoft.com/office/drawing/2014/main" id="{B8F0099F-7BC0-1DBE-D2B1-0E103712D6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28158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6982" y="984968"/>
            <a:ext cx="5119934" cy="5740950"/>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(1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27</a:t>
            </a:fld>
            <a:endParaRPr lang="en-US" dirty="0"/>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source of the message</a:t>
            </a:r>
          </a:p>
        </p:txBody>
      </p:sp>
      <p:sp>
        <p:nvSpPr>
          <p:cNvPr id="6" name="TextBox 5"/>
          <p:cNvSpPr txBox="1"/>
          <p:nvPr/>
        </p:nvSpPr>
        <p:spPr>
          <a:xfrm>
            <a:off x="9094934" y="3321789"/>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There is a line for every source/target pair even if it is the same message</a:t>
            </a:r>
          </a:p>
        </p:txBody>
      </p:sp>
      <p:sp>
        <p:nvSpPr>
          <p:cNvPr id="10" name="TextBox 9"/>
          <p:cNvSpPr txBox="1"/>
          <p:nvPr/>
        </p:nvSpPr>
        <p:spPr>
          <a:xfrm>
            <a:off x="9696659" y="2222550"/>
            <a:ext cx="2179065"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It is critical to list how to log the message</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8" name="Group 17">
            <a:extLst>
              <a:ext uri="{FF2B5EF4-FFF2-40B4-BE49-F238E27FC236}">
                <a16:creationId xmlns:a16="http://schemas.microsoft.com/office/drawing/2014/main" id="{58A1CBF8-ED56-4071-AF2B-992BBDCC9BA3}"/>
              </a:ext>
            </a:extLst>
          </p:cNvPr>
          <p:cNvGrpSpPr/>
          <p:nvPr/>
        </p:nvGrpSpPr>
        <p:grpSpPr>
          <a:xfrm>
            <a:off x="10744200" y="266700"/>
            <a:ext cx="1097280" cy="685800"/>
            <a:chOff x="6771067" y="4966859"/>
            <a:chExt cx="1097280" cy="685800"/>
          </a:xfrm>
        </p:grpSpPr>
        <p:sp>
          <p:nvSpPr>
            <p:cNvPr id="20" name="Rectangle: Rounded Corners 19">
              <a:extLst>
                <a:ext uri="{FF2B5EF4-FFF2-40B4-BE49-F238E27FC236}">
                  <a16:creationId xmlns:a16="http://schemas.microsoft.com/office/drawing/2014/main" id="{BE8BFFB7-73BD-980F-BB75-BA35CA6611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1" name="Oval 20">
              <a:extLst>
                <a:ext uri="{FF2B5EF4-FFF2-40B4-BE49-F238E27FC236}">
                  <a16:creationId xmlns:a16="http://schemas.microsoft.com/office/drawing/2014/main" id="{A2A9E2DC-AD51-056A-6FCE-78801F0F4F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404457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(2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28</a:t>
            </a:fld>
            <a:endParaRPr lang="en-US" dirty="0"/>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Transport Examples: UDP Multicast, UDP Broadcast, TCP Unicast</a:t>
            </a:r>
          </a:p>
        </p:txBody>
      </p:sp>
      <p:sp>
        <p:nvSpPr>
          <p:cNvPr id="8" name="TextBox 7"/>
          <p:cNvSpPr txBox="1"/>
          <p:nvPr/>
        </p:nvSpPr>
        <p:spPr>
          <a:xfrm>
            <a:off x="391434" y="5003087"/>
            <a:ext cx="185110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Address to send message to</a:t>
            </a:r>
          </a:p>
        </p:txBody>
      </p:sp>
      <p:sp>
        <p:nvSpPr>
          <p:cNvPr id="10" name="TextBox 9"/>
          <p:cNvSpPr txBox="1"/>
          <p:nvPr/>
        </p:nvSpPr>
        <p:spPr>
          <a:xfrm>
            <a:off x="235744" y="5808566"/>
            <a:ext cx="188072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Port to send the message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60452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7009183" y="3790532"/>
            <a:ext cx="4665159" cy="2554545"/>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rial Narrow" panose="020B060602020203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rial Narrow" panose="020B0606020202030204" pitchFamily="34" charset="0"/>
              </a:rPr>
              <a:t>The most common example of this is distributed simulation gateways, but is also used for some tactical systems as well</a:t>
            </a:r>
          </a:p>
        </p:txBody>
      </p:sp>
      <p:sp>
        <p:nvSpPr>
          <p:cNvPr id="25" name="TextBox 24">
            <a:extLst>
              <a:ext uri="{FF2B5EF4-FFF2-40B4-BE49-F238E27FC236}">
                <a16:creationId xmlns:a16="http://schemas.microsoft.com/office/drawing/2014/main" id="{3A240334-BA43-44C4-A318-2F4E38E893F0}"/>
              </a:ext>
            </a:extLst>
          </p:cNvPr>
          <p:cNvSpPr txBox="1"/>
          <p:nvPr/>
        </p:nvSpPr>
        <p:spPr>
          <a:xfrm>
            <a:off x="7712090" y="787505"/>
            <a:ext cx="2119292" cy="70788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21" name="Group 20">
            <a:extLst>
              <a:ext uri="{FF2B5EF4-FFF2-40B4-BE49-F238E27FC236}">
                <a16:creationId xmlns:a16="http://schemas.microsoft.com/office/drawing/2014/main" id="{B015BDE6-99F8-BDB0-A6A0-38798FCDDADA}"/>
              </a:ext>
            </a:extLst>
          </p:cNvPr>
          <p:cNvGrpSpPr/>
          <p:nvPr/>
        </p:nvGrpSpPr>
        <p:grpSpPr>
          <a:xfrm>
            <a:off x="10751820" y="255331"/>
            <a:ext cx="1097280" cy="685800"/>
            <a:chOff x="6771067" y="4966859"/>
            <a:chExt cx="1097280" cy="685800"/>
          </a:xfrm>
        </p:grpSpPr>
        <p:sp>
          <p:nvSpPr>
            <p:cNvPr id="22" name="Rectangle: Rounded Corners 21">
              <a:extLst>
                <a:ext uri="{FF2B5EF4-FFF2-40B4-BE49-F238E27FC236}">
                  <a16:creationId xmlns:a16="http://schemas.microsoft.com/office/drawing/2014/main" id="{89E14D4C-0D69-51E4-52D4-19171E9BC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4" name="Oval 23">
              <a:extLst>
                <a:ext uri="{FF2B5EF4-FFF2-40B4-BE49-F238E27FC236}">
                  <a16:creationId xmlns:a16="http://schemas.microsoft.com/office/drawing/2014/main" id="{8D854C2D-274B-F673-6970-235F243F45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581332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5063" y="933678"/>
            <a:ext cx="6974122" cy="5278056"/>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(3 of 3)</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29</a:t>
            </a:fld>
            <a:endParaRPr lang="en-US" dirty="0"/>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Description </a:t>
            </a:r>
            <a:r>
              <a:rPr lang="en-US" sz="2000" dirty="0">
                <a:solidFill>
                  <a:srgbClr val="FF0000"/>
                </a:solidFill>
                <a:latin typeface="Arial Narrow" panose="020B0606020202030204" pitchFamily="34" charset="0"/>
              </a:rPr>
              <a:t>of</a:t>
            </a:r>
            <a:r>
              <a:rPr lang="en-US" sz="1800" dirty="0">
                <a:solidFill>
                  <a:srgbClr val="FF0000"/>
                </a:solidFill>
                <a:latin typeface="Arial Narrow" panose="020B0606020202030204" pitchFamily="34" charset="0"/>
              </a:rPr>
              <a:t> the message</a:t>
            </a:r>
          </a:p>
        </p:txBody>
      </p:sp>
      <p:sp>
        <p:nvSpPr>
          <p:cNvPr id="6" name="TextBox 5"/>
          <p:cNvSpPr txBox="1"/>
          <p:nvPr/>
        </p:nvSpPr>
        <p:spPr>
          <a:xfrm>
            <a:off x="-21639" y="3429000"/>
            <a:ext cx="2834640" cy="1631216"/>
          </a:xfrm>
          <a:prstGeom prst="rect">
            <a:avLst/>
          </a:prstGeom>
          <a:noFill/>
        </p:spPr>
        <p:txBody>
          <a:bodyPr wrap="square" rtlCol="0">
            <a:spAutoFit/>
          </a:bodyPr>
          <a:lstStyle/>
          <a:p>
            <a:pPr algn="ctr"/>
            <a:r>
              <a:rPr lang="en-US" sz="2000" dirty="0">
                <a:solidFill>
                  <a:srgbClr val="FF0000"/>
                </a:solidFill>
                <a:latin typeface="Arial Narrow" panose="020B060602020203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Update condition may be trigger </a:t>
            </a:r>
            <a:r>
              <a:rPr lang="en-US" sz="2000" dirty="0">
                <a:solidFill>
                  <a:srgbClr val="FF0000"/>
                </a:solidFill>
                <a:latin typeface="Arial Narrow" panose="020B0606020202030204" pitchFamily="34" charset="0"/>
              </a:rPr>
              <a:t>based</a:t>
            </a:r>
            <a:r>
              <a:rPr lang="en-US" sz="1800" dirty="0">
                <a:solidFill>
                  <a:srgbClr val="FF0000"/>
                </a:solidFill>
                <a:latin typeface="Arial Narrow" panose="020B0606020202030204" pitchFamily="34" charset="0"/>
              </a:rPr>
              <a:t> or rate based</a:t>
            </a:r>
          </a:p>
        </p:txBody>
      </p:sp>
      <p:sp>
        <p:nvSpPr>
          <p:cNvPr id="12" name="TextBox 11"/>
          <p:cNvSpPr txBox="1"/>
          <p:nvPr/>
        </p:nvSpPr>
        <p:spPr>
          <a:xfrm>
            <a:off x="10062449" y="1621452"/>
            <a:ext cx="2008702" cy="1538883"/>
          </a:xfrm>
          <a:prstGeom prst="rect">
            <a:avLst/>
          </a:prstGeom>
          <a:noFill/>
        </p:spPr>
        <p:txBody>
          <a:bodyPr wrap="square" lIns="91440" tIns="45720" rIns="91440" bIns="45720" rtlCol="0" anchor="t">
            <a:spAutoFit/>
          </a:bodyPr>
          <a:lstStyle/>
          <a:p>
            <a:pPr algn="ctr"/>
            <a:r>
              <a:rPr lang="en-US" sz="2000" dirty="0">
                <a:solidFill>
                  <a:srgbClr val="FF0000"/>
                </a:solidFill>
                <a:latin typeface="Arial Narrow"/>
              </a:rPr>
              <a:t>Indicates confirmation </a:t>
            </a:r>
            <a:r>
              <a:rPr lang="en-US" dirty="0">
                <a:solidFill>
                  <a:srgbClr val="FF0000"/>
                </a:solidFill>
                <a:latin typeface="Arial Narrow"/>
              </a:rPr>
              <a:t>of</a:t>
            </a:r>
            <a:r>
              <a:rPr lang="en-US" sz="1800" dirty="0">
                <a:solidFill>
                  <a:srgbClr val="FF0000"/>
                </a:solidFill>
                <a:latin typeface="Arial Narrow"/>
              </a:rPr>
              <a:t> receipt of the message by the target</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424007" y="1792224"/>
            <a:ext cx="1726989"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477328"/>
          </a:xfrm>
          <a:prstGeom prst="rect">
            <a:avLst/>
          </a:prstGeom>
          <a:noFill/>
        </p:spPr>
        <p:txBody>
          <a:bodyPr wrap="square" rtlCol="0">
            <a:spAutoFit/>
          </a:bodyPr>
          <a:lstStyle/>
          <a:p>
            <a:pPr algn="ctr"/>
            <a:r>
              <a:rPr lang="en-US" sz="1800" dirty="0">
                <a:solidFill>
                  <a:srgbClr val="FF0000"/>
                </a:solidFill>
                <a:latin typeface="Arial Narrow" panose="020B060602020203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7" name="Group 16">
            <a:extLst>
              <a:ext uri="{FF2B5EF4-FFF2-40B4-BE49-F238E27FC236}">
                <a16:creationId xmlns:a16="http://schemas.microsoft.com/office/drawing/2014/main" id="{6DE8FEAC-88B1-72D8-D6E0-F505223EB553}"/>
              </a:ext>
            </a:extLst>
          </p:cNvPr>
          <p:cNvGrpSpPr/>
          <p:nvPr/>
        </p:nvGrpSpPr>
        <p:grpSpPr>
          <a:xfrm>
            <a:off x="10751820" y="247878"/>
            <a:ext cx="1097280" cy="685800"/>
            <a:chOff x="6771067" y="4966859"/>
            <a:chExt cx="1097280" cy="685800"/>
          </a:xfrm>
        </p:grpSpPr>
        <p:sp>
          <p:nvSpPr>
            <p:cNvPr id="18" name="Rectangle: Rounded Corners 17">
              <a:extLst>
                <a:ext uri="{FF2B5EF4-FFF2-40B4-BE49-F238E27FC236}">
                  <a16:creationId xmlns:a16="http://schemas.microsoft.com/office/drawing/2014/main" id="{56AA0E2C-A549-3EDA-EBD3-EFEB962644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19" name="Oval 18">
              <a:extLst>
                <a:ext uri="{FF2B5EF4-FFF2-40B4-BE49-F238E27FC236}">
                  <a16:creationId xmlns:a16="http://schemas.microsoft.com/office/drawing/2014/main" id="{973CCF76-57E0-E7F2-5F40-3123EA6B79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20708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cs typeface="Calibri Light"/>
              </a:rPr>
              <a:t>Typical </a:t>
            </a:r>
            <a:r>
              <a:rPr lang="en-US" dirty="0">
                <a:ea typeface="+mj-lt"/>
                <a:cs typeface="+mj-lt"/>
              </a:rPr>
              <a:t>Distributed LVC Event Common </a:t>
            </a:r>
            <a:r>
              <a:rPr lang="en-US" dirty="0">
                <a:cs typeface="Calibri Light"/>
              </a:rPr>
              <a:t>Problems</a:t>
            </a:r>
            <a:endParaRPr lang="en-US" dirty="0"/>
          </a:p>
        </p:txBody>
      </p:sp>
      <p:sp>
        <p:nvSpPr>
          <p:cNvPr id="3" name="Content Placeholder 2"/>
          <p:cNvSpPr>
            <a:spLocks noGrp="1"/>
          </p:cNvSpPr>
          <p:nvPr>
            <p:ph idx="1"/>
          </p:nvPr>
        </p:nvSpPr>
        <p:spPr>
          <a:xfrm>
            <a:off x="342900" y="952500"/>
            <a:ext cx="11506200" cy="5524500"/>
          </a:xfrm>
        </p:spPr>
        <p:txBody>
          <a:bodyPr vert="horz" lIns="91440" tIns="45720" rIns="91440" bIns="45720" rtlCol="0" anchor="t">
            <a:normAutofit fontScale="92500" lnSpcReduction="20000"/>
          </a:bodyPr>
          <a:lstStyle/>
          <a:p>
            <a:r>
              <a:rPr lang="en-US" sz="2400" dirty="0">
                <a:cs typeface="Calibri"/>
              </a:rPr>
              <a:t>Conducted to support many different domains: </a:t>
            </a:r>
            <a:endParaRPr lang="en-US" sz="2400" dirty="0"/>
          </a:p>
          <a:p>
            <a:pPr lvl="1"/>
            <a:r>
              <a:rPr lang="en-US" sz="2000" dirty="0">
                <a:cs typeface="Calibri"/>
              </a:rPr>
              <a:t>Training, testing &amp; evaluation, research &amp; development, concept development, acquisition, and mission rehearsal</a:t>
            </a:r>
            <a:endParaRPr lang="en-US" sz="1800" dirty="0">
              <a:cs typeface="Calibri"/>
            </a:endParaRPr>
          </a:p>
          <a:p>
            <a:r>
              <a:rPr lang="en-US" sz="2400" dirty="0">
                <a:cs typeface="Calibri"/>
              </a:rPr>
              <a:t>Complex environments</a:t>
            </a:r>
            <a:endParaRPr lang="en-US" sz="2400" dirty="0"/>
          </a:p>
          <a:p>
            <a:pPr lvl="1"/>
            <a:r>
              <a:rPr lang="en-US" sz="2000" dirty="0">
                <a:cs typeface="Calibri"/>
              </a:rPr>
              <a:t>Unique networks</a:t>
            </a:r>
          </a:p>
          <a:p>
            <a:pPr lvl="1"/>
            <a:r>
              <a:rPr lang="en-US" sz="2000" dirty="0">
                <a:cs typeface="Calibri"/>
              </a:rPr>
              <a:t>Multiple Security Classifications</a:t>
            </a:r>
          </a:p>
          <a:p>
            <a:pPr lvl="1"/>
            <a:r>
              <a:rPr lang="en-US" sz="2000" dirty="0">
                <a:cs typeface="Calibri"/>
              </a:rPr>
              <a:t>Encroaching cyber / information security controls (RMF, ATOs, etc.)</a:t>
            </a:r>
          </a:p>
          <a:p>
            <a:pPr lvl="1"/>
            <a:r>
              <a:rPr lang="en-US" sz="2000" dirty="0">
                <a:cs typeface="Calibri"/>
              </a:rPr>
              <a:t>Evolving Mission Command / C4I Systems</a:t>
            </a:r>
          </a:p>
          <a:p>
            <a:pPr lvl="1"/>
            <a:r>
              <a:rPr lang="en-US" sz="2000" dirty="0">
                <a:cs typeface="Calibri"/>
              </a:rPr>
              <a:t>Need to develop novel M&amp;S and data</a:t>
            </a:r>
          </a:p>
          <a:p>
            <a:pPr lvl="1"/>
            <a:r>
              <a:rPr lang="en-US" sz="2000" dirty="0">
                <a:cs typeface="Calibri"/>
              </a:rPr>
              <a:t>Vague and/or conflicting Objectives</a:t>
            </a:r>
          </a:p>
          <a:p>
            <a:pPr lvl="1"/>
            <a:r>
              <a:rPr lang="en-US" sz="2000" dirty="0">
                <a:ea typeface="+mn-lt"/>
                <a:cs typeface="+mn-lt"/>
              </a:rPr>
              <a:t>Multiple Stakeholders</a:t>
            </a:r>
          </a:p>
          <a:p>
            <a:r>
              <a:rPr lang="en-US" sz="2400" dirty="0">
                <a:ea typeface="+mn-lt"/>
                <a:cs typeface="+mn-lt"/>
              </a:rPr>
              <a:t>For many years, a small set of very experienced teams created these environments</a:t>
            </a:r>
            <a:endParaRPr lang="en-US" sz="1800" dirty="0">
              <a:ea typeface="+mn-lt"/>
              <a:cs typeface="+mn-lt"/>
            </a:endParaRPr>
          </a:p>
          <a:p>
            <a:pPr lvl="1"/>
            <a:r>
              <a:rPr lang="en-US" sz="1900" dirty="0">
                <a:ea typeface="+mn-lt"/>
                <a:cs typeface="+mn-lt"/>
              </a:rPr>
              <a:t>Events with less skilled teams often failed, overran costs, or did not meet schedule</a:t>
            </a:r>
          </a:p>
          <a:p>
            <a:r>
              <a:rPr lang="en-US" sz="2400" dirty="0">
                <a:ea typeface="+mn-lt"/>
                <a:cs typeface="+mn-lt"/>
              </a:rPr>
              <a:t>Short timelines, busy schedules, &amp; other ongoing work and events </a:t>
            </a:r>
          </a:p>
          <a:p>
            <a:pPr lvl="1"/>
            <a:r>
              <a:rPr lang="en-US" sz="2000" dirty="0">
                <a:ea typeface="+mn-lt"/>
                <a:cs typeface="+mn-lt"/>
              </a:rPr>
              <a:t>These all distract from the detailed work needed to build and integrate complex environments</a:t>
            </a:r>
            <a:endParaRPr lang="en-US" sz="1800" dirty="0">
              <a:cs typeface="Calibri" panose="020F0502020204030204"/>
            </a:endParaRPr>
          </a:p>
          <a:p>
            <a:r>
              <a:rPr lang="en-US" sz="2400" dirty="0">
                <a:ea typeface="+mn-lt"/>
                <a:cs typeface="+mn-lt"/>
              </a:rPr>
              <a:t>Must generate trusted data and results</a:t>
            </a:r>
            <a:endParaRPr lang="en-US" sz="2400" dirty="0">
              <a:cs typeface="Calibri" panose="020F0502020204030204"/>
            </a:endParaRPr>
          </a:p>
          <a:p>
            <a:pPr lvl="1"/>
            <a:r>
              <a:rPr lang="en-US" sz="2100" dirty="0">
                <a:ea typeface="+mn-lt"/>
                <a:cs typeface="+mn-lt"/>
              </a:rPr>
              <a:t>An incorrectly created environment can lead to negative training, false test results, bad research, and failed missions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a:t>
            </a:fld>
            <a:endParaRPr lang="en-US" dirty="0"/>
          </a:p>
        </p:txBody>
      </p:sp>
    </p:spTree>
    <p:extLst>
      <p:ext uri="{BB962C8B-B14F-4D97-AF65-F5344CB8AC3E}">
        <p14:creationId xmlns:p14="http://schemas.microsoft.com/office/powerpoint/2010/main" val="430115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7 : Integrate &amp; Validate Environment</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30</a:t>
            </a:fld>
            <a:endParaRPr lang="en-US" dirty="0"/>
          </a:p>
        </p:txBody>
      </p:sp>
      <p:sp>
        <p:nvSpPr>
          <p:cNvPr id="162" name="Rectangle: Rounded Corners 161">
            <a:extLst>
              <a:ext uri="{FF2B5EF4-FFF2-40B4-BE49-F238E27FC236}">
                <a16:creationId xmlns:a16="http://schemas.microsoft.com/office/drawing/2014/main" id="{C97070C6-CE31-D9F7-CB96-3AB54132523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575814C4-B49C-32DA-2FAD-4A29AFFFDDF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C0C1E1AC-55EB-9CC6-2DAD-6D3511BA201E}"/>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3AE5BE28-A950-F087-EFE9-1727B35C0848}"/>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C699B846-3714-F5B6-849B-5BCAFEF4243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2FFF1112-DE02-7A91-ED3E-96D8704B983E}"/>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F1ECE0B4-2E32-86DB-B0A6-45D77BD64389}"/>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16ED073B-523A-59BC-A4DE-ADCCE7B32E08}"/>
              </a:ext>
            </a:extLst>
          </p:cNvPr>
          <p:cNvSpPr/>
          <p:nvPr/>
        </p:nvSpPr>
        <p:spPr>
          <a:xfrm>
            <a:off x="7959231" y="1552256"/>
            <a:ext cx="1280912" cy="3942612"/>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6790361F-01F5-3646-0D2B-F23AD1815CD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EF7525E8-CCDD-E0BF-B0F3-F88B42438968}"/>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5">
            <a:extLst>
              <a:ext uri="{FF2B5EF4-FFF2-40B4-BE49-F238E27FC236}">
                <a16:creationId xmlns:a16="http://schemas.microsoft.com/office/drawing/2014/main" id="{BB2AAFED-EF1C-20A2-E17A-91E41EF2DA05}"/>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56257E52-7D01-C25E-6702-D97C9129192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9" name="Oval 178">
              <a:extLst>
                <a:ext uri="{FF2B5EF4-FFF2-40B4-BE49-F238E27FC236}">
                  <a16:creationId xmlns:a16="http://schemas.microsoft.com/office/drawing/2014/main" id="{FBAD785D-D2E1-7F2D-7DE6-4845621256C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37844AA8-C079-763F-5DBE-8132BF888BB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EB1F50DA-D757-C5E9-F78C-2053CF510C4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2" name="Oval 181">
              <a:extLst>
                <a:ext uri="{FF2B5EF4-FFF2-40B4-BE49-F238E27FC236}">
                  <a16:creationId xmlns:a16="http://schemas.microsoft.com/office/drawing/2014/main" id="{80FFF38E-C700-C8C0-31E9-BCF2426DCAA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3E34ECDE-8029-1C72-103B-82DD23766C1A}"/>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4A9DA2BC-2EC0-C511-CC2D-C0A734D1DFD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5" name="Oval 184">
              <a:extLst>
                <a:ext uri="{FF2B5EF4-FFF2-40B4-BE49-F238E27FC236}">
                  <a16:creationId xmlns:a16="http://schemas.microsoft.com/office/drawing/2014/main" id="{7F160512-B658-4628-D215-24FD6D6C3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96C55CC6-A984-DF35-DBA8-54F85A84D88F}"/>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9AF6699F-52F4-5609-A876-F0FDC87E5E7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8" name="Oval 187">
              <a:extLst>
                <a:ext uri="{FF2B5EF4-FFF2-40B4-BE49-F238E27FC236}">
                  <a16:creationId xmlns:a16="http://schemas.microsoft.com/office/drawing/2014/main" id="{3D6DCB3F-C2D3-BC45-4882-9E6E39C133F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700FBBC9-725D-2CE2-DD07-886DA04033B0}"/>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3F0AFB4-9F87-F23B-2D02-09FDCCDEC9D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1" name="Oval 190">
              <a:extLst>
                <a:ext uri="{FF2B5EF4-FFF2-40B4-BE49-F238E27FC236}">
                  <a16:creationId xmlns:a16="http://schemas.microsoft.com/office/drawing/2014/main" id="{6FA010B5-CFAA-A0D0-096D-A0D02E0272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10D91848-A22D-2558-823B-CE9407BDFEDA}"/>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173E3DD7-8ADC-819D-06FF-B25AD19782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4" name="Oval 193">
              <a:extLst>
                <a:ext uri="{FF2B5EF4-FFF2-40B4-BE49-F238E27FC236}">
                  <a16:creationId xmlns:a16="http://schemas.microsoft.com/office/drawing/2014/main" id="{E74D08B2-0E25-A13C-5661-374BA028D11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BA23A75D-D57C-B05A-979E-EFE30C7A2BBD}"/>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5FEB7CC-2F74-B55E-0180-298A80573ED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7" name="Oval 196">
              <a:extLst>
                <a:ext uri="{FF2B5EF4-FFF2-40B4-BE49-F238E27FC236}">
                  <a16:creationId xmlns:a16="http://schemas.microsoft.com/office/drawing/2014/main" id="{AB86D513-7DAF-0D1F-6BAB-19D8B3D81B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11AE61E7-0A45-B213-CA9E-E4DA0D0B09A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F5BDDF9-8699-17B4-47A2-12770A5B1B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0" name="Oval 199">
              <a:extLst>
                <a:ext uri="{FF2B5EF4-FFF2-40B4-BE49-F238E27FC236}">
                  <a16:creationId xmlns:a16="http://schemas.microsoft.com/office/drawing/2014/main" id="{EB4165FF-6E04-B42C-4684-9A50E96036B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8C5A96E8-C573-0A9D-52F6-EF8358C7ECCC}"/>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C654E0B-2EF8-9957-43E4-4BCD61F4DEA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3" name="Oval 202">
              <a:extLst>
                <a:ext uri="{FF2B5EF4-FFF2-40B4-BE49-F238E27FC236}">
                  <a16:creationId xmlns:a16="http://schemas.microsoft.com/office/drawing/2014/main" id="{DA42033F-C465-CB6B-7218-05C5A895FC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7A672CBC-BA8C-9160-69D0-C8E513152DBF}"/>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0408CBEB-3311-30FB-4512-034EC4C9B17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6" name="Oval 205">
              <a:extLst>
                <a:ext uri="{FF2B5EF4-FFF2-40B4-BE49-F238E27FC236}">
                  <a16:creationId xmlns:a16="http://schemas.microsoft.com/office/drawing/2014/main" id="{2CD3F5A9-7B8F-98FD-B49F-B2EBE3FAC0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689888E5-B299-4773-8322-3F7BC271D3C4}"/>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8F25E437-9DDA-9792-FA24-ED9D8526131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9" name="Oval 208">
              <a:extLst>
                <a:ext uri="{FF2B5EF4-FFF2-40B4-BE49-F238E27FC236}">
                  <a16:creationId xmlns:a16="http://schemas.microsoft.com/office/drawing/2014/main" id="{E4204BCF-9A23-F71C-E86A-722EB74018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A1AE9918-1B1A-8A96-12C1-9DB9360B0C8D}"/>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E8D35677-69AD-85C3-3509-5B351957587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2" name="Oval 211">
              <a:extLst>
                <a:ext uri="{FF2B5EF4-FFF2-40B4-BE49-F238E27FC236}">
                  <a16:creationId xmlns:a16="http://schemas.microsoft.com/office/drawing/2014/main" id="{0629D5C8-BC03-3682-F993-468BE9E6C48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F1220622-C115-1064-B7F7-FBB3993DC104}"/>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71B44271-E1E6-A168-CE69-6629BF630CC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5" name="Oval 214">
              <a:extLst>
                <a:ext uri="{FF2B5EF4-FFF2-40B4-BE49-F238E27FC236}">
                  <a16:creationId xmlns:a16="http://schemas.microsoft.com/office/drawing/2014/main" id="{2F0B208E-322E-55A9-8A56-4E3F1FE00C0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BEF29548-4098-2F65-0D69-508A33919199}"/>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047708F7-D61A-0BD0-307E-A9803859B3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8" name="Oval 217">
              <a:extLst>
                <a:ext uri="{FF2B5EF4-FFF2-40B4-BE49-F238E27FC236}">
                  <a16:creationId xmlns:a16="http://schemas.microsoft.com/office/drawing/2014/main" id="{BB086ADB-E27F-E16C-B588-6F9F8DB4683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F9671554-FC65-8720-72BA-600998410283}"/>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DDF5A74C-E17A-76D5-E663-7AC0241D3A1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1" name="Oval 220">
              <a:extLst>
                <a:ext uri="{FF2B5EF4-FFF2-40B4-BE49-F238E27FC236}">
                  <a16:creationId xmlns:a16="http://schemas.microsoft.com/office/drawing/2014/main" id="{9A008EB1-E23A-D0B9-027E-5B112E1C97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B1ED4BC9-3DFF-7236-17D3-D052CB8AD0A8}"/>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6AF20927-3166-1EB9-34E8-B7326060369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7" name="Oval 226">
              <a:extLst>
                <a:ext uri="{FF2B5EF4-FFF2-40B4-BE49-F238E27FC236}">
                  <a16:creationId xmlns:a16="http://schemas.microsoft.com/office/drawing/2014/main" id="{7D9DFF7B-D2EB-0141-D645-8356D77EE2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31C59AE1-D007-78DB-E70D-4DA16214BE5B}"/>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9FC25109-0D89-3423-732F-A8877ECB9E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1" name="Oval 230">
              <a:extLst>
                <a:ext uri="{FF2B5EF4-FFF2-40B4-BE49-F238E27FC236}">
                  <a16:creationId xmlns:a16="http://schemas.microsoft.com/office/drawing/2014/main" id="{A974F424-3219-F088-1A5E-11324E6AA4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6B90BA4-7EA0-E172-9BCF-B91D6A49CEAE}"/>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232C93FF-89BB-FA9C-236F-96C501C414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6" name="Oval 235">
              <a:extLst>
                <a:ext uri="{FF2B5EF4-FFF2-40B4-BE49-F238E27FC236}">
                  <a16:creationId xmlns:a16="http://schemas.microsoft.com/office/drawing/2014/main" id="{6E048B9C-9819-8E87-C8B1-D3128D0552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99C8919E-9A5F-B243-6960-AC67C754D205}"/>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85D0E3EB-45C4-5032-5AA7-6E34CE81800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0" name="Oval 239">
              <a:extLst>
                <a:ext uri="{FF2B5EF4-FFF2-40B4-BE49-F238E27FC236}">
                  <a16:creationId xmlns:a16="http://schemas.microsoft.com/office/drawing/2014/main" id="{7140AE39-EC8C-047C-A60E-3969703F0E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715AF26B-B472-73D2-EB10-FFFEACF921EA}"/>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EE72FA5B-4F10-EEC5-F9FB-7EBEBC5F5A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4" name="Oval 243">
              <a:extLst>
                <a:ext uri="{FF2B5EF4-FFF2-40B4-BE49-F238E27FC236}">
                  <a16:creationId xmlns:a16="http://schemas.microsoft.com/office/drawing/2014/main" id="{A65BDAF7-A6E1-5D2D-A006-CAEE977579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02DA9BBA-37A9-DF82-4EE9-15A06398AC96}"/>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2E63C8A4-0B8A-BE41-72FD-F4D1A48E612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7" name="Oval 246">
              <a:extLst>
                <a:ext uri="{FF2B5EF4-FFF2-40B4-BE49-F238E27FC236}">
                  <a16:creationId xmlns:a16="http://schemas.microsoft.com/office/drawing/2014/main" id="{C55752B2-A372-177C-18B3-0FD8A81325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BD7776C9-4300-5CFE-7A38-607504696E76}"/>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B86FCE12-1CA2-1DC5-BD6C-0890FC4570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0" name="Oval 249">
              <a:extLst>
                <a:ext uri="{FF2B5EF4-FFF2-40B4-BE49-F238E27FC236}">
                  <a16:creationId xmlns:a16="http://schemas.microsoft.com/office/drawing/2014/main" id="{6F7BC73C-8959-059C-9605-789BC0BF00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356CC515-6789-D3C8-864A-1A905D572655}"/>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E387CE25-AF90-291A-0ACC-AE90610B5BE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3" name="Oval 252">
              <a:extLst>
                <a:ext uri="{FF2B5EF4-FFF2-40B4-BE49-F238E27FC236}">
                  <a16:creationId xmlns:a16="http://schemas.microsoft.com/office/drawing/2014/main" id="{6143E448-290B-6AF1-77AC-713B082A25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44A2A124-67FC-7908-1D43-83108334CB1D}"/>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B05DD039-FFC0-A1C8-0713-EFBC609EA6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6" name="Oval 255">
              <a:extLst>
                <a:ext uri="{FF2B5EF4-FFF2-40B4-BE49-F238E27FC236}">
                  <a16:creationId xmlns:a16="http://schemas.microsoft.com/office/drawing/2014/main" id="{80962580-2AF8-0C48-951B-C4F5F20CD8E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9C232471-CE5E-CBEA-56F8-6C39EEC81E34}"/>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31BD7443-DF4E-E91A-F81B-9A735926B6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9" name="Oval 258">
              <a:extLst>
                <a:ext uri="{FF2B5EF4-FFF2-40B4-BE49-F238E27FC236}">
                  <a16:creationId xmlns:a16="http://schemas.microsoft.com/office/drawing/2014/main" id="{93089284-5266-6BF9-3646-136B908519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1D94EC72-8110-3D2F-A05F-8484090DFAC7}"/>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976FD5B0-922D-2342-8695-0D63EDAC3D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2" name="Oval 261">
              <a:extLst>
                <a:ext uri="{FF2B5EF4-FFF2-40B4-BE49-F238E27FC236}">
                  <a16:creationId xmlns:a16="http://schemas.microsoft.com/office/drawing/2014/main" id="{CEAF3516-EC12-ECA8-831A-ED8F122949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C9107499-0ABB-72A0-F14A-F09C3A20B0DF}"/>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8FA13C61-E49D-2FE3-20E9-67BD021043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5" name="Oval 264">
              <a:extLst>
                <a:ext uri="{FF2B5EF4-FFF2-40B4-BE49-F238E27FC236}">
                  <a16:creationId xmlns:a16="http://schemas.microsoft.com/office/drawing/2014/main" id="{43B54EEB-123F-73F8-50C2-F696427E80A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C77B9F46-4271-7D4A-A80F-42A5504FAE93}"/>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204AB26E-9DA5-057E-7E02-7491E378A7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8" name="Oval 267">
              <a:extLst>
                <a:ext uri="{FF2B5EF4-FFF2-40B4-BE49-F238E27FC236}">
                  <a16:creationId xmlns:a16="http://schemas.microsoft.com/office/drawing/2014/main" id="{3827D981-9202-2885-487B-CA99F5AFBA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BC2710E8-0079-6133-C7C1-F0FFA1349580}"/>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609E1CBA-1AD6-8DCA-57D3-54EF0FB9C8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1" name="Oval 270">
              <a:extLst>
                <a:ext uri="{FF2B5EF4-FFF2-40B4-BE49-F238E27FC236}">
                  <a16:creationId xmlns:a16="http://schemas.microsoft.com/office/drawing/2014/main" id="{6F1C8D79-45ED-0D37-9398-282AB96365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6F60A581-F819-CA78-7AFF-79A1C71EA30E}"/>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A373DA5B-F81C-13F3-4BEA-C690BC9F61F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7" name="Oval 306">
              <a:extLst>
                <a:ext uri="{FF2B5EF4-FFF2-40B4-BE49-F238E27FC236}">
                  <a16:creationId xmlns:a16="http://schemas.microsoft.com/office/drawing/2014/main" id="{3CA6F3A7-F410-2D86-F329-92BDFF43161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178F69CA-34E5-EA80-1041-933DFA237D92}"/>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8FAA8254-E64D-59FB-F131-E4B913EB261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0" name="Oval 309">
              <a:extLst>
                <a:ext uri="{FF2B5EF4-FFF2-40B4-BE49-F238E27FC236}">
                  <a16:creationId xmlns:a16="http://schemas.microsoft.com/office/drawing/2014/main" id="{2157B872-B910-1560-C414-9BCBFE6F13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C8132880-2156-B841-1E9D-0398AE02D21A}"/>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8972CA1F-A220-7A45-5C62-FABDDD04EC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3" name="Oval 312">
              <a:extLst>
                <a:ext uri="{FF2B5EF4-FFF2-40B4-BE49-F238E27FC236}">
                  <a16:creationId xmlns:a16="http://schemas.microsoft.com/office/drawing/2014/main" id="{0AEC6E09-CD7B-5846-6AC4-2936ED51AE0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CB50C40E-3F32-E206-F6A9-8E3848EBD34E}"/>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EA540921-860E-49B8-4AD6-76E00FD1EF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6" name="Oval 315">
              <a:extLst>
                <a:ext uri="{FF2B5EF4-FFF2-40B4-BE49-F238E27FC236}">
                  <a16:creationId xmlns:a16="http://schemas.microsoft.com/office/drawing/2014/main" id="{FF685F32-9712-56CE-BC9F-2AE38898F48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85B580CD-4AD3-F3FC-2324-A551E6AEBCA6}"/>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3F6FEE6D-D1F2-222F-54E2-E5635A13F2F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9" name="Oval 318">
              <a:extLst>
                <a:ext uri="{FF2B5EF4-FFF2-40B4-BE49-F238E27FC236}">
                  <a16:creationId xmlns:a16="http://schemas.microsoft.com/office/drawing/2014/main" id="{114915DF-60FE-8A2C-EB3D-94B95965BE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6856BB9C-475D-E1C1-1A01-F0F85AADC932}"/>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9345D736-C8C1-11B3-A1BA-64D3F041C7E7}"/>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CACBC5F-A155-BD86-7789-63041F51841F}"/>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26517E69-4AFB-D9CE-D323-0FD3C1F7C0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F76DD4F7-CA1D-C29B-21D7-D715B823998F}"/>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EFB918D1-AC2B-C03F-D339-4B03B72B2E69}"/>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F1E0FD7-A0C3-881A-4EC4-AAC32A50B882}"/>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3319461C-3D71-A161-A859-E4CA5B943801}"/>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8F650F33-9440-6327-4050-2D76A8FCC034}"/>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26B6039D-B2E6-B6C0-0261-D25C0F026FAB}"/>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45D93EB-9CB4-A476-C82A-F852A4AF2143}"/>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26D7527-1136-4D22-C96B-94D001B6E5C7}"/>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473CD1C-7FA4-DA4C-60F9-4E8B7CB0F64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86502C8-D93D-EC77-83BA-0A63CEAF5F9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8CA5E5F-7E15-16BE-433B-268C56E6369E}"/>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C791474-D95A-3840-49B2-257AD024AF4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43AC412-AB22-4826-C0A7-81E653CBBC5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18672843-CA55-B4E1-7CCE-60BB36CAC66E}"/>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FFF14FCF-657E-5DD2-CF55-95DC9D084C5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47BEA465-0456-FF60-8748-3A37616BD5D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5A0D21A4-C37C-80F2-8965-981D224C9D1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C2A8572A-A45B-0B9C-63AC-91D2D77A9B3F}"/>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DFB18B63-FB66-2863-3D85-37718924C152}"/>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4B417C60-0BAD-719D-2117-2AA0D39E71B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939A7111-4488-2638-E60A-127328FE291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1871D56D-3B6B-6C15-8409-024067F25222}"/>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842B1BEA-BA01-14D0-FB5C-762E719A912E}"/>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FDCE0C47-8D41-39E5-CC05-DB7BC9D51EDB}"/>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3215E48-4F8E-68DA-2DA7-3D83CDF6D81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53F08D34-A8B4-FC6F-08C2-799F847C589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1FE3A8A3-82C1-1B9C-9933-569907A46C6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C540ABC-6C45-96CB-A8C6-D462EDCF134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4CD6DB9E-A573-CB5D-8AD0-940B4705F747}"/>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70D3929-723F-3BB6-1BC8-D9DD87C56933}"/>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FFC30B44-50D1-25C3-DA7E-8C0BC9D6E658}"/>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41D9D4DB-D1D1-C76C-3F34-CD6A36E36CB9}"/>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0FD956C6-AF8A-B746-F253-8D307B63088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0FF1559-DE48-4E65-323A-7D5082014C68}"/>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ABA90FBE-A05E-E0D7-3EF0-65088E98A7C7}"/>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215E00E8-48F6-AA34-2EEF-8493A64400B1}"/>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3669BF69-FD3A-3444-CD7D-6BBB01C1C9CD}"/>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9A71E67C-0055-C6DF-7989-5B6B37B387A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2" name="Oval 361">
              <a:extLst>
                <a:ext uri="{FF2B5EF4-FFF2-40B4-BE49-F238E27FC236}">
                  <a16:creationId xmlns:a16="http://schemas.microsoft.com/office/drawing/2014/main" id="{ADDB84ED-822C-3D22-CEDD-CC453960BC9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1F24AB08-1A0B-1903-2CC5-FC978A52307F}"/>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160ABEEB-3E27-AEF3-99A8-C670473417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5" name="Oval 364">
              <a:extLst>
                <a:ext uri="{FF2B5EF4-FFF2-40B4-BE49-F238E27FC236}">
                  <a16:creationId xmlns:a16="http://schemas.microsoft.com/office/drawing/2014/main" id="{33F2C0D8-E0AB-A518-DAF6-4123D4F5741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580A86E5-D08C-8944-24E8-8051177E6BE5}"/>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AE0C200B-E6BC-B51B-C8F0-0B183ED3C3A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8" name="Oval 367">
              <a:extLst>
                <a:ext uri="{FF2B5EF4-FFF2-40B4-BE49-F238E27FC236}">
                  <a16:creationId xmlns:a16="http://schemas.microsoft.com/office/drawing/2014/main" id="{1DF21C32-383C-6A1E-9DDD-BAC8DF063E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39181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p:txBody>
          <a:bodyPr>
            <a:normAutofit/>
          </a:bodyPr>
          <a:lstStyle/>
          <a:p>
            <a:r>
              <a:rPr lang="en-US" dirty="0"/>
              <a:t>Activity 7.1: Plan Integration</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31</a:t>
            </a:fld>
            <a:endParaRPr lang="en-US" dirty="0"/>
          </a:p>
        </p:txBody>
      </p:sp>
      <p:grpSp>
        <p:nvGrpSpPr>
          <p:cNvPr id="26" name="Group 25">
            <a:extLst>
              <a:ext uri="{FF2B5EF4-FFF2-40B4-BE49-F238E27FC236}">
                <a16:creationId xmlns:a16="http://schemas.microsoft.com/office/drawing/2014/main" id="{801AA25C-57CE-3CD2-F2B1-9BC6093ECB57}"/>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D5F93BA8-C8A7-F974-0B76-67CFC63D61CC}"/>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099A6F30-31D2-5C4E-A45B-4B5853479DCD}"/>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7.1 Lead Role: Technical Coordinator</a:t>
                </a:r>
              </a:p>
            </p:txBody>
          </p:sp>
          <p:sp>
            <p:nvSpPr>
              <p:cNvPr id="45" name="Rectangle: Rounded Corners 44">
                <a:extLst>
                  <a:ext uri="{FF2B5EF4-FFF2-40B4-BE49-F238E27FC236}">
                    <a16:creationId xmlns:a16="http://schemas.microsoft.com/office/drawing/2014/main" id="{5444BAED-1BBB-11D2-B5D1-1D2F9E2AFD3D}"/>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7.1 Plan Integration</a:t>
                </a:r>
              </a:p>
            </p:txBody>
          </p:sp>
          <p:sp>
            <p:nvSpPr>
              <p:cNvPr id="46" name="Rectangle: Rounded Corners 45">
                <a:extLst>
                  <a:ext uri="{FF2B5EF4-FFF2-40B4-BE49-F238E27FC236}">
                    <a16:creationId xmlns:a16="http://schemas.microsoft.com/office/drawing/2014/main" id="{BF3B7B5A-59FB-A003-36AF-4CE2AD71D6E1}"/>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593C87FB-A881-11C5-8161-981E5817EE64}"/>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530E0CBE-CC92-37E7-3EA4-CD6811F71E74}"/>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6CFCDF1-C80D-BFC9-211A-76ACF69D09C0}"/>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40C25B55-765C-6004-48A5-1DA7536BEAD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Scenario</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Validation Criteria</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documentation and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System Interface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Draft Analysis Plan</a:t>
                  </a:r>
                </a:p>
              </p:txBody>
            </p:sp>
            <p:sp>
              <p:nvSpPr>
                <p:cNvPr id="43" name="Rectangle: Rounded Corners 42">
                  <a:extLst>
                    <a:ext uri="{FF2B5EF4-FFF2-40B4-BE49-F238E27FC236}">
                      <a16:creationId xmlns:a16="http://schemas.microsoft.com/office/drawing/2014/main" id="{B422C7C4-AA4E-25A0-5ADA-859377169C64}"/>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6920170-7A0B-ED82-57F2-47669605DBAA}"/>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43B773F8-BD7B-03FF-9697-923F0947D4BA}"/>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the Integration methodology for Event Environment integration </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Write the Integration plan and publish to the event CoP</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Write the Spiral </a:t>
                  </a:r>
                  <a:r>
                    <a:rPr lang="en-US" sz="1400" dirty="0">
                      <a:latin typeface="Calibri" panose="020F0502020204030204" pitchFamily="34" charset="0"/>
                      <a:cs typeface="Calibri" panose="020F0502020204030204" pitchFamily="34" charset="0"/>
                    </a:rPr>
                    <a:t>Integration plans for each scheduled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Update the Configuration Management plan with procedures for establishing and managing configuration baselines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Conduct the Technical Integration Meeting (TIM)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Conduct the Integration Readiness Review (IRR)</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ECEFF10-2FC7-3C8B-9532-2A7A0EC90FD5}"/>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B054BD05-DD77-B7BC-73CE-3801547C09C1}"/>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E22562D-C643-E7DD-5697-2420BFD8F542}"/>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Integration plan including each Spiral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Formal VV&amp;A Plans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Configuration Management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IRR Approval to begin Integration</a:t>
                  </a:r>
                </a:p>
              </p:txBody>
            </p:sp>
            <p:sp>
              <p:nvSpPr>
                <p:cNvPr id="39" name="Rectangle: Rounded Corners 38">
                  <a:extLst>
                    <a:ext uri="{FF2B5EF4-FFF2-40B4-BE49-F238E27FC236}">
                      <a16:creationId xmlns:a16="http://schemas.microsoft.com/office/drawing/2014/main" id="{211EF4ED-9988-AF6D-578E-B88723049D8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FDEEDCE-CA20-06AA-2D24-B09D4BE578E3}"/>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15B9F187-F2EA-355C-1103-93A1468B9427}"/>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843CB8D7-9180-B004-F94E-A25814F7DE0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F1719E38-3727-B5CB-0939-7D5177F59F8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DBB268BB-D46B-0526-9A37-5523F6D71DA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71362233-871F-B315-F935-06E83D5EE7B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399601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Planning</a:t>
            </a:r>
          </a:p>
        </p:txBody>
      </p:sp>
      <p:sp>
        <p:nvSpPr>
          <p:cNvPr id="3" name="Content Placeholder 2"/>
          <p:cNvSpPr>
            <a:spLocks noGrp="1"/>
          </p:cNvSpPr>
          <p:nvPr>
            <p:ph idx="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32</a:t>
            </a:fld>
            <a:endParaRPr lang="en-US" dirty="0"/>
          </a:p>
        </p:txBody>
      </p:sp>
      <p:grpSp>
        <p:nvGrpSpPr>
          <p:cNvPr id="6" name="Group 5">
            <a:extLst>
              <a:ext uri="{FF2B5EF4-FFF2-40B4-BE49-F238E27FC236}">
                <a16:creationId xmlns:a16="http://schemas.microsoft.com/office/drawing/2014/main" id="{6F6E0031-B3E0-8BD3-AB49-526CDFD5792A}"/>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FF7BB1A3-B4AE-815D-13B5-F5C0131B150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56ADF140-DBC2-66F7-9FF7-B64DCD916E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42420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2099" y="868680"/>
            <a:ext cx="7718662" cy="5423263"/>
          </a:xfrm>
          <a:prstGeom prst="rect">
            <a:avLst/>
          </a:prstGeom>
        </p:spPr>
      </p:pic>
      <p:sp>
        <p:nvSpPr>
          <p:cNvPr id="2" name="Title 1"/>
          <p:cNvSpPr>
            <a:spLocks noGrp="1"/>
          </p:cNvSpPr>
          <p:nvPr>
            <p:ph type="title"/>
          </p:nvPr>
        </p:nvSpPr>
        <p:spPr/>
        <p:txBody>
          <a:bodyPr>
            <a:normAutofit/>
          </a:bodyPr>
          <a:lstStyle/>
          <a:p>
            <a:r>
              <a:rPr lang="en-US" dirty="0"/>
              <a:t>Integration Blocks </a:t>
            </a:r>
            <a:r>
              <a:rPr lang="en-US" b="0" dirty="0"/>
              <a:t>(Overview 1 of 2)</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33</a:t>
            </a:fld>
            <a:endParaRPr lang="en-US" dirty="0"/>
          </a:p>
        </p:txBody>
      </p:sp>
      <p:sp>
        <p:nvSpPr>
          <p:cNvPr id="9" name="Content Placeholder 2">
            <a:extLst>
              <a:ext uri="{FF2B5EF4-FFF2-40B4-BE49-F238E27FC236}">
                <a16:creationId xmlns:a16="http://schemas.microsoft.com/office/drawing/2014/main" id="{F26EB92D-795E-490F-8503-D9A3A8B8960C}"/>
              </a:ext>
            </a:extLst>
          </p:cNvPr>
          <p:cNvSpPr txBox="1">
            <a:spLocks/>
          </p:cNvSpPr>
          <p:nvPr/>
        </p:nvSpPr>
        <p:spPr>
          <a:xfrm>
            <a:off x="342900" y="1254089"/>
            <a:ext cx="7567450" cy="158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We divide the activities to integrate the system  into a series of seven blocks</a:t>
            </a:r>
          </a:p>
          <a:p>
            <a:pPr marL="457200" indent="-457200">
              <a:buFont typeface="Wingdings" panose="05000000000000000000" pitchFamily="2" charset="2"/>
              <a:buChar char="Ø"/>
            </a:pPr>
            <a:r>
              <a:rPr lang="en-US" dirty="0"/>
              <a:t>Each block has a focus </a:t>
            </a:r>
          </a:p>
        </p:txBody>
      </p:sp>
      <p:sp>
        <p:nvSpPr>
          <p:cNvPr id="10" name="TextBox 9">
            <a:extLst>
              <a:ext uri="{FF2B5EF4-FFF2-40B4-BE49-F238E27FC236}">
                <a16:creationId xmlns:a16="http://schemas.microsoft.com/office/drawing/2014/main" id="{834FDB3D-7EE0-0D12-39CE-51A4F3C33319}"/>
              </a:ext>
            </a:extLst>
          </p:cNvPr>
          <p:cNvSpPr txBox="1"/>
          <p:nvPr/>
        </p:nvSpPr>
        <p:spPr>
          <a:xfrm>
            <a:off x="342900" y="2838524"/>
            <a:ext cx="6101256" cy="480131"/>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Each block builds on earlier blocks</a:t>
            </a:r>
          </a:p>
        </p:txBody>
      </p:sp>
      <p:sp>
        <p:nvSpPr>
          <p:cNvPr id="11" name="TextBox 10">
            <a:extLst>
              <a:ext uri="{FF2B5EF4-FFF2-40B4-BE49-F238E27FC236}">
                <a16:creationId xmlns:a16="http://schemas.microsoft.com/office/drawing/2014/main" id="{5E52CC63-E24D-D6A4-EB96-0BB4C85B3099}"/>
              </a:ext>
            </a:extLst>
          </p:cNvPr>
          <p:cNvSpPr txBox="1"/>
          <p:nvPr/>
        </p:nvSpPr>
        <p:spPr>
          <a:xfrm>
            <a:off x="342900" y="3810557"/>
            <a:ext cx="4043856" cy="1255728"/>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Tailor the block activities based on the nature of the event</a:t>
            </a:r>
            <a:endParaRPr lang="en-US" sz="2800" dirty="0">
              <a:cs typeface="Calibri"/>
            </a:endParaRPr>
          </a:p>
        </p:txBody>
      </p:sp>
      <p:grpSp>
        <p:nvGrpSpPr>
          <p:cNvPr id="8" name="Group 7">
            <a:extLst>
              <a:ext uri="{FF2B5EF4-FFF2-40B4-BE49-F238E27FC236}">
                <a16:creationId xmlns:a16="http://schemas.microsoft.com/office/drawing/2014/main" id="{72D54696-CD6D-CEC7-E5C5-11FFA5FFE35E}"/>
              </a:ext>
            </a:extLst>
          </p:cNvPr>
          <p:cNvGrpSpPr/>
          <p:nvPr/>
        </p:nvGrpSpPr>
        <p:grpSpPr>
          <a:xfrm>
            <a:off x="10751702" y="266700"/>
            <a:ext cx="1097280" cy="685800"/>
            <a:chOff x="6771067" y="4966859"/>
            <a:chExt cx="1097280" cy="685800"/>
          </a:xfrm>
        </p:grpSpPr>
        <p:sp>
          <p:nvSpPr>
            <p:cNvPr id="12" name="Rectangle: Rounded Corners 11">
              <a:extLst>
                <a:ext uri="{FF2B5EF4-FFF2-40B4-BE49-F238E27FC236}">
                  <a16:creationId xmlns:a16="http://schemas.microsoft.com/office/drawing/2014/main" id="{82A39FE3-B86F-2C9B-65C9-2F4CF4F3CCA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13" name="Oval 12">
              <a:extLst>
                <a:ext uri="{FF2B5EF4-FFF2-40B4-BE49-F238E27FC236}">
                  <a16:creationId xmlns:a16="http://schemas.microsoft.com/office/drawing/2014/main" id="{914B1556-58A8-1FBC-09C4-B704F8BE24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2256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8170" y="746728"/>
            <a:ext cx="8722954" cy="6128895"/>
          </a:xfrm>
          <a:prstGeom prst="rect">
            <a:avLst/>
          </a:prstGeom>
        </p:spPr>
      </p:pic>
      <p:sp>
        <p:nvSpPr>
          <p:cNvPr id="2" name="Title 1"/>
          <p:cNvSpPr>
            <a:spLocks noGrp="1"/>
          </p:cNvSpPr>
          <p:nvPr>
            <p:ph type="title"/>
          </p:nvPr>
        </p:nvSpPr>
        <p:spPr/>
        <p:txBody>
          <a:bodyPr>
            <a:normAutofit/>
          </a:bodyPr>
          <a:lstStyle/>
          <a:p>
            <a:r>
              <a:rPr lang="en-US" dirty="0"/>
              <a:t>Integration Blocks </a:t>
            </a:r>
            <a:r>
              <a:rPr lang="en-US" b="0" dirty="0"/>
              <a:t>(Overview 2 of 2)</a:t>
            </a:r>
            <a:endParaRPr lang="en-US" dirty="0"/>
          </a:p>
        </p:txBody>
      </p:sp>
      <p:sp>
        <p:nvSpPr>
          <p:cNvPr id="3" name="Slide Number Placeholder 2"/>
          <p:cNvSpPr>
            <a:spLocks noGrp="1"/>
          </p:cNvSpPr>
          <p:nvPr>
            <p:ph type="sldNum" sz="quarter" idx="12"/>
          </p:nvPr>
        </p:nvSpPr>
        <p:spPr>
          <a:xfrm>
            <a:off x="11404574" y="6591300"/>
            <a:ext cx="423621" cy="228600"/>
          </a:xfrm>
        </p:spPr>
        <p:txBody>
          <a:bodyPr/>
          <a:lstStyle/>
          <a:p>
            <a:pPr>
              <a:defRPr/>
            </a:pPr>
            <a:fld id="{A51840BD-C137-42AF-A883-7364683D4200}" type="slidenum">
              <a:rPr lang="en-US" smtClean="0">
                <a:solidFill>
                  <a:schemeClr val="tx1"/>
                </a:solidFill>
              </a:rPr>
              <a:pPr>
                <a:defRPr/>
              </a:pPr>
              <a:t>34</a:t>
            </a:fld>
            <a:endParaRPr lang="en-US" dirty="0">
              <a:solidFill>
                <a:schemeClr val="tx1"/>
              </a:solidFill>
            </a:endParaRPr>
          </a:p>
        </p:txBody>
      </p:sp>
      <p:sp>
        <p:nvSpPr>
          <p:cNvPr id="5" name="Content Placeholder 2"/>
          <p:cNvSpPr>
            <a:spLocks noGrp="1"/>
          </p:cNvSpPr>
          <p:nvPr>
            <p:ph idx="4294967295"/>
          </p:nvPr>
        </p:nvSpPr>
        <p:spPr>
          <a:xfrm>
            <a:off x="342900" y="1354444"/>
            <a:ext cx="7567613" cy="1585912"/>
          </a:xfrm>
        </p:spPr>
        <p:txBody>
          <a:bodyPr vert="horz" lIns="91440" tIns="45720" rIns="91440" bIns="45720" rtlCol="0" anchor="t">
            <a:normAutofit/>
          </a:bodyPr>
          <a:lstStyle/>
          <a:p>
            <a:pPr marL="457200" indent="-457200">
              <a:buFont typeface="Wingdings" panose="05000000000000000000" pitchFamily="2" charset="2"/>
              <a:buChar char="Ø"/>
            </a:pPr>
            <a:r>
              <a:rPr lang="en-US" dirty="0"/>
              <a:t>Here we show the major tasks that occur during each block</a:t>
            </a:r>
            <a:endParaRPr lang="en-US" dirty="0">
              <a:cs typeface="Calibri"/>
            </a:endParaRPr>
          </a:p>
        </p:txBody>
      </p:sp>
      <p:grpSp>
        <p:nvGrpSpPr>
          <p:cNvPr id="9" name="Group 8">
            <a:extLst>
              <a:ext uri="{FF2B5EF4-FFF2-40B4-BE49-F238E27FC236}">
                <a16:creationId xmlns:a16="http://schemas.microsoft.com/office/drawing/2014/main" id="{3C4DE8EF-31EC-7416-368A-A966EFE554AA}"/>
              </a:ext>
            </a:extLst>
          </p:cNvPr>
          <p:cNvGrpSpPr/>
          <p:nvPr/>
        </p:nvGrpSpPr>
        <p:grpSpPr>
          <a:xfrm>
            <a:off x="10743844" y="266700"/>
            <a:ext cx="1097280" cy="685800"/>
            <a:chOff x="6771067" y="4966859"/>
            <a:chExt cx="1097280" cy="685800"/>
          </a:xfrm>
        </p:grpSpPr>
        <p:sp>
          <p:nvSpPr>
            <p:cNvPr id="10" name="Rectangle: Rounded Corners 9">
              <a:extLst>
                <a:ext uri="{FF2B5EF4-FFF2-40B4-BE49-F238E27FC236}">
                  <a16:creationId xmlns:a16="http://schemas.microsoft.com/office/drawing/2014/main" id="{44EB42FF-2381-7739-EE74-421BADC5BF0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11" name="Oval 10">
              <a:extLst>
                <a:ext uri="{FF2B5EF4-FFF2-40B4-BE49-F238E27FC236}">
                  <a16:creationId xmlns:a16="http://schemas.microsoft.com/office/drawing/2014/main" id="{148B6F9E-3206-63BC-B723-FA0B3AECB2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78005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Integration Blocks – Cyber, Live, &amp; Multi Architecture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35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3189" y="913361"/>
            <a:ext cx="8414360" cy="5944639"/>
          </a:xfrm>
          <a:prstGeom prst="rect">
            <a:avLst/>
          </a:prstGeom>
        </p:spPr>
      </p:pic>
      <p:grpSp>
        <p:nvGrpSpPr>
          <p:cNvPr id="6" name="Group 5">
            <a:extLst>
              <a:ext uri="{FF2B5EF4-FFF2-40B4-BE49-F238E27FC236}">
                <a16:creationId xmlns:a16="http://schemas.microsoft.com/office/drawing/2014/main" id="{33DC6513-7FF6-8CE2-9FFD-1FB5BD45ADAA}"/>
              </a:ext>
            </a:extLst>
          </p:cNvPr>
          <p:cNvGrpSpPr/>
          <p:nvPr/>
        </p:nvGrpSpPr>
        <p:grpSpPr>
          <a:xfrm>
            <a:off x="10744200" y="570461"/>
            <a:ext cx="1097280" cy="685800"/>
            <a:chOff x="6771067" y="4966859"/>
            <a:chExt cx="1097280" cy="685800"/>
          </a:xfrm>
        </p:grpSpPr>
        <p:sp>
          <p:nvSpPr>
            <p:cNvPr id="7" name="Rectangle: Rounded Corners 6">
              <a:extLst>
                <a:ext uri="{FF2B5EF4-FFF2-40B4-BE49-F238E27FC236}">
                  <a16:creationId xmlns:a16="http://schemas.microsoft.com/office/drawing/2014/main" id="{60D3E745-03C4-591F-07CC-24F26829CFD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E1D4796F-9670-5630-5650-3B43B302EE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
        <p:nvSpPr>
          <p:cNvPr id="5" name="Content Placeholder 2"/>
          <p:cNvSpPr>
            <a:spLocks noGrp="1"/>
          </p:cNvSpPr>
          <p:nvPr>
            <p:ph idx="4294967295"/>
          </p:nvPr>
        </p:nvSpPr>
        <p:spPr>
          <a:xfrm>
            <a:off x="342900" y="1229970"/>
            <a:ext cx="11312525" cy="4908550"/>
          </a:xfrm>
        </p:spPr>
        <p:txBody>
          <a:bodyPr vert="horz" lIns="91440" tIns="45720" rIns="91440" bIns="45720" rtlCol="0" anchor="t">
            <a:normAutofit/>
          </a:bodyPr>
          <a:lstStyle/>
          <a:p>
            <a:r>
              <a:rPr lang="en-US" dirty="0"/>
              <a:t>Some events may need more tasks</a:t>
            </a:r>
          </a:p>
          <a:p>
            <a:pPr lvl="1"/>
            <a:r>
              <a:rPr lang="en-US" dirty="0"/>
              <a:t>Live systems </a:t>
            </a:r>
            <a:endParaRPr lang="en-US" dirty="0">
              <a:cs typeface="Calibri"/>
            </a:endParaRPr>
          </a:p>
          <a:p>
            <a:pPr lvl="1"/>
            <a:r>
              <a:rPr lang="en-US" dirty="0"/>
              <a:t>Multiple distributed simulation architectures                                                           </a:t>
            </a:r>
            <a:endParaRPr lang="en-US" dirty="0">
              <a:cs typeface="Calibri"/>
            </a:endParaRPr>
          </a:p>
          <a:p>
            <a:pPr lvl="1"/>
            <a:r>
              <a:rPr lang="en-US" dirty="0"/>
              <a:t>Cyber events </a:t>
            </a:r>
            <a:endParaRPr lang="en-US" dirty="0">
              <a:cs typeface="Calibri" panose="020F0502020204030204"/>
            </a:endParaRPr>
          </a:p>
        </p:txBody>
      </p:sp>
      <p:sp>
        <p:nvSpPr>
          <p:cNvPr id="9" name="Slide Number Placeholder 3">
            <a:extLst>
              <a:ext uri="{FF2B5EF4-FFF2-40B4-BE49-F238E27FC236}">
                <a16:creationId xmlns:a16="http://schemas.microsoft.com/office/drawing/2014/main" id="{952F8DFF-6BCB-8064-AD03-1403208FF3CF}"/>
              </a:ext>
            </a:extLst>
          </p:cNvPr>
          <p:cNvSpPr txBox="1">
            <a:spLocks/>
          </p:cNvSpPr>
          <p:nvPr/>
        </p:nvSpPr>
        <p:spPr>
          <a:xfrm>
            <a:off x="11029121" y="6508750"/>
            <a:ext cx="8472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840BD-C137-42AF-A883-7364683D4200}" type="slidenum">
              <a:rPr lang="en-US" smtClean="0"/>
              <a:pPr>
                <a:defRPr/>
              </a:pPr>
              <a:t>35</a:t>
            </a:fld>
            <a:endParaRPr lang="en-US" dirty="0"/>
          </a:p>
        </p:txBody>
      </p:sp>
    </p:spTree>
    <p:extLst>
      <p:ext uri="{BB962C8B-B14F-4D97-AF65-F5344CB8AC3E}">
        <p14:creationId xmlns:p14="http://schemas.microsoft.com/office/powerpoint/2010/main" val="83378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Block 1: Network Characterization, Collaboration Tools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1 activities focus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07805" y="4471299"/>
            <a:ext cx="2602841" cy="1828800"/>
          </a:xfrm>
          <a:prstGeom prst="rect">
            <a:avLst/>
          </a:prstGeom>
        </p:spPr>
      </p:pic>
      <p:grpSp>
        <p:nvGrpSpPr>
          <p:cNvPr id="7" name="Group 6">
            <a:extLst>
              <a:ext uri="{FF2B5EF4-FFF2-40B4-BE49-F238E27FC236}">
                <a16:creationId xmlns:a16="http://schemas.microsoft.com/office/drawing/2014/main" id="{9381CA24-E708-FE00-E230-7236A3FD2AF5}"/>
              </a:ext>
            </a:extLst>
          </p:cNvPr>
          <p:cNvGrpSpPr/>
          <p:nvPr/>
        </p:nvGrpSpPr>
        <p:grpSpPr>
          <a:xfrm>
            <a:off x="10744200" y="557901"/>
            <a:ext cx="1097280" cy="685800"/>
            <a:chOff x="6771067" y="4966859"/>
            <a:chExt cx="1097280" cy="685800"/>
          </a:xfrm>
        </p:grpSpPr>
        <p:sp>
          <p:nvSpPr>
            <p:cNvPr id="8" name="Rectangle: Rounded Corners 7">
              <a:extLst>
                <a:ext uri="{FF2B5EF4-FFF2-40B4-BE49-F238E27FC236}">
                  <a16:creationId xmlns:a16="http://schemas.microsoft.com/office/drawing/2014/main" id="{0B651844-F900-CECA-8089-BD9B13EC5F9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2939C670-5D3F-044A-757D-356915182FE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689274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Block 1 : Network Characterization, Collaboration Tools </a:t>
            </a:r>
            <a:r>
              <a:rPr lang="en-US" sz="3000" b="0" dirty="0"/>
              <a:t>(1 of 3)</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pPr marL="0" lvl="0" indent="0">
              <a:buNone/>
            </a:pPr>
            <a:r>
              <a:rPr lang="en-US" b="1" u="sng" dirty="0"/>
              <a:t>General</a:t>
            </a:r>
          </a:p>
          <a:p>
            <a:pPr lvl="0"/>
            <a:r>
              <a:rPr lang="en-US" dirty="0"/>
              <a:t>Ping all sites from all other sites to verify full mesh connectivity</a:t>
            </a:r>
          </a:p>
          <a:p>
            <a:r>
              <a:rPr lang="en-US" dirty="0">
                <a:ea typeface="+mn-lt"/>
                <a:cs typeface="+mn-lt"/>
              </a:rPr>
              <a:t>Find network latencies, jitter, and bandwidth by performing</a:t>
            </a:r>
            <a:r>
              <a:rPr lang="en-US" dirty="0"/>
              <a:t> full mesh network characterization</a:t>
            </a:r>
            <a:endParaRPr lang="en-US" dirty="0">
              <a:cs typeface="Calibri"/>
            </a:endParaRPr>
          </a:p>
          <a:p>
            <a:r>
              <a:rPr lang="en-US" dirty="0"/>
              <a:t>Checkout commercial voice and VOIP coordination lines</a:t>
            </a:r>
            <a:endParaRPr lang="en-US" dirty="0">
              <a:cs typeface="Calibri"/>
            </a:endParaRPr>
          </a:p>
          <a:p>
            <a:r>
              <a:rPr lang="en-US" dirty="0"/>
              <a:t>If multicast transport is needed, verify at least one multicast address is working to make sure the rendezvous point is </a:t>
            </a:r>
            <a:r>
              <a:rPr lang="en-US" dirty="0">
                <a:ea typeface="+mn-lt"/>
                <a:cs typeface="+mn-lt"/>
              </a:rPr>
              <a:t>configured </a:t>
            </a:r>
            <a:r>
              <a:rPr lang="en-US" dirty="0"/>
              <a:t>correctly </a:t>
            </a:r>
            <a:endParaRPr lang="en-US" dirty="0">
              <a:cs typeface="Calibri"/>
            </a:endParaRPr>
          </a:p>
          <a:p>
            <a:pPr lvl="0"/>
            <a:r>
              <a:rPr lang="en-US" dirty="0"/>
              <a:t>Determine the correct Maximum Transmission Unit (MTU) size for the network, and make sure all computers have correctly set the MTU</a:t>
            </a:r>
          </a:p>
          <a:p>
            <a:pPr lvl="1"/>
            <a:r>
              <a:rPr lang="en-US" dirty="0"/>
              <a:t>MTU size is critical when using tunnels or encryptors</a:t>
            </a:r>
          </a:p>
          <a:p>
            <a:r>
              <a:rPr lang="en-US" dirty="0"/>
              <a:t>Verify systems have Time-to-Live (TTL) set based on network configuration</a:t>
            </a:r>
            <a:endParaRPr lang="en-US"/>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37</a:t>
            </a:fld>
            <a:endParaRPr lang="en-US" dirty="0"/>
          </a:p>
        </p:txBody>
      </p:sp>
      <p:grpSp>
        <p:nvGrpSpPr>
          <p:cNvPr id="5" name="Group 4">
            <a:extLst>
              <a:ext uri="{FF2B5EF4-FFF2-40B4-BE49-F238E27FC236}">
                <a16:creationId xmlns:a16="http://schemas.microsoft.com/office/drawing/2014/main" id="{5DDBD9D9-E67B-6681-EBE6-44E32640ADED}"/>
              </a:ext>
            </a:extLst>
          </p:cNvPr>
          <p:cNvGrpSpPr/>
          <p:nvPr/>
        </p:nvGrpSpPr>
        <p:grpSpPr>
          <a:xfrm>
            <a:off x="10744200" y="442325"/>
            <a:ext cx="1097280" cy="685800"/>
            <a:chOff x="6771067" y="4966859"/>
            <a:chExt cx="1097280" cy="685800"/>
          </a:xfrm>
        </p:grpSpPr>
        <p:sp>
          <p:nvSpPr>
            <p:cNvPr id="6" name="Rectangle: Rounded Corners 5">
              <a:extLst>
                <a:ext uri="{FF2B5EF4-FFF2-40B4-BE49-F238E27FC236}">
                  <a16:creationId xmlns:a16="http://schemas.microsoft.com/office/drawing/2014/main" id="{7CDA9568-8651-9AEE-30D0-7339307498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ECE7445A-241A-7296-C36C-3A11DCB5645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68282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Block 1 : Network Characterization, Collaboration Tools </a:t>
            </a:r>
            <a:r>
              <a:rPr lang="en-US" sz="3000" b="0" dirty="0"/>
              <a:t>(2 of 3)</a:t>
            </a:r>
            <a:endParaRPr lang="en-US" sz="3000" dirty="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Train the team on coordination tools including chat, file share, Time Ordered Event List (TOEL) server, visualization, and VTC</a:t>
            </a:r>
          </a:p>
          <a:p>
            <a:pPr lvl="0"/>
            <a:r>
              <a:rPr lang="en-US" dirty="0"/>
              <a:t>Implement and test network monitoring system</a:t>
            </a:r>
          </a:p>
          <a:p>
            <a:r>
              <a:rPr lang="en-US" dirty="0"/>
              <a:t>Verify all sites have access to a time server </a:t>
            </a:r>
            <a:endParaRPr lang="en-US" dirty="0">
              <a:cs typeface="Calibri" panose="020F0502020204030204"/>
            </a:endParaRPr>
          </a:p>
          <a:p>
            <a:r>
              <a:rPr lang="en-US" dirty="0"/>
              <a:t>If using emulated networks – verify routes through the emulated network</a:t>
            </a:r>
            <a:endParaRPr lang="en-US">
              <a:cs typeface="Calibri"/>
            </a:endParaRP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38</a:t>
            </a:fld>
            <a:endParaRPr lang="en-US" dirty="0"/>
          </a:p>
        </p:txBody>
      </p:sp>
      <p:grpSp>
        <p:nvGrpSpPr>
          <p:cNvPr id="5" name="Group 4">
            <a:extLst>
              <a:ext uri="{FF2B5EF4-FFF2-40B4-BE49-F238E27FC236}">
                <a16:creationId xmlns:a16="http://schemas.microsoft.com/office/drawing/2014/main" id="{149B214B-C8E0-45D4-AAF4-C880FDF0F5B8}"/>
              </a:ext>
            </a:extLst>
          </p:cNvPr>
          <p:cNvGrpSpPr/>
          <p:nvPr/>
        </p:nvGrpSpPr>
        <p:grpSpPr>
          <a:xfrm>
            <a:off x="10733846" y="532018"/>
            <a:ext cx="1097280" cy="685800"/>
            <a:chOff x="6771067" y="4966859"/>
            <a:chExt cx="1097280" cy="685800"/>
          </a:xfrm>
        </p:grpSpPr>
        <p:sp>
          <p:nvSpPr>
            <p:cNvPr id="6" name="Rectangle: Rounded Corners 5">
              <a:extLst>
                <a:ext uri="{FF2B5EF4-FFF2-40B4-BE49-F238E27FC236}">
                  <a16:creationId xmlns:a16="http://schemas.microsoft.com/office/drawing/2014/main" id="{F3CF589B-3CBC-64C9-29FE-20D07E7D90B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B3522BFC-97FA-7B14-1626-5AE8E896068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43049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Block 1 : Network Characterization, Collaboration Tools </a:t>
            </a:r>
            <a:r>
              <a:rPr lang="en-US" sz="3000" b="0" dirty="0"/>
              <a:t>(3 of 3)</a:t>
            </a:r>
            <a:endParaRPr lang="en-US" sz="3000" dirty="0"/>
          </a:p>
        </p:txBody>
      </p:sp>
      <p:sp>
        <p:nvSpPr>
          <p:cNvPr id="3" name="Content Placeholder 2"/>
          <p:cNvSpPr>
            <a:spLocks noGrp="1"/>
          </p:cNvSpPr>
          <p:nvPr>
            <p:ph idx="1"/>
          </p:nvPr>
        </p:nvSpPr>
        <p:spPr/>
        <p:txBody>
          <a:bodyPr vert="horz" lIns="91440" tIns="45720" rIns="91440" bIns="45720" rtlCol="0" anchor="t">
            <a:normAutofit/>
          </a:bodyPr>
          <a:lstStyle/>
          <a:p>
            <a:pPr marL="0" lvl="0" indent="0">
              <a:buNone/>
            </a:pPr>
            <a:r>
              <a:rPr lang="en-US" b="1" u="sng" dirty="0"/>
              <a:t>Multi-Architecture</a:t>
            </a:r>
          </a:p>
          <a:p>
            <a:r>
              <a:rPr lang="en-US" dirty="0"/>
              <a:t>Verify each Architecture / </a:t>
            </a:r>
            <a:r>
              <a:rPr lang="en-US" dirty="0" err="1"/>
              <a:t>SDEM</a:t>
            </a:r>
            <a:r>
              <a:rPr lang="en-US" dirty="0"/>
              <a:t> Federation individually</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39</a:t>
            </a:fld>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grpSp>
        <p:nvGrpSpPr>
          <p:cNvPr id="6" name="Group 5">
            <a:extLst>
              <a:ext uri="{FF2B5EF4-FFF2-40B4-BE49-F238E27FC236}">
                <a16:creationId xmlns:a16="http://schemas.microsoft.com/office/drawing/2014/main" id="{4905A749-A7A2-6759-6EE6-566C274FA5CE}"/>
              </a:ext>
            </a:extLst>
          </p:cNvPr>
          <p:cNvGrpSpPr/>
          <p:nvPr/>
        </p:nvGrpSpPr>
        <p:grpSpPr>
          <a:xfrm>
            <a:off x="10744200" y="532018"/>
            <a:ext cx="1097280" cy="685800"/>
            <a:chOff x="6771067" y="4966859"/>
            <a:chExt cx="1097280" cy="685800"/>
          </a:xfrm>
        </p:grpSpPr>
        <p:sp>
          <p:nvSpPr>
            <p:cNvPr id="7" name="Rectangle: Rounded Corners 6">
              <a:extLst>
                <a:ext uri="{FF2B5EF4-FFF2-40B4-BE49-F238E27FC236}">
                  <a16:creationId xmlns:a16="http://schemas.microsoft.com/office/drawing/2014/main" id="{9B3BD33D-184F-28B2-2398-0AD643061C6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C32F207C-89A8-DCD5-B048-73846267A3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44088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Purpose of a defined LVC Event Process</a:t>
            </a:r>
          </a:p>
        </p:txBody>
      </p:sp>
      <p:sp>
        <p:nvSpPr>
          <p:cNvPr id="3" name="Content Placeholder 2"/>
          <p:cNvSpPr>
            <a:spLocks noGrp="1"/>
          </p:cNvSpPr>
          <p:nvPr>
            <p:ph idx="1"/>
          </p:nvPr>
        </p:nvSpPr>
        <p:spPr>
          <a:xfrm>
            <a:off x="838200" y="1583267"/>
            <a:ext cx="10515600" cy="4593696"/>
          </a:xfrm>
        </p:spPr>
        <p:txBody>
          <a:bodyPr vert="horz" lIns="91440" tIns="45720" rIns="91440" bIns="45720" rtlCol="0" anchor="t">
            <a:normAutofit/>
          </a:bodyPr>
          <a:lstStyle/>
          <a:p>
            <a:pPr marL="457200" indent="-457200"/>
            <a:r>
              <a:rPr lang="en-US" dirty="0"/>
              <a:t>A useful Life Cycle framework to reduce risk when building complex M&amp;S environments</a:t>
            </a:r>
            <a:endParaRPr lang="en-US" dirty="0">
              <a:cs typeface="Calibri" panose="020F0502020204030204"/>
            </a:endParaRPr>
          </a:p>
          <a:p>
            <a:pPr marL="456565" indent="-456565"/>
            <a:r>
              <a:rPr lang="en-US" dirty="0"/>
              <a:t>A well-defined process that:</a:t>
            </a:r>
          </a:p>
          <a:p>
            <a:pPr lvl="1"/>
            <a:r>
              <a:rPr lang="en-US" dirty="0"/>
              <a:t>Allows for less reliance on highly skilled practitioners</a:t>
            </a:r>
            <a:endParaRPr lang="en-US" dirty="0">
              <a:cs typeface="Calibri"/>
            </a:endParaRPr>
          </a:p>
          <a:p>
            <a:pPr lvl="1"/>
            <a:r>
              <a:rPr lang="en-US" dirty="0"/>
              <a:t>Is comprehensive, but easy to tailor</a:t>
            </a:r>
            <a:endParaRPr lang="en-US" dirty="0">
              <a:cs typeface="Calibri"/>
            </a:endParaRPr>
          </a:p>
          <a:p>
            <a:pPr lvl="1"/>
            <a:r>
              <a:rPr lang="en-US" dirty="0"/>
              <a:t>Is repeatable</a:t>
            </a:r>
            <a:endParaRPr lang="en-US" dirty="0">
              <a:cs typeface="Calibri"/>
            </a:endParaRP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a:t>
            </a:fld>
            <a:endParaRPr lang="en-US" dirty="0"/>
          </a:p>
        </p:txBody>
      </p:sp>
      <p:sp>
        <p:nvSpPr>
          <p:cNvPr id="6" name="TextBox 5">
            <a:extLst>
              <a:ext uri="{FF2B5EF4-FFF2-40B4-BE49-F238E27FC236}">
                <a16:creationId xmlns:a16="http://schemas.microsoft.com/office/drawing/2014/main" id="{18C89F1F-CF3D-8B64-2342-8EB3EA6DD1A7}"/>
              </a:ext>
            </a:extLst>
          </p:cNvPr>
          <p:cNvSpPr txBox="1"/>
          <p:nvPr/>
        </p:nvSpPr>
        <p:spPr>
          <a:xfrm>
            <a:off x="342900" y="952500"/>
            <a:ext cx="11506200" cy="461665"/>
          </a:xfrm>
          <a:prstGeom prst="rect">
            <a:avLst/>
          </a:prstGeom>
          <a:noFill/>
        </p:spPr>
        <p:txBody>
          <a:bodyPr wrap="square">
            <a:spAutoFit/>
          </a:bodyPr>
          <a:lstStyle/>
          <a:p>
            <a:pPr marL="0" indent="0">
              <a:buNone/>
            </a:pPr>
            <a:r>
              <a:rPr lang="en-US" sz="2400" b="1" i="1" dirty="0"/>
              <a:t>Solving the common problems of Distributed LVC events requires:</a:t>
            </a:r>
          </a:p>
        </p:txBody>
      </p:sp>
    </p:spTree>
    <p:extLst>
      <p:ext uri="{BB962C8B-B14F-4D97-AF65-F5344CB8AC3E}">
        <p14:creationId xmlns:p14="http://schemas.microsoft.com/office/powerpoint/2010/main" val="3967076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94799" y="4437857"/>
            <a:ext cx="2602841" cy="1828800"/>
          </a:xfrm>
          <a:prstGeom prst="rect">
            <a:avLst/>
          </a:prstGeom>
        </p:spPr>
      </p:pic>
      <p:sp>
        <p:nvSpPr>
          <p:cNvPr id="2" name="Title 1"/>
          <p:cNvSpPr>
            <a:spLocks noGrp="1"/>
          </p:cNvSpPr>
          <p:nvPr>
            <p:ph type="title"/>
          </p:nvPr>
        </p:nvSpPr>
        <p:spPr/>
        <p:txBody>
          <a:bodyPr>
            <a:normAutofit/>
          </a:bodyPr>
          <a:lstStyle/>
          <a:p>
            <a:r>
              <a:rPr lang="en-US" dirty="0"/>
              <a:t>Block 2: System/Simulation Interoperability </a:t>
            </a:r>
            <a:r>
              <a:rPr lang="en-US" b="0" dirty="0"/>
              <a:t>(1 of 4)</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2 Activities focus on: integration and testing   the message interchanges between systems; checking enumerations between applications, testing parametric data and performance interactions between entities,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40</a:t>
            </a:fld>
            <a:endParaRPr lang="en-US" dirty="0"/>
          </a:p>
        </p:txBody>
      </p:sp>
      <p:grpSp>
        <p:nvGrpSpPr>
          <p:cNvPr id="6" name="Group 5">
            <a:extLst>
              <a:ext uri="{FF2B5EF4-FFF2-40B4-BE49-F238E27FC236}">
                <a16:creationId xmlns:a16="http://schemas.microsoft.com/office/drawing/2014/main" id="{2EBAF857-F352-3C5E-7C97-192F8C7B459C}"/>
              </a:ext>
            </a:extLst>
          </p:cNvPr>
          <p:cNvGrpSpPr/>
          <p:nvPr/>
        </p:nvGrpSpPr>
        <p:grpSpPr>
          <a:xfrm>
            <a:off x="10744200" y="681037"/>
            <a:ext cx="1097280" cy="685800"/>
            <a:chOff x="6771067" y="4966859"/>
            <a:chExt cx="1097280" cy="685800"/>
          </a:xfrm>
        </p:grpSpPr>
        <p:sp>
          <p:nvSpPr>
            <p:cNvPr id="7" name="Rectangle: Rounded Corners 6">
              <a:extLst>
                <a:ext uri="{FF2B5EF4-FFF2-40B4-BE49-F238E27FC236}">
                  <a16:creationId xmlns:a16="http://schemas.microsoft.com/office/drawing/2014/main" id="{1FAAFC2D-8EDD-6F0D-906F-D91430B8B42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7C015183-E334-9F25-7E87-B779BE3158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2880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(2 of 4)</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process correctly</a:t>
            </a:r>
          </a:p>
          <a:p>
            <a:pPr lvl="0"/>
            <a:r>
              <a:rPr lang="en-US" dirty="0"/>
              <a:t>Perform terrain correlation to the level needed for the event</a:t>
            </a:r>
          </a:p>
          <a:p>
            <a:pPr lvl="0"/>
            <a:r>
              <a:rPr lang="en-US" dirty="0"/>
              <a:t>Test all multicast addresses</a:t>
            </a:r>
            <a:endParaRPr lang="en-US" dirty="0">
              <a:cs typeface="Calibri"/>
            </a:endParaRP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41</a:t>
            </a:fld>
            <a:endParaRPr lang="en-US" dirty="0"/>
          </a:p>
        </p:txBody>
      </p:sp>
      <p:grpSp>
        <p:nvGrpSpPr>
          <p:cNvPr id="5" name="Group 4">
            <a:extLst>
              <a:ext uri="{FF2B5EF4-FFF2-40B4-BE49-F238E27FC236}">
                <a16:creationId xmlns:a16="http://schemas.microsoft.com/office/drawing/2014/main" id="{AFFBFB86-7D31-C9BB-0069-82DBAD417D1F}"/>
              </a:ext>
            </a:extLst>
          </p:cNvPr>
          <p:cNvGrpSpPr/>
          <p:nvPr/>
        </p:nvGrpSpPr>
        <p:grpSpPr>
          <a:xfrm>
            <a:off x="10744200" y="650326"/>
            <a:ext cx="1097280" cy="685800"/>
            <a:chOff x="6771067" y="4966859"/>
            <a:chExt cx="1097280" cy="685800"/>
          </a:xfrm>
        </p:grpSpPr>
        <p:sp>
          <p:nvSpPr>
            <p:cNvPr id="6" name="Rectangle: Rounded Corners 5">
              <a:extLst>
                <a:ext uri="{FF2B5EF4-FFF2-40B4-BE49-F238E27FC236}">
                  <a16:creationId xmlns:a16="http://schemas.microsoft.com/office/drawing/2014/main" id="{5AF3A195-455C-B7AC-BAC1-17B3A61E47D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40722FCB-1230-FB7A-1CE4-E46BBAC18E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83550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(3 of 4)</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u="sng" dirty="0"/>
              <a:t>Live</a:t>
            </a:r>
            <a:endParaRPr lang="en-US" dirty="0"/>
          </a:p>
          <a:p>
            <a:r>
              <a:rPr lang="en-US" dirty="0"/>
              <a:t>Use surrogates to perform pairwise tests with live interface systems if the live systems are not available</a:t>
            </a:r>
            <a:endParaRPr lang="en-US" dirty="0">
              <a:cs typeface="Calibri"/>
            </a:endParaRP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42</a:t>
            </a:fld>
            <a:endParaRPr lang="en-US" dirty="0"/>
          </a:p>
        </p:txBody>
      </p:sp>
      <p:grpSp>
        <p:nvGrpSpPr>
          <p:cNvPr id="5" name="Group 4">
            <a:extLst>
              <a:ext uri="{FF2B5EF4-FFF2-40B4-BE49-F238E27FC236}">
                <a16:creationId xmlns:a16="http://schemas.microsoft.com/office/drawing/2014/main" id="{74C372FD-00F4-00C9-731C-4E7C2F374062}"/>
              </a:ext>
            </a:extLst>
          </p:cNvPr>
          <p:cNvGrpSpPr/>
          <p:nvPr/>
        </p:nvGrpSpPr>
        <p:grpSpPr>
          <a:xfrm>
            <a:off x="10751820" y="615652"/>
            <a:ext cx="1097280" cy="685800"/>
            <a:chOff x="6771067" y="4966859"/>
            <a:chExt cx="1097280" cy="685800"/>
          </a:xfrm>
        </p:grpSpPr>
        <p:sp>
          <p:nvSpPr>
            <p:cNvPr id="6" name="Rectangle: Rounded Corners 5">
              <a:extLst>
                <a:ext uri="{FF2B5EF4-FFF2-40B4-BE49-F238E27FC236}">
                  <a16:creationId xmlns:a16="http://schemas.microsoft.com/office/drawing/2014/main" id="{26B410B1-BDB5-DC21-DBED-6F88E1592FD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57B19113-5068-A878-4CFF-DB5E4AFCD5E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99794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System/Simulation Interoperability </a:t>
            </a:r>
            <a:r>
              <a:rPr lang="en-US" b="0" dirty="0"/>
              <a:t>(4 of 4)</a:t>
            </a:r>
            <a:endParaRPr lang="en-US" dirty="0"/>
          </a:p>
        </p:txBody>
      </p:sp>
      <p:sp>
        <p:nvSpPr>
          <p:cNvPr id="3" name="Content Placeholder 2"/>
          <p:cNvSpPr>
            <a:spLocks noGrp="1"/>
          </p:cNvSpPr>
          <p:nvPr>
            <p:ph idx="1"/>
          </p:nvPr>
        </p:nvSpPr>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43</a:t>
            </a:fld>
            <a:endParaRPr lang="en-US" dirty="0"/>
          </a:p>
        </p:txBody>
      </p:sp>
      <p:grpSp>
        <p:nvGrpSpPr>
          <p:cNvPr id="5" name="Group 4">
            <a:extLst>
              <a:ext uri="{FF2B5EF4-FFF2-40B4-BE49-F238E27FC236}">
                <a16:creationId xmlns:a16="http://schemas.microsoft.com/office/drawing/2014/main" id="{F99153BC-1358-A092-8DE6-D7D6E79591D3}"/>
              </a:ext>
            </a:extLst>
          </p:cNvPr>
          <p:cNvGrpSpPr/>
          <p:nvPr/>
        </p:nvGrpSpPr>
        <p:grpSpPr>
          <a:xfrm>
            <a:off x="10744200" y="681037"/>
            <a:ext cx="1097280" cy="685800"/>
            <a:chOff x="6771067" y="4966859"/>
            <a:chExt cx="1097280" cy="685800"/>
          </a:xfrm>
        </p:grpSpPr>
        <p:sp>
          <p:nvSpPr>
            <p:cNvPr id="6" name="Rectangle: Rounded Corners 5">
              <a:extLst>
                <a:ext uri="{FF2B5EF4-FFF2-40B4-BE49-F238E27FC236}">
                  <a16:creationId xmlns:a16="http://schemas.microsoft.com/office/drawing/2014/main" id="{6D21539C-8B56-EEF7-8A9E-1493993C5B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C1C0E96-337E-202B-D484-601DBF3993E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21774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12503" y="4437857"/>
            <a:ext cx="2602841" cy="1828800"/>
          </a:xfrm>
          <a:prstGeom prst="rect">
            <a:avLst/>
          </a:prstGeom>
        </p:spPr>
      </p:pic>
      <p:sp>
        <p:nvSpPr>
          <p:cNvPr id="2" name="Title 1"/>
          <p:cNvSpPr>
            <a:spLocks noGrp="1"/>
          </p:cNvSpPr>
          <p:nvPr>
            <p:ph type="title"/>
          </p:nvPr>
        </p:nvSpPr>
        <p:spPr/>
        <p:txBody>
          <a:bodyPr>
            <a:normAutofit/>
          </a:bodyPr>
          <a:lstStyle/>
          <a:p>
            <a:r>
              <a:rPr lang="en-US" dirty="0"/>
              <a:t>Block 3: Scenario Thread &amp; Data Collection</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dirty="0"/>
              <a:t>Block 3 Activities focus on testing scenario threads</a:t>
            </a:r>
          </a:p>
          <a:p>
            <a:r>
              <a:rPr lang="en-US" dirty="0"/>
              <a:t>The minimum entrance requirement is having all scenarios defined</a:t>
            </a:r>
          </a:p>
          <a:p>
            <a:r>
              <a:rPr lang="en-US" dirty="0"/>
              <a:t>Develop a set of configuration files in advance to execute the test  threads</a:t>
            </a:r>
          </a:p>
          <a:p>
            <a:r>
              <a:rPr lang="en-US" dirty="0"/>
              <a:t>Issues found in thread testing include</a:t>
            </a:r>
          </a:p>
          <a:p>
            <a:pPr lvl="1">
              <a:spcBef>
                <a:spcPts val="0"/>
              </a:spcBef>
            </a:pPr>
            <a:r>
              <a:rPr lang="en-US" dirty="0"/>
              <a:t>Timing issues: Cannot perform all activities in the time specified</a:t>
            </a:r>
          </a:p>
          <a:p>
            <a:pPr lvl="1">
              <a:spcBef>
                <a:spcPts val="0"/>
              </a:spcBef>
            </a:pPr>
            <a:r>
              <a:rPr lang="en-US" dirty="0"/>
              <a:t>Message issues: The simulations or tactical systems do not generate the expected output from the inputs</a:t>
            </a:r>
          </a:p>
          <a:p>
            <a:pPr lvl="1">
              <a:spcBef>
                <a:spcPts val="0"/>
              </a:spcBef>
            </a:pPr>
            <a:r>
              <a:rPr lang="en-US" dirty="0"/>
              <a:t>Capability issues: The simulations or tactical systems cannot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44</a:t>
            </a:fld>
            <a:endParaRPr lang="en-US" dirty="0"/>
          </a:p>
        </p:txBody>
      </p:sp>
      <p:grpSp>
        <p:nvGrpSpPr>
          <p:cNvPr id="6" name="Group 5">
            <a:extLst>
              <a:ext uri="{FF2B5EF4-FFF2-40B4-BE49-F238E27FC236}">
                <a16:creationId xmlns:a16="http://schemas.microsoft.com/office/drawing/2014/main" id="{4B15FD0C-221B-E2DD-CF20-7B127F135774}"/>
              </a:ext>
            </a:extLst>
          </p:cNvPr>
          <p:cNvGrpSpPr/>
          <p:nvPr/>
        </p:nvGrpSpPr>
        <p:grpSpPr>
          <a:xfrm>
            <a:off x="10744200" y="615652"/>
            <a:ext cx="1097280" cy="685800"/>
            <a:chOff x="6771067" y="4966859"/>
            <a:chExt cx="1097280" cy="685800"/>
          </a:xfrm>
        </p:grpSpPr>
        <p:sp>
          <p:nvSpPr>
            <p:cNvPr id="7" name="Rectangle: Rounded Corners 6">
              <a:extLst>
                <a:ext uri="{FF2B5EF4-FFF2-40B4-BE49-F238E27FC236}">
                  <a16:creationId xmlns:a16="http://schemas.microsoft.com/office/drawing/2014/main" id="{477C8D18-A88C-C0A7-A215-1419115134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CADBBD14-55FE-8926-A78C-94A039B991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70212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Scenario Testing Concept</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Avoid the “Big-Bang” approach, running the scenario full up the first time</a:t>
            </a:r>
          </a:p>
          <a:p>
            <a:r>
              <a:rPr lang="en-US" dirty="0"/>
              <a:t>Review the scenario to look for: </a:t>
            </a:r>
          </a:p>
          <a:p>
            <a:pPr lvl="1"/>
            <a:r>
              <a:rPr lang="en-US" dirty="0"/>
              <a:t>Activities that repeat multiple times</a:t>
            </a:r>
          </a:p>
          <a:p>
            <a:pPr lvl="1"/>
            <a:r>
              <a:rPr lang="en-US" dirty="0"/>
              <a:t>Critical activities that are key to the scenario</a:t>
            </a:r>
          </a:p>
          <a:p>
            <a:pPr lvl="1"/>
            <a:r>
              <a:rPr lang="en-US" dirty="0"/>
              <a:t>New or novel activities, not exercised before</a:t>
            </a:r>
            <a:endParaRPr lang="en-US" dirty="0">
              <a:cs typeface="Calibri"/>
            </a:endParaRPr>
          </a:p>
          <a:p>
            <a:pPr lvl="1"/>
            <a:r>
              <a:rPr lang="en-US" dirty="0"/>
              <a:t>Very complex activities</a:t>
            </a:r>
          </a:p>
          <a:p>
            <a:pPr lvl="1"/>
            <a:r>
              <a:rPr lang="en-US" dirty="0"/>
              <a:t>Activities that involve many participants</a:t>
            </a:r>
          </a:p>
          <a:p>
            <a:r>
              <a:rPr lang="en-US" dirty="0"/>
              <a:t>Document the message flows and actions needed for each of the identified threads</a:t>
            </a:r>
          </a:p>
          <a:p>
            <a:r>
              <a:rPr lang="en-US" dirty="0"/>
              <a:t>GOAL: eliminate issues at a small scale before attempting the full scenario</a:t>
            </a: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45</a:t>
            </a:fld>
            <a:endParaRPr lang="en-US" dirty="0"/>
          </a:p>
        </p:txBody>
      </p:sp>
      <p:grpSp>
        <p:nvGrpSpPr>
          <p:cNvPr id="5" name="Group 4">
            <a:extLst>
              <a:ext uri="{FF2B5EF4-FFF2-40B4-BE49-F238E27FC236}">
                <a16:creationId xmlns:a16="http://schemas.microsoft.com/office/drawing/2014/main" id="{136C80E0-9FAF-690D-3D88-A7478B592924}"/>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64BAD68F-E167-6FDF-37B1-9A5143B7E1B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ED34DA18-5683-647F-8424-BD02838B73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076317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Scenario: The scenario is the overall set of simulation and tactical activities that create an operationally relevant LVC environment</a:t>
            </a:r>
          </a:p>
          <a:p>
            <a:pPr lvl="1"/>
            <a:r>
              <a:rPr lang="en-US" dirty="0"/>
              <a:t>Multiple similar activities that occur simultaneously</a:t>
            </a:r>
            <a:endParaRPr lang="en-US">
              <a:cs typeface="Calibri"/>
            </a:endParaRPr>
          </a:p>
          <a:p>
            <a:pPr lvl="1"/>
            <a:r>
              <a:rPr lang="en-US" dirty="0"/>
              <a:t>Multiple different activities that occur simultaneously</a:t>
            </a:r>
            <a:endParaRPr lang="en-US">
              <a:cs typeface="Calibri" panose="020F0502020204030204"/>
            </a:endParaRP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important scenario chain of actions, or actions that are likely to repeat throughout the scenario.  </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46</a:t>
            </a:fld>
            <a:endParaRPr lang="en-US" dirty="0"/>
          </a:p>
        </p:txBody>
      </p:sp>
      <p:grpSp>
        <p:nvGrpSpPr>
          <p:cNvPr id="5" name="Group 4">
            <a:extLst>
              <a:ext uri="{FF2B5EF4-FFF2-40B4-BE49-F238E27FC236}">
                <a16:creationId xmlns:a16="http://schemas.microsoft.com/office/drawing/2014/main" id="{55EE44A8-55B8-E7D2-D52E-CF4D8DD8E2AE}"/>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A4EABA24-8185-89E8-CF06-FB8CBADB79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DF9B5FD8-794D-DCB2-C617-E50656BC76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40213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3: Scenario Thread &amp; Data Collection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r>
              <a:rPr lang="en-US" dirty="0"/>
              <a:t>Verify data collection needed analysis for each thread</a:t>
            </a:r>
          </a:p>
          <a:p>
            <a:r>
              <a:rPr lang="en-US" dirty="0"/>
              <a:t>Verify analysts can perform needed analysis</a:t>
            </a:r>
            <a:endParaRPr lang="en-US">
              <a:cs typeface="Calibri"/>
            </a:endParaRP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r>
              <a:rPr lang="en-US" dirty="0"/>
              <a:t>Plan the timelines to get live vehicles on station</a:t>
            </a:r>
            <a:endParaRPr lang="en-US" dirty="0">
              <a:cs typeface="Calibri"/>
            </a:endParaRPr>
          </a:p>
          <a:p>
            <a:pPr lvl="0"/>
            <a:r>
              <a:rPr lang="en-US" dirty="0"/>
              <a:t>Ensure threads do not violate range safety constraints</a:t>
            </a: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47</a:t>
            </a:fld>
            <a:endParaRPr lang="en-US" dirty="0"/>
          </a:p>
        </p:txBody>
      </p:sp>
      <p:grpSp>
        <p:nvGrpSpPr>
          <p:cNvPr id="5" name="Group 4">
            <a:extLst>
              <a:ext uri="{FF2B5EF4-FFF2-40B4-BE49-F238E27FC236}">
                <a16:creationId xmlns:a16="http://schemas.microsoft.com/office/drawing/2014/main" id="{A8C100D5-8888-62D3-D675-F0D1483FCFD5}"/>
              </a:ext>
            </a:extLst>
          </p:cNvPr>
          <p:cNvGrpSpPr/>
          <p:nvPr/>
        </p:nvGrpSpPr>
        <p:grpSpPr>
          <a:xfrm>
            <a:off x="10744200" y="609600"/>
            <a:ext cx="1097280" cy="685800"/>
            <a:chOff x="6771067" y="4966859"/>
            <a:chExt cx="1097280" cy="685800"/>
          </a:xfrm>
        </p:grpSpPr>
        <p:sp>
          <p:nvSpPr>
            <p:cNvPr id="6" name="Rectangle: Rounded Corners 5">
              <a:extLst>
                <a:ext uri="{FF2B5EF4-FFF2-40B4-BE49-F238E27FC236}">
                  <a16:creationId xmlns:a16="http://schemas.microsoft.com/office/drawing/2014/main" id="{E8395AA3-4C6F-E5BD-5EE2-5662E530D29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7F9DCC90-96AD-3AFF-0A1A-5F657EFAAD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87358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3: Scenario Thread &amp; Data Collection </a:t>
            </a:r>
            <a:r>
              <a:rPr lang="en-US" b="0" dirty="0"/>
              <a:t>(2 of 4)</a:t>
            </a:r>
            <a:endParaRPr lang="en-US" dirty="0"/>
          </a:p>
        </p:txBody>
      </p:sp>
      <p:sp>
        <p:nvSpPr>
          <p:cNvPr id="3" name="Content Placeholder 2"/>
          <p:cNvSpPr>
            <a:spLocks noGrp="1"/>
          </p:cNvSpPr>
          <p:nvPr>
            <p:ph idx="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48</a:t>
            </a:fld>
            <a:endParaRPr lang="en-US" dirty="0"/>
          </a:p>
        </p:txBody>
      </p:sp>
      <p:grpSp>
        <p:nvGrpSpPr>
          <p:cNvPr id="5" name="Group 4">
            <a:extLst>
              <a:ext uri="{FF2B5EF4-FFF2-40B4-BE49-F238E27FC236}">
                <a16:creationId xmlns:a16="http://schemas.microsoft.com/office/drawing/2014/main" id="{7BAB82AF-280A-C792-20F5-A409F853A988}"/>
              </a:ext>
            </a:extLst>
          </p:cNvPr>
          <p:cNvGrpSpPr/>
          <p:nvPr/>
        </p:nvGrpSpPr>
        <p:grpSpPr>
          <a:xfrm>
            <a:off x="10751820" y="609600"/>
            <a:ext cx="1097280" cy="685800"/>
            <a:chOff x="6771067" y="4966859"/>
            <a:chExt cx="1097280" cy="685800"/>
          </a:xfrm>
        </p:grpSpPr>
        <p:sp>
          <p:nvSpPr>
            <p:cNvPr id="6" name="Rectangle: Rounded Corners 5">
              <a:extLst>
                <a:ext uri="{FF2B5EF4-FFF2-40B4-BE49-F238E27FC236}">
                  <a16:creationId xmlns:a16="http://schemas.microsoft.com/office/drawing/2014/main" id="{99EC8FE8-EEC3-B76F-ADDF-470667FA62C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E287132-748D-F28C-D0B5-D8173A5450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7774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(1 of 3)</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4 activities focus on executing full scenarios</a:t>
            </a:r>
          </a:p>
          <a:p>
            <a:r>
              <a:rPr lang="en-US" dirty="0"/>
              <a:t>Conduct complete data analysis</a:t>
            </a:r>
            <a:endParaRPr lang="en-US" dirty="0">
              <a:cs typeface="Calibri"/>
            </a:endParaRPr>
          </a:p>
          <a:p>
            <a:r>
              <a:rPr lang="en-US" dirty="0"/>
              <a:t>The minimum entrance requirement is to verify all scenario threads</a:t>
            </a:r>
            <a:endParaRPr lang="en-US" dirty="0">
              <a:cs typeface="Calibri"/>
            </a:endParaRP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49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3375" y="4445586"/>
            <a:ext cx="2602841" cy="1828800"/>
          </a:xfrm>
          <a:prstGeom prst="rect">
            <a:avLst/>
          </a:prstGeom>
        </p:spPr>
      </p:pic>
      <p:grpSp>
        <p:nvGrpSpPr>
          <p:cNvPr id="6" name="Group 5">
            <a:extLst>
              <a:ext uri="{FF2B5EF4-FFF2-40B4-BE49-F238E27FC236}">
                <a16:creationId xmlns:a16="http://schemas.microsoft.com/office/drawing/2014/main" id="{4D1FA1AF-737A-E1F9-AA32-C7EEBE4A2475}"/>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69C43F2E-CA4C-FC7D-1427-1FA4D87406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BCA32123-CFA4-7F2B-A51F-B8096C546F9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697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Distributed LVC Event Life Cycle</a:t>
            </a:r>
          </a:p>
        </p:txBody>
      </p:sp>
      <p:sp>
        <p:nvSpPr>
          <p:cNvPr id="2" name="Slide Number Placeholder 1"/>
          <p:cNvSpPr>
            <a:spLocks noGrp="1"/>
          </p:cNvSpPr>
          <p:nvPr>
            <p:ph type="sldNum" sz="quarter" idx="12"/>
          </p:nvPr>
        </p:nvSpPr>
        <p:spPr/>
        <p:txBody>
          <a:bodyPr/>
          <a:lstStyle/>
          <a:p>
            <a:pPr>
              <a:defRPr/>
            </a:pPr>
            <a:fld id="{A51840BD-C137-42AF-A883-7364683D4200}" type="slidenum">
              <a:rPr lang="en-US" smtClean="0"/>
              <a:pPr>
                <a:defRPr/>
              </a:pPr>
              <a:t>5</a:t>
            </a:fld>
            <a:endParaRPr lang="en-US" dirty="0"/>
          </a:p>
        </p:txBody>
      </p:sp>
      <p:sp>
        <p:nvSpPr>
          <p:cNvPr id="29" name="Content Placeholder 2">
            <a:extLst>
              <a:ext uri="{FF2B5EF4-FFF2-40B4-BE49-F238E27FC236}">
                <a16:creationId xmlns:a16="http://schemas.microsoft.com/office/drawing/2014/main" id="{CC3DF9DE-4642-AE86-599C-88E1E4E115C3}"/>
              </a:ext>
            </a:extLst>
          </p:cNvPr>
          <p:cNvSpPr txBox="1">
            <a:spLocks/>
          </p:cNvSpPr>
          <p:nvPr/>
        </p:nvSpPr>
        <p:spPr>
          <a:xfrm>
            <a:off x="527338" y="2417197"/>
            <a:ext cx="11225854" cy="3759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Calibri"/>
                <a:cs typeface="Calibri"/>
              </a:rPr>
              <a:t>The Event Life Cycle provides a framework for building and conducting a distributed LVC event</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Based on the Joint Exercise Life Cycle (JELC)</a:t>
            </a:r>
          </a:p>
          <a:p>
            <a:pPr>
              <a:buFont typeface="Wingdings" panose="05000000000000000000" pitchFamily="2" charset="2"/>
              <a:buChar char="Ø"/>
            </a:pPr>
            <a:r>
              <a:rPr lang="en-US" dirty="0">
                <a:latin typeface="Calibri"/>
                <a:cs typeface="Calibri"/>
              </a:rPr>
              <a:t>The Life Cycle by itself is missing the detailed process for how to create and test the products needed for the Event</a:t>
            </a:r>
          </a:p>
        </p:txBody>
      </p:sp>
      <p:grpSp>
        <p:nvGrpSpPr>
          <p:cNvPr id="6" name="Group 5" descr="Diagram of the Event Life Cycle">
            <a:extLst>
              <a:ext uri="{FF2B5EF4-FFF2-40B4-BE49-F238E27FC236}">
                <a16:creationId xmlns:a16="http://schemas.microsoft.com/office/drawing/2014/main" id="{8ED11BCC-A72D-8C9D-0A80-06041711CAD6}"/>
              </a:ext>
            </a:extLst>
          </p:cNvPr>
          <p:cNvGrpSpPr/>
          <p:nvPr/>
        </p:nvGrpSpPr>
        <p:grpSpPr>
          <a:xfrm>
            <a:off x="280624" y="1088443"/>
            <a:ext cx="11483993" cy="960656"/>
            <a:chOff x="280624" y="1088443"/>
            <a:chExt cx="11483993" cy="960656"/>
          </a:xfrm>
        </p:grpSpPr>
        <p:grpSp>
          <p:nvGrpSpPr>
            <p:cNvPr id="27" name="Group 26">
              <a:extLst>
                <a:ext uri="{FF2B5EF4-FFF2-40B4-BE49-F238E27FC236}">
                  <a16:creationId xmlns:a16="http://schemas.microsoft.com/office/drawing/2014/main" id="{DFE5ED94-4334-C111-9815-518C7D993938}"/>
                </a:ext>
              </a:extLst>
            </p:cNvPr>
            <p:cNvGrpSpPr/>
            <p:nvPr/>
          </p:nvGrpSpPr>
          <p:grpSpPr>
            <a:xfrm>
              <a:off x="280624" y="1088443"/>
              <a:ext cx="11483993" cy="952668"/>
              <a:chOff x="280624" y="1088443"/>
              <a:chExt cx="11483993" cy="952668"/>
            </a:xfrm>
          </p:grpSpPr>
          <p:grpSp>
            <p:nvGrpSpPr>
              <p:cNvPr id="28" name="Group 27">
                <a:extLst>
                  <a:ext uri="{FF2B5EF4-FFF2-40B4-BE49-F238E27FC236}">
                    <a16:creationId xmlns:a16="http://schemas.microsoft.com/office/drawing/2014/main" id="{C0FA4EBB-D2EA-D881-3A88-2BD070CC2920}"/>
                  </a:ext>
                </a:extLst>
              </p:cNvPr>
              <p:cNvGrpSpPr/>
              <p:nvPr/>
            </p:nvGrpSpPr>
            <p:grpSpPr>
              <a:xfrm>
                <a:off x="280624" y="1088443"/>
                <a:ext cx="11483993" cy="952668"/>
                <a:chOff x="280624" y="1088443"/>
                <a:chExt cx="11483993" cy="952668"/>
              </a:xfrm>
            </p:grpSpPr>
            <p:grpSp>
              <p:nvGrpSpPr>
                <p:cNvPr id="32" name="Group 31">
                  <a:extLst>
                    <a:ext uri="{FF2B5EF4-FFF2-40B4-BE49-F238E27FC236}">
                      <a16:creationId xmlns:a16="http://schemas.microsoft.com/office/drawing/2014/main" id="{EBAE6DBE-DDD8-02BF-E2EA-3C5F81AEF67C}"/>
                    </a:ext>
                  </a:extLst>
                </p:cNvPr>
                <p:cNvGrpSpPr/>
                <p:nvPr/>
              </p:nvGrpSpPr>
              <p:grpSpPr>
                <a:xfrm>
                  <a:off x="280624" y="1088443"/>
                  <a:ext cx="11483993" cy="765497"/>
                  <a:chOff x="250807" y="379412"/>
                  <a:chExt cx="11483993" cy="765497"/>
                </a:xfrm>
              </p:grpSpPr>
              <p:sp>
                <p:nvSpPr>
                  <p:cNvPr id="36" name="Rectangle 35">
                    <a:extLst>
                      <a:ext uri="{FF2B5EF4-FFF2-40B4-BE49-F238E27FC236}">
                        <a16:creationId xmlns:a16="http://schemas.microsoft.com/office/drawing/2014/main" id="{46EC0021-220F-CEF8-F854-494DA68E005A}"/>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37" name="Rectangle 36">
                    <a:extLst>
                      <a:ext uri="{FF2B5EF4-FFF2-40B4-BE49-F238E27FC236}">
                        <a16:creationId xmlns:a16="http://schemas.microsoft.com/office/drawing/2014/main" id="{4768F90A-A946-C9D9-0755-7588417ECC40}"/>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38" name="Rectangle 37">
                    <a:extLst>
                      <a:ext uri="{FF2B5EF4-FFF2-40B4-BE49-F238E27FC236}">
                        <a16:creationId xmlns:a16="http://schemas.microsoft.com/office/drawing/2014/main" id="{6E81FCC9-262E-C902-1B33-A2F625DC52E0}"/>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39" name="Rectangle 38">
                    <a:extLst>
                      <a:ext uri="{FF2B5EF4-FFF2-40B4-BE49-F238E27FC236}">
                        <a16:creationId xmlns:a16="http://schemas.microsoft.com/office/drawing/2014/main" id="{F749B618-7473-C1AC-ADE3-F39181B0431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40" name="Rectangle 39">
                    <a:extLst>
                      <a:ext uri="{FF2B5EF4-FFF2-40B4-BE49-F238E27FC236}">
                        <a16:creationId xmlns:a16="http://schemas.microsoft.com/office/drawing/2014/main" id="{6E730B12-26C7-7A57-0640-413FD1057E3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41" name="Oval 40">
                    <a:extLst>
                      <a:ext uri="{FF2B5EF4-FFF2-40B4-BE49-F238E27FC236}">
                        <a16:creationId xmlns:a16="http://schemas.microsoft.com/office/drawing/2014/main" id="{98B33490-C8E6-9C7C-0EE5-7B5E919C03C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bg1">
                            <a:lumMod val="50000"/>
                          </a:schemeClr>
                        </a:solidFill>
                      </a:rPr>
                      <a:t>5 Stages</a:t>
                    </a:r>
                  </a:p>
                </p:txBody>
              </p:sp>
              <p:sp>
                <p:nvSpPr>
                  <p:cNvPr id="42" name="Pentagon 41">
                    <a:extLst>
                      <a:ext uri="{FF2B5EF4-FFF2-40B4-BE49-F238E27FC236}">
                        <a16:creationId xmlns:a16="http://schemas.microsoft.com/office/drawing/2014/main" id="{1EEDB37B-E350-C8F9-34BF-6818240C871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CDC</a:t>
                    </a:r>
                  </a:p>
                </p:txBody>
              </p:sp>
              <p:sp>
                <p:nvSpPr>
                  <p:cNvPr id="43" name="Pentagon 42">
                    <a:extLst>
                      <a:ext uri="{FF2B5EF4-FFF2-40B4-BE49-F238E27FC236}">
                        <a16:creationId xmlns:a16="http://schemas.microsoft.com/office/drawing/2014/main" id="{44AAFDE6-4A67-95EF-DE2E-57F868B0436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IPC</a:t>
                    </a:r>
                  </a:p>
                </p:txBody>
              </p:sp>
              <p:sp>
                <p:nvSpPr>
                  <p:cNvPr id="44" name="Pentagon 43">
                    <a:extLst>
                      <a:ext uri="{FF2B5EF4-FFF2-40B4-BE49-F238E27FC236}">
                        <a16:creationId xmlns:a16="http://schemas.microsoft.com/office/drawing/2014/main" id="{5E1514C9-42F3-C5AA-791D-BF2214787E3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MPC</a:t>
                    </a:r>
                  </a:p>
                </p:txBody>
              </p:sp>
              <p:sp>
                <p:nvSpPr>
                  <p:cNvPr id="45" name="Pentagon 44">
                    <a:extLst>
                      <a:ext uri="{FF2B5EF4-FFF2-40B4-BE49-F238E27FC236}">
                        <a16:creationId xmlns:a16="http://schemas.microsoft.com/office/drawing/2014/main" id="{AA2E5CA7-07B4-9207-BEE2-20E0FEE0995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MDC</a:t>
                    </a:r>
                  </a:p>
                </p:txBody>
              </p:sp>
              <p:sp>
                <p:nvSpPr>
                  <p:cNvPr id="46" name="Pentagon 45">
                    <a:extLst>
                      <a:ext uri="{FF2B5EF4-FFF2-40B4-BE49-F238E27FC236}">
                        <a16:creationId xmlns:a16="http://schemas.microsoft.com/office/drawing/2014/main" id="{C745EBD2-F4A3-FA56-F9B2-1AA6B31CE210}"/>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FPC</a:t>
                    </a:r>
                  </a:p>
                </p:txBody>
              </p:sp>
              <p:sp>
                <p:nvSpPr>
                  <p:cNvPr id="47" name="Pentagon 46">
                    <a:extLst>
                      <a:ext uri="{FF2B5EF4-FFF2-40B4-BE49-F238E27FC236}">
                        <a16:creationId xmlns:a16="http://schemas.microsoft.com/office/drawing/2014/main" id="{268383BD-E5FB-6D5F-B06D-70278F65D5CC}"/>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IRR</a:t>
                    </a:r>
                  </a:p>
                </p:txBody>
              </p:sp>
              <p:sp>
                <p:nvSpPr>
                  <p:cNvPr id="48" name="Pentagon 47">
                    <a:extLst>
                      <a:ext uri="{FF2B5EF4-FFF2-40B4-BE49-F238E27FC236}">
                        <a16:creationId xmlns:a16="http://schemas.microsoft.com/office/drawing/2014/main" id="{D561D764-A81A-412F-ED93-6E67E56EA2E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ERR</a:t>
                    </a:r>
                  </a:p>
                </p:txBody>
              </p:sp>
              <p:sp>
                <p:nvSpPr>
                  <p:cNvPr id="49" name="Pentagon 48">
                    <a:extLst>
                      <a:ext uri="{FF2B5EF4-FFF2-40B4-BE49-F238E27FC236}">
                        <a16:creationId xmlns:a16="http://schemas.microsoft.com/office/drawing/2014/main" id="{B89D10C8-C9BE-446D-89BA-5E3EBDA9464B}"/>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i="1" dirty="0">
                        <a:solidFill>
                          <a:schemeClr val="tx1"/>
                        </a:solidFill>
                      </a:rPr>
                      <a:t>MSC</a:t>
                    </a:r>
                  </a:p>
                </p:txBody>
              </p:sp>
            </p:grpSp>
            <p:sp>
              <p:nvSpPr>
                <p:cNvPr id="33" name="Diamond 32">
                  <a:extLst>
                    <a:ext uri="{FF2B5EF4-FFF2-40B4-BE49-F238E27FC236}">
                      <a16:creationId xmlns:a16="http://schemas.microsoft.com/office/drawing/2014/main" id="{1F3F28D6-22C0-A69B-2833-9701DF6737DB}"/>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Wargame</a:t>
                  </a:r>
                </a:p>
              </p:txBody>
            </p:sp>
            <p:sp>
              <p:nvSpPr>
                <p:cNvPr id="34" name="Diamond 33">
                  <a:extLst>
                    <a:ext uri="{FF2B5EF4-FFF2-40B4-BE49-F238E27FC236}">
                      <a16:creationId xmlns:a16="http://schemas.microsoft.com/office/drawing/2014/main" id="{989C1543-FC40-AA39-0AAF-E681C2189DE6}"/>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TIM</a:t>
                  </a:r>
                  <a:endParaRPr lang="en-US" sz="1200" i="1" dirty="0">
                    <a:solidFill>
                      <a:schemeClr val="tx1"/>
                    </a:solidFill>
                  </a:endParaRPr>
                </a:p>
              </p:txBody>
            </p:sp>
            <p:pic>
              <p:nvPicPr>
                <p:cNvPr id="35" name="Picture 4" descr="Spiral Icon Flat Black Sign On Stock Vector 428290399 - ">
                  <a:extLst>
                    <a:ext uri="{FF2B5EF4-FFF2-40B4-BE49-F238E27FC236}">
                      <a16:creationId xmlns:a16="http://schemas.microsoft.com/office/drawing/2014/main" id="{C44E795F-7696-D994-EB1A-672569817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Graphic 29" descr="Document with solid fill">
                <a:extLst>
                  <a:ext uri="{FF2B5EF4-FFF2-40B4-BE49-F238E27FC236}">
                    <a16:creationId xmlns:a16="http://schemas.microsoft.com/office/drawing/2014/main" id="{6AC422AB-526D-779B-01BF-3E96A402AD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1" name="Pentagon 30">
                <a:extLst>
                  <a:ext uri="{FF2B5EF4-FFF2-40B4-BE49-F238E27FC236}">
                    <a16:creationId xmlns:a16="http://schemas.microsoft.com/office/drawing/2014/main" id="{7EE9CEEC-A01E-1149-60C8-38730260EE0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AAR</a:t>
                </a:r>
              </a:p>
            </p:txBody>
          </p:sp>
        </p:grpSp>
        <p:pic>
          <p:nvPicPr>
            <p:cNvPr id="5" name="Graphic 4" descr="Run with solid fill">
              <a:extLst>
                <a:ext uri="{FF2B5EF4-FFF2-40B4-BE49-F238E27FC236}">
                  <a16:creationId xmlns:a16="http://schemas.microsoft.com/office/drawing/2014/main" id="{D8824EE9-FAB0-2E7D-5ED4-D5A8713021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7" name="TextBox 6">
            <a:extLst>
              <a:ext uri="{FF2B5EF4-FFF2-40B4-BE49-F238E27FC236}">
                <a16:creationId xmlns:a16="http://schemas.microsoft.com/office/drawing/2014/main" id="{C706E6AB-1B1B-542B-58C0-DA4ACB149A78}"/>
              </a:ext>
            </a:extLst>
          </p:cNvPr>
          <p:cNvSpPr txBox="1"/>
          <p:nvPr/>
        </p:nvSpPr>
        <p:spPr>
          <a:xfrm>
            <a:off x="9558827" y="4417358"/>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Calibri" panose="020F0502020204030204" pitchFamily="34" charset="0"/>
              </a:rPr>
              <a:t>AAR: After Action Review</a:t>
            </a:r>
          </a:p>
          <a:p>
            <a:pPr marR="0" algn="l" rtl="0"/>
            <a:r>
              <a:rPr lang="en-US" sz="1200" b="0" i="0" u="none" strike="noStrike" baseline="0" dirty="0">
                <a:solidFill>
                  <a:srgbClr val="000000"/>
                </a:solidFill>
                <a:latin typeface="Calibri" panose="020F0502020204030204" pitchFamily="34" charset="0"/>
              </a:rPr>
              <a:t>CDC: Concept Development Conf.</a:t>
            </a:r>
          </a:p>
          <a:p>
            <a:pPr marR="0" algn="l" rtl="0"/>
            <a:r>
              <a:rPr lang="en-US" sz="1200" b="0" i="0" u="none" strike="noStrike" baseline="0" dirty="0">
                <a:solidFill>
                  <a:srgbClr val="000000"/>
                </a:solidFill>
                <a:latin typeface="Calibri" panose="020F0502020204030204" pitchFamily="34" charset="0"/>
              </a:rPr>
              <a:t>ERR: Execution Readiness Review</a:t>
            </a:r>
          </a:p>
          <a:p>
            <a:pPr marR="0" algn="l" rtl="0"/>
            <a:r>
              <a:rPr lang="en-US" sz="1200" b="0" i="0" u="none" strike="noStrike" baseline="0" dirty="0">
                <a:solidFill>
                  <a:srgbClr val="000000"/>
                </a:solidFill>
                <a:latin typeface="Calibri" panose="020F0502020204030204" pitchFamily="34" charset="0"/>
              </a:rPr>
              <a:t>FPC: Final Planning Conf.</a:t>
            </a:r>
          </a:p>
          <a:p>
            <a:pPr marR="0" algn="l" rtl="0"/>
            <a:r>
              <a:rPr lang="en-US" sz="1200" b="0" i="0" u="none" strike="noStrike" baseline="0" dirty="0">
                <a:solidFill>
                  <a:srgbClr val="000000"/>
                </a:solidFill>
                <a:latin typeface="Calibri" panose="020F0502020204030204" pitchFamily="34" charset="0"/>
              </a:rPr>
              <a:t>IPC: Initial Planning Conf.</a:t>
            </a:r>
          </a:p>
          <a:p>
            <a:pPr marR="0" algn="l" rtl="0"/>
            <a:r>
              <a:rPr lang="en-US" sz="1200" b="0" i="0" u="none" strike="noStrike" baseline="0" dirty="0">
                <a:solidFill>
                  <a:srgbClr val="000000"/>
                </a:solidFill>
                <a:latin typeface="Calibri" panose="020F0502020204030204" pitchFamily="34" charset="0"/>
              </a:rPr>
              <a:t>IRR: Integration Readiness Review</a:t>
            </a:r>
          </a:p>
          <a:p>
            <a:pPr marR="0" algn="l" rtl="0"/>
            <a:r>
              <a:rPr lang="en-US" sz="1200" b="0" i="0" u="none" strike="noStrike" baseline="0" dirty="0">
                <a:solidFill>
                  <a:srgbClr val="000000"/>
                </a:solidFill>
                <a:latin typeface="Calibri" panose="020F0502020204030204" pitchFamily="34" charset="0"/>
              </a:rPr>
              <a:t>MDC: MSEL Development Conf.</a:t>
            </a:r>
          </a:p>
          <a:p>
            <a:pPr marR="0" algn="l" rtl="0"/>
            <a:r>
              <a:rPr lang="en-US" sz="1200" b="0" i="0" u="none" strike="noStrike" baseline="0" dirty="0">
                <a:solidFill>
                  <a:srgbClr val="000000"/>
                </a:solidFill>
                <a:latin typeface="Calibri" panose="020F0502020204030204" pitchFamily="34" charset="0"/>
              </a:rPr>
              <a:t>MPC: Mid Planning Conf.</a:t>
            </a:r>
          </a:p>
          <a:p>
            <a:pPr marR="0" algn="l" rtl="0"/>
            <a:r>
              <a:rPr lang="en-US" sz="1200" b="0" i="0" u="none" strike="noStrike" baseline="0" dirty="0">
                <a:solidFill>
                  <a:srgbClr val="000000"/>
                </a:solidFill>
                <a:latin typeface="Calibri" panose="020F0502020204030204" pitchFamily="34" charset="0"/>
              </a:rPr>
              <a:t>MSC: MSEL Synch Conference</a:t>
            </a:r>
          </a:p>
          <a:p>
            <a:pPr marR="0" algn="l" rtl="0"/>
            <a:r>
              <a:rPr lang="en-US" sz="1200" b="0" i="0" u="none" strike="noStrike" baseline="0" dirty="0">
                <a:solidFill>
                  <a:srgbClr val="000000"/>
                </a:solidFill>
                <a:latin typeface="Calibri" panose="020F0502020204030204" pitchFamily="34" charset="0"/>
              </a:rPr>
              <a:t>TIM: Technical Interchange Meeting</a:t>
            </a:r>
          </a:p>
        </p:txBody>
      </p:sp>
    </p:spTree>
    <p:extLst>
      <p:ext uri="{BB962C8B-B14F-4D97-AF65-F5344CB8AC3E}">
        <p14:creationId xmlns:p14="http://schemas.microsoft.com/office/powerpoint/2010/main" val="62569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(2 of 3)</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r>
              <a:rPr lang="en-US" dirty="0"/>
              <a:t>Verify that the team can execute required number of scenarios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50</a:t>
            </a:fld>
            <a:endParaRPr lang="en-US" dirty="0"/>
          </a:p>
        </p:txBody>
      </p:sp>
      <p:grpSp>
        <p:nvGrpSpPr>
          <p:cNvPr id="5" name="Group 4">
            <a:extLst>
              <a:ext uri="{FF2B5EF4-FFF2-40B4-BE49-F238E27FC236}">
                <a16:creationId xmlns:a16="http://schemas.microsoft.com/office/drawing/2014/main" id="{C118DD05-9F20-393B-3ADA-179162E35A9B}"/>
              </a:ext>
            </a:extLst>
          </p:cNvPr>
          <p:cNvGrpSpPr/>
          <p:nvPr/>
        </p:nvGrpSpPr>
        <p:grpSpPr>
          <a:xfrm>
            <a:off x="10744200" y="272752"/>
            <a:ext cx="1097280" cy="685800"/>
            <a:chOff x="6771067" y="4966859"/>
            <a:chExt cx="1097280" cy="685800"/>
          </a:xfrm>
        </p:grpSpPr>
        <p:sp>
          <p:nvSpPr>
            <p:cNvPr id="6" name="Rectangle: Rounded Corners 5">
              <a:extLst>
                <a:ext uri="{FF2B5EF4-FFF2-40B4-BE49-F238E27FC236}">
                  <a16:creationId xmlns:a16="http://schemas.microsoft.com/office/drawing/2014/main" id="{66DA9DD9-9549-058B-A093-72BB934BC6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2252847E-1458-12D8-60F2-B737A0FF58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72789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4: Full Scenario &amp; Analysis </a:t>
            </a:r>
            <a:r>
              <a:rPr lang="en-US" b="0" dirty="0"/>
              <a:t>(3 of 3)</a:t>
            </a:r>
            <a:endParaRPr lang="en-US" dirty="0"/>
          </a:p>
        </p:txBody>
      </p:sp>
      <p:sp>
        <p:nvSpPr>
          <p:cNvPr id="3" name="Content Placeholder 2"/>
          <p:cNvSpPr>
            <a:spLocks noGrp="1"/>
          </p:cNvSpPr>
          <p:nvPr>
            <p:ph idx="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51</a:t>
            </a:fld>
            <a:endParaRPr lang="en-US" dirty="0"/>
          </a:p>
        </p:txBody>
      </p:sp>
      <p:grpSp>
        <p:nvGrpSpPr>
          <p:cNvPr id="5" name="Group 4">
            <a:extLst>
              <a:ext uri="{FF2B5EF4-FFF2-40B4-BE49-F238E27FC236}">
                <a16:creationId xmlns:a16="http://schemas.microsoft.com/office/drawing/2014/main" id="{AEE08655-6315-8404-6534-E5E8430E4E01}"/>
              </a:ext>
            </a:extLst>
          </p:cNvPr>
          <p:cNvGrpSpPr/>
          <p:nvPr/>
        </p:nvGrpSpPr>
        <p:grpSpPr>
          <a:xfrm>
            <a:off x="10744200" y="266700"/>
            <a:ext cx="1097280" cy="685800"/>
            <a:chOff x="6771067" y="4966859"/>
            <a:chExt cx="1097280" cy="685800"/>
          </a:xfrm>
        </p:grpSpPr>
        <p:sp>
          <p:nvSpPr>
            <p:cNvPr id="6" name="Rectangle: Rounded Corners 5">
              <a:extLst>
                <a:ext uri="{FF2B5EF4-FFF2-40B4-BE49-F238E27FC236}">
                  <a16:creationId xmlns:a16="http://schemas.microsoft.com/office/drawing/2014/main" id="{354EE4BB-8C71-1C25-6D09-EA0CA630D8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34CBA6A3-88A3-18A0-BEA5-532F3C41A4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13506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5: Operator Training </a:t>
            </a:r>
            <a:r>
              <a:rPr lang="en-US" b="0" dirty="0"/>
              <a:t>(1 of 2)</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5 activities focus on training simulation operators on the systems and tools </a:t>
            </a:r>
          </a:p>
          <a:p>
            <a:r>
              <a:rPr lang="en-US" dirty="0"/>
              <a:t>Depending on the requirements for the event, operator training may occur during prior activities</a:t>
            </a:r>
            <a:endParaRPr lang="en-US" dirty="0">
              <a:cs typeface="Calibri"/>
            </a:endParaRP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52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52332" y="4270581"/>
            <a:ext cx="2602841" cy="1828800"/>
          </a:xfrm>
          <a:prstGeom prst="rect">
            <a:avLst/>
          </a:prstGeom>
        </p:spPr>
      </p:pic>
      <p:grpSp>
        <p:nvGrpSpPr>
          <p:cNvPr id="6" name="Group 5">
            <a:extLst>
              <a:ext uri="{FF2B5EF4-FFF2-40B4-BE49-F238E27FC236}">
                <a16:creationId xmlns:a16="http://schemas.microsoft.com/office/drawing/2014/main" id="{7CFF9564-B31C-3343-470E-311B07E9696A}"/>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00A8D1D5-E01E-5F5B-809B-070DD72B40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8D2674F0-CC0C-AE2A-C465-5FD76DF7D66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692576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5: Operator Training </a:t>
            </a:r>
            <a:r>
              <a:rPr lang="en-US" b="0" dirty="0"/>
              <a:t>(2 of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53</a:t>
            </a:fld>
            <a:endParaRPr lang="en-US" dirty="0"/>
          </a:p>
        </p:txBody>
      </p:sp>
      <p:grpSp>
        <p:nvGrpSpPr>
          <p:cNvPr id="5" name="Group 4">
            <a:extLst>
              <a:ext uri="{FF2B5EF4-FFF2-40B4-BE49-F238E27FC236}">
                <a16:creationId xmlns:a16="http://schemas.microsoft.com/office/drawing/2014/main" id="{9DF0BA4F-0D7D-421B-3124-2D8D28900B9B}"/>
              </a:ext>
            </a:extLst>
          </p:cNvPr>
          <p:cNvGrpSpPr/>
          <p:nvPr/>
        </p:nvGrpSpPr>
        <p:grpSpPr>
          <a:xfrm>
            <a:off x="10744200" y="257214"/>
            <a:ext cx="1097280" cy="685800"/>
            <a:chOff x="6771067" y="4966859"/>
            <a:chExt cx="1097280" cy="685800"/>
          </a:xfrm>
        </p:grpSpPr>
        <p:sp>
          <p:nvSpPr>
            <p:cNvPr id="6" name="Rectangle: Rounded Corners 5">
              <a:extLst>
                <a:ext uri="{FF2B5EF4-FFF2-40B4-BE49-F238E27FC236}">
                  <a16:creationId xmlns:a16="http://schemas.microsoft.com/office/drawing/2014/main" id="{0269DA65-7F37-70E7-F1E9-57D17121036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606E2BC9-D6C7-B421-A0C7-DDF36FC4EE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605966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6: Role Player Training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6 activities focus on training role players</a:t>
            </a:r>
          </a:p>
          <a:p>
            <a:r>
              <a:rPr lang="en-US" dirty="0"/>
              <a:t>Omit this block if there are no role players</a:t>
            </a:r>
          </a:p>
          <a:p>
            <a:r>
              <a:rPr lang="en-US" dirty="0"/>
              <a:t>Conduct dedicated Role Player training when:</a:t>
            </a:r>
            <a:endParaRPr lang="en-US" dirty="0">
              <a:cs typeface="Calibri"/>
            </a:endParaRPr>
          </a:p>
          <a:p>
            <a:pPr lvl="1"/>
            <a:r>
              <a:rPr lang="en-US" dirty="0"/>
              <a:t>The event equipment is new to the role players</a:t>
            </a:r>
            <a:endParaRPr lang="en-US" sz="3200" dirty="0"/>
          </a:p>
          <a:p>
            <a:pPr lvl="1"/>
            <a:r>
              <a:rPr lang="en-US" dirty="0"/>
              <a:t>If the event Tactics, Techniques, or Procedures (TTPs) are different than the ones the role players normally use</a:t>
            </a:r>
            <a:endParaRPr lang="en-US"/>
          </a:p>
          <a:p>
            <a:r>
              <a:rPr lang="en-US" dirty="0"/>
              <a:t>Cyber threat introduction if applicable to the event</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54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13376" y="4544737"/>
            <a:ext cx="2602841" cy="1828800"/>
          </a:xfrm>
          <a:prstGeom prst="rect">
            <a:avLst/>
          </a:prstGeom>
        </p:spPr>
      </p:pic>
      <p:grpSp>
        <p:nvGrpSpPr>
          <p:cNvPr id="6" name="Group 5">
            <a:extLst>
              <a:ext uri="{FF2B5EF4-FFF2-40B4-BE49-F238E27FC236}">
                <a16:creationId xmlns:a16="http://schemas.microsoft.com/office/drawing/2014/main" id="{2CCDE055-7D54-2835-16FD-96D26FB7D5B4}"/>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0203014C-139A-6F9E-E950-2BDE4405EF9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3D9F971E-16DC-8636-5CED-07CA2F5E81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904808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6: Role Player Training </a:t>
            </a:r>
            <a:r>
              <a:rPr lang="en-US" b="0" dirty="0"/>
              <a:t>(2 of 2)</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r>
              <a:rPr lang="en-US" dirty="0"/>
              <a:t>Verify role players can perform or react to cyber threats</a:t>
            </a:r>
            <a:endParaRPr lang="en-US" dirty="0">
              <a:cs typeface="Calibri" panose="020F0502020204030204"/>
            </a:endParaRPr>
          </a:p>
          <a:p>
            <a:pPr marL="0" indent="0">
              <a:buNone/>
            </a:pPr>
            <a:r>
              <a:rPr lang="en-US" u="sng" dirty="0"/>
              <a:t>Live</a:t>
            </a:r>
            <a:endParaRPr lang="en-US" dirty="0"/>
          </a:p>
          <a:p>
            <a:r>
              <a:rPr lang="en-US" dirty="0"/>
              <a:t>Train and/or certify roles players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55</a:t>
            </a:fld>
            <a:endParaRPr lang="en-US" dirty="0"/>
          </a:p>
        </p:txBody>
      </p:sp>
      <p:grpSp>
        <p:nvGrpSpPr>
          <p:cNvPr id="5" name="Group 4">
            <a:extLst>
              <a:ext uri="{FF2B5EF4-FFF2-40B4-BE49-F238E27FC236}">
                <a16:creationId xmlns:a16="http://schemas.microsoft.com/office/drawing/2014/main" id="{AE2B3C1D-9C92-B441-D75B-D68C90168B96}"/>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35CA359-96BB-B0CF-E543-780C03B103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A86AA9DA-E747-D83A-D5C1-0073792C6AA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33096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7: Dry Runs </a:t>
            </a:r>
            <a:r>
              <a:rPr lang="en-US" b="0" dirty="0"/>
              <a:t>(1 of 2)</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Block 7 activities focus on conducting dry-runs of scenarios</a:t>
            </a:r>
          </a:p>
          <a:p>
            <a:r>
              <a:rPr lang="en-US" dirty="0"/>
              <a:t>This set of activities is required when data collection, test, or training requirements are dependent on an exact scenario execution</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56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21191" y="4484663"/>
            <a:ext cx="2602841" cy="1828800"/>
          </a:xfrm>
          <a:prstGeom prst="rect">
            <a:avLst/>
          </a:prstGeom>
        </p:spPr>
      </p:pic>
      <p:grpSp>
        <p:nvGrpSpPr>
          <p:cNvPr id="6" name="Group 5">
            <a:extLst>
              <a:ext uri="{FF2B5EF4-FFF2-40B4-BE49-F238E27FC236}">
                <a16:creationId xmlns:a16="http://schemas.microsoft.com/office/drawing/2014/main" id="{956358A9-DB0C-83A8-69A2-72A7673E874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35946491-B631-08C6-8B01-184880CFBB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A419E0A7-E8C4-30A9-DD13-22EDFEEACE5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50009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7: Dry Runs </a:t>
            </a:r>
            <a:r>
              <a:rPr lang="en-US" b="0" dirty="0"/>
              <a:t>(2 of 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57</a:t>
            </a:fld>
            <a:endParaRPr lang="en-US" dirty="0"/>
          </a:p>
        </p:txBody>
      </p:sp>
      <p:grpSp>
        <p:nvGrpSpPr>
          <p:cNvPr id="5" name="Group 4">
            <a:extLst>
              <a:ext uri="{FF2B5EF4-FFF2-40B4-BE49-F238E27FC236}">
                <a16:creationId xmlns:a16="http://schemas.microsoft.com/office/drawing/2014/main" id="{8EC4FDE9-67B2-6742-0871-21A40699AC4B}"/>
              </a:ext>
            </a:extLst>
          </p:cNvPr>
          <p:cNvGrpSpPr/>
          <p:nvPr/>
        </p:nvGrpSpPr>
        <p:grpSpPr>
          <a:xfrm>
            <a:off x="10744200" y="242926"/>
            <a:ext cx="1097280" cy="685800"/>
            <a:chOff x="6771067" y="4966859"/>
            <a:chExt cx="1097280" cy="685800"/>
          </a:xfrm>
        </p:grpSpPr>
        <p:sp>
          <p:nvSpPr>
            <p:cNvPr id="6" name="Rectangle: Rounded Corners 5">
              <a:extLst>
                <a:ext uri="{FF2B5EF4-FFF2-40B4-BE49-F238E27FC236}">
                  <a16:creationId xmlns:a16="http://schemas.microsoft.com/office/drawing/2014/main" id="{9A729EE4-52F0-225F-3B4E-62B13C9CABE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7" name="Oval 6">
              <a:extLst>
                <a:ext uri="{FF2B5EF4-FFF2-40B4-BE49-F238E27FC236}">
                  <a16:creationId xmlns:a16="http://schemas.microsoft.com/office/drawing/2014/main" id="{5F9C9909-525F-3369-335B-A6A6464F9A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84736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Planning - Spiral Scheduling</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The number, duration, and schedule of the integration spirals is dependent on the nature of the event and the participating sites</a:t>
            </a:r>
          </a:p>
          <a:p>
            <a:r>
              <a:rPr lang="en-US" dirty="0"/>
              <a:t>In general, schedule each spiral for one week  </a:t>
            </a:r>
          </a:p>
          <a:p>
            <a:r>
              <a:rPr lang="en-US" dirty="0"/>
              <a:t>A nominal schedule for a medium sized event is three integration spirals over three months, with the following assumptions:</a:t>
            </a:r>
            <a:endParaRPr lang="en-US" dirty="0">
              <a:cs typeface="Calibri"/>
            </a:endParaRP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the team can perform both Block 3 and 4 activities in a single spiral</a:t>
            </a:r>
            <a:endParaRPr lang="en-US" dirty="0">
              <a:cs typeface="Calibri" panose="020F0502020204030204"/>
            </a:endParaRPr>
          </a:p>
          <a:p>
            <a:endParaRPr lang="en-US" dirty="0">
              <a:cs typeface="Calibri" panose="020F0502020204030204"/>
            </a:endParaRPr>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58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9FF5C826-069A-2D4D-7085-96C0D1E6AE70}"/>
              </a:ext>
            </a:extLst>
          </p:cNvPr>
          <p:cNvGrpSpPr/>
          <p:nvPr/>
        </p:nvGrpSpPr>
        <p:grpSpPr>
          <a:xfrm>
            <a:off x="10744200" y="242427"/>
            <a:ext cx="1097280" cy="685800"/>
            <a:chOff x="6771067" y="4966859"/>
            <a:chExt cx="1097280" cy="685800"/>
          </a:xfrm>
        </p:grpSpPr>
        <p:sp>
          <p:nvSpPr>
            <p:cNvPr id="8" name="Rectangle: Rounded Corners 7">
              <a:extLst>
                <a:ext uri="{FF2B5EF4-FFF2-40B4-BE49-F238E27FC236}">
                  <a16:creationId xmlns:a16="http://schemas.microsoft.com/office/drawing/2014/main" id="{A2A42B7F-6B95-1D58-3D54-A0C1A165DA2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A8DD909B-3F29-49DA-8CE8-55936624B71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9961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Spiral Schedule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59</a:t>
            </a:fld>
            <a:endParaRPr lang="en-US" dirty="0"/>
          </a:p>
        </p:txBody>
      </p:sp>
      <p:graphicFrame>
        <p:nvGraphicFramePr>
          <p:cNvPr id="5" name="Table 4"/>
          <p:cNvGraphicFramePr>
            <a:graphicFrameLocks noGrp="1"/>
          </p:cNvGraphicFramePr>
          <p:nvPr/>
        </p:nvGraphicFramePr>
        <p:xfrm>
          <a:off x="1623233" y="856027"/>
          <a:ext cx="8756685" cy="4806541"/>
        </p:xfrm>
        <a:graphic>
          <a:graphicData uri="http://schemas.openxmlformats.org/drawingml/2006/table">
            <a:tbl>
              <a:tblPr firstRow="1" firstCol="1" bandRow="1">
                <a:tableStyleId>{69012ECD-51FC-41F1-AA8D-1B2483CD663E}</a:tableStyleId>
              </a:tblPr>
              <a:tblGrid>
                <a:gridCol w="3035339">
                  <a:extLst>
                    <a:ext uri="{9D8B030D-6E8A-4147-A177-3AD203B41FA5}">
                      <a16:colId xmlns:a16="http://schemas.microsoft.com/office/drawing/2014/main" val="20000"/>
                    </a:ext>
                  </a:extLst>
                </a:gridCol>
                <a:gridCol w="3011925">
                  <a:extLst>
                    <a:ext uri="{9D8B030D-6E8A-4147-A177-3AD203B41FA5}">
                      <a16:colId xmlns:a16="http://schemas.microsoft.com/office/drawing/2014/main" val="20001"/>
                    </a:ext>
                  </a:extLst>
                </a:gridCol>
                <a:gridCol w="2709421">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p>
                  </a:txBody>
                  <a:tcPr marL="68580" marR="68580" marT="0" marB="0"/>
                </a:tc>
                <a:tc>
                  <a:txBody>
                    <a:bodyPr/>
                    <a:lstStyle/>
                    <a:p>
                      <a:pPr marL="0" marR="0" algn="ctr">
                        <a:lnSpc>
                          <a:spcPct val="115000"/>
                        </a:lnSpc>
                        <a:spcBef>
                          <a:spcPts val="0"/>
                        </a:spcBef>
                        <a:spcAft>
                          <a:spcPts val="0"/>
                        </a:spcAft>
                      </a:pPr>
                      <a:r>
                        <a:rPr lang="en-US" sz="2400" dirty="0">
                          <a:effectLst/>
                        </a:rPr>
                        <a:t>Activities</a:t>
                      </a:r>
                    </a:p>
                  </a:txBody>
                  <a:tcPr marL="68580" marR="68580" marT="0" marB="0"/>
                </a:tc>
                <a:tc>
                  <a:txBody>
                    <a:bodyPr/>
                    <a:lstStyle/>
                    <a:p>
                      <a:pPr marL="0" marR="0" algn="ctr">
                        <a:lnSpc>
                          <a:spcPct val="115000"/>
                        </a:lnSpc>
                        <a:spcBef>
                          <a:spcPts val="0"/>
                        </a:spcBef>
                        <a:spcAft>
                          <a:spcPts val="0"/>
                        </a:spcAft>
                      </a:pPr>
                      <a:r>
                        <a:rPr lang="en-US" sz="2400" dirty="0">
                          <a:effectLst/>
                        </a:rPr>
                        <a:t>Week</a:t>
                      </a: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Spiral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2</a:t>
                      </a:r>
                    </a:p>
                  </a:txBody>
                  <a:tcPr marL="68580" marR="68580" marT="0" marB="0"/>
                </a:tc>
                <a:extLst>
                  <a:ext uri="{0D108BD9-81ED-4DB2-BD59-A6C34878D82A}">
                    <a16:rowId xmlns:a16="http://schemas.microsoft.com/office/drawing/2014/main" val="2105943420"/>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3</a:t>
                      </a:r>
                    </a:p>
                  </a:txBody>
                  <a:tcPr marL="68580" marR="68580" marT="0" marB="0"/>
                </a:tc>
                <a:extLst>
                  <a:ext uri="{0D108BD9-81ED-4DB2-BD59-A6C34878D82A}">
                    <a16:rowId xmlns:a16="http://schemas.microsoft.com/office/drawing/2014/main" val="1254606988"/>
                  </a:ext>
                </a:extLst>
              </a:tr>
              <a:tr h="0">
                <a:tc>
                  <a:txBody>
                    <a:bodyPr/>
                    <a:lstStyle/>
                    <a:p>
                      <a:pPr marL="0" marR="0" algn="ctr">
                        <a:lnSpc>
                          <a:spcPct val="115000"/>
                        </a:lnSpc>
                        <a:spcBef>
                          <a:spcPts val="0"/>
                        </a:spcBef>
                        <a:spcAft>
                          <a:spcPts val="0"/>
                        </a:spcAft>
                      </a:pPr>
                      <a:r>
                        <a:rPr lang="en-US" sz="2400" dirty="0">
                          <a:effectLst/>
                        </a:rPr>
                        <a:t>Spiral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4</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5</a:t>
                      </a:r>
                    </a:p>
                  </a:txBody>
                  <a:tcPr marL="68580" marR="68580" marT="0" marB="0"/>
                </a:tc>
                <a:extLst>
                  <a:ext uri="{0D108BD9-81ED-4DB2-BD59-A6C34878D82A}">
                    <a16:rowId xmlns:a16="http://schemas.microsoft.com/office/drawing/2014/main" val="3118342796"/>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6</a:t>
                      </a:r>
                    </a:p>
                  </a:txBody>
                  <a:tcPr marL="68580" marR="68580" marT="0" marB="0"/>
                </a:tc>
                <a:extLst>
                  <a:ext uri="{0D108BD9-81ED-4DB2-BD59-A6C34878D82A}">
                    <a16:rowId xmlns:a16="http://schemas.microsoft.com/office/drawing/2014/main" val="4135769163"/>
                  </a:ext>
                </a:extLst>
              </a:tr>
              <a:tr h="0">
                <a:tc>
                  <a:txBody>
                    <a:bodyPr/>
                    <a:lstStyle/>
                    <a:p>
                      <a:pPr marL="0" marR="0" algn="ctr">
                        <a:lnSpc>
                          <a:spcPct val="115000"/>
                        </a:lnSpc>
                        <a:spcBef>
                          <a:spcPts val="0"/>
                        </a:spcBef>
                        <a:spcAft>
                          <a:spcPts val="0"/>
                        </a:spcAft>
                      </a:pPr>
                      <a:r>
                        <a:rPr lang="en-US" sz="2400" dirty="0">
                          <a:effectLst/>
                        </a:rPr>
                        <a:t>Spiral 3 </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3 &amp; Block 4</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7</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8</a:t>
                      </a:r>
                    </a:p>
                  </a:txBody>
                  <a:tcPr marL="68580" marR="68580" marT="0" marB="0"/>
                </a:tc>
                <a:extLst>
                  <a:ext uri="{0D108BD9-81ED-4DB2-BD59-A6C34878D82A}">
                    <a16:rowId xmlns:a16="http://schemas.microsoft.com/office/drawing/2014/main" val="4063439695"/>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9</a:t>
                      </a:r>
                    </a:p>
                  </a:txBody>
                  <a:tcPr marL="68580" marR="68580" marT="0" marB="0"/>
                </a:tc>
                <a:extLst>
                  <a:ext uri="{0D108BD9-81ED-4DB2-BD59-A6C34878D82A}">
                    <a16:rowId xmlns:a16="http://schemas.microsoft.com/office/drawing/2014/main" val="777856585"/>
                  </a:ext>
                </a:extLst>
              </a:tr>
              <a:tr h="0">
                <a:tc>
                  <a:txBody>
                    <a:bodyPr/>
                    <a:lstStyle/>
                    <a:p>
                      <a:pPr marL="0" marR="0" algn="ctr">
                        <a:lnSpc>
                          <a:spcPct val="115000"/>
                        </a:lnSpc>
                        <a:spcBef>
                          <a:spcPts val="0"/>
                        </a:spcBef>
                        <a:spcAft>
                          <a:spcPts val="0"/>
                        </a:spcAft>
                      </a:pPr>
                      <a:r>
                        <a:rPr lang="en-US" sz="2400" dirty="0">
                          <a:effectLst/>
                        </a:rPr>
                        <a:t>Spiral 4 (Dry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7</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10</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dirty="0">
                          <a:effectLst/>
                        </a:rPr>
                        <a:t>Execution</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Record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11 </a:t>
                      </a:r>
                      <a:endParaRPr lang="en-US" sz="2400">
                        <a:effectLst/>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E3228ABC-230E-2B62-49FE-9315CE7AC4D2}"/>
              </a:ext>
            </a:extLst>
          </p:cNvPr>
          <p:cNvGrpSpPr/>
          <p:nvPr/>
        </p:nvGrpSpPr>
        <p:grpSpPr>
          <a:xfrm>
            <a:off x="10751702" y="257214"/>
            <a:ext cx="1097280" cy="685800"/>
            <a:chOff x="6771067" y="4966859"/>
            <a:chExt cx="1097280" cy="685800"/>
          </a:xfrm>
        </p:grpSpPr>
        <p:sp>
          <p:nvSpPr>
            <p:cNvPr id="8" name="Rectangle: Rounded Corners 7">
              <a:extLst>
                <a:ext uri="{FF2B5EF4-FFF2-40B4-BE49-F238E27FC236}">
                  <a16:creationId xmlns:a16="http://schemas.microsoft.com/office/drawing/2014/main" id="{DF201789-7DB2-E36C-BA5B-A7ED5843951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78B617E9-3496-A581-FB07-DBDD68A195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3771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DSEEP</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a:t>
            </a:fld>
            <a:endParaRPr lang="en-US" dirty="0"/>
          </a:p>
        </p:txBody>
      </p:sp>
      <p:pic>
        <p:nvPicPr>
          <p:cNvPr id="5" name="Picture 4" descr="Diagram of the DSEEP 7 step proc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1" y="1041400"/>
            <a:ext cx="6751360" cy="5435601"/>
          </a:xfrm>
          <a:prstGeom prst="rect">
            <a:avLst/>
          </a:prstGeom>
        </p:spPr>
      </p:pic>
      <p:sp>
        <p:nvSpPr>
          <p:cNvPr id="4" name="TextBox 3"/>
          <p:cNvSpPr txBox="1"/>
          <p:nvPr/>
        </p:nvSpPr>
        <p:spPr>
          <a:xfrm>
            <a:off x="438808" y="5222856"/>
            <a:ext cx="3427141" cy="954107"/>
          </a:xfrm>
          <a:prstGeom prst="rect">
            <a:avLst/>
          </a:prstGeom>
          <a:noFill/>
        </p:spPr>
        <p:txBody>
          <a:bodyPr wrap="square" lIns="91440" tIns="45720" rIns="91440" bIns="45720" rtlCol="0" anchor="t">
            <a:spAutoFit/>
          </a:bodyPr>
          <a:lstStyle/>
          <a:p>
            <a:r>
              <a:rPr lang="en-US" sz="2800" dirty="0">
                <a:latin typeface="Arial Narrow"/>
              </a:rPr>
              <a:t>DSEEP divides each step into activities</a:t>
            </a:r>
          </a:p>
        </p:txBody>
      </p:sp>
      <p:sp>
        <p:nvSpPr>
          <p:cNvPr id="8" name="Content Placeholder 2"/>
          <p:cNvSpPr>
            <a:spLocks noGrp="1"/>
          </p:cNvSpPr>
          <p:nvPr>
            <p:ph idx="4294967295"/>
          </p:nvPr>
        </p:nvSpPr>
        <p:spPr>
          <a:xfrm>
            <a:off x="6096000" y="974725"/>
            <a:ext cx="6095999" cy="4477808"/>
          </a:xfrm>
        </p:spPr>
        <p:txBody>
          <a:bodyPr>
            <a:normAutofit fontScale="92500" lnSpcReduction="10000"/>
          </a:bodyPr>
          <a:lstStyle/>
          <a:p>
            <a:pPr>
              <a:buFont typeface="Wingdings" panose="05000000000000000000" pitchFamily="2" charset="2"/>
              <a:buChar char="Ø"/>
            </a:pPr>
            <a:r>
              <a:rPr lang="en-US" dirty="0"/>
              <a:t>Distributed Simulation Engineering and Execution Process (DSEEP)</a:t>
            </a:r>
          </a:p>
          <a:p>
            <a:pPr>
              <a:buFont typeface="Wingdings" panose="05000000000000000000" pitchFamily="2" charset="2"/>
              <a:buChar char="Ø"/>
            </a:pPr>
            <a:r>
              <a:rPr lang="en-US" dirty="0"/>
              <a:t>IEEE Std 1730-2010, developed by Simulation Interoperability Standards Organization (SISO)</a:t>
            </a:r>
          </a:p>
          <a:p>
            <a:pPr>
              <a:buFont typeface="Wingdings" panose="05000000000000000000" pitchFamily="2" charset="2"/>
              <a:buChar char="Ø"/>
            </a:pPr>
            <a:r>
              <a:rPr lang="en-US" dirty="0"/>
              <a:t>Distributed simulation architecture independent</a:t>
            </a:r>
          </a:p>
          <a:p>
            <a:pPr>
              <a:buFont typeface="Wingdings" panose="05000000000000000000" pitchFamily="2" charset="2"/>
              <a:buChar char="Ø"/>
            </a:pPr>
            <a:r>
              <a:rPr lang="en-US" dirty="0"/>
              <a:t>Process model for the integration of distributed simulations</a:t>
            </a:r>
          </a:p>
          <a:p>
            <a:pPr>
              <a:buFont typeface="Wingdings" panose="05000000000000000000" pitchFamily="2" charset="2"/>
              <a:buChar char="Ø"/>
            </a:pPr>
            <a:r>
              <a:rPr lang="en-US" dirty="0"/>
              <a:t>The Process model must be instantiated with a set of processes and supporting material</a:t>
            </a:r>
          </a:p>
        </p:txBody>
      </p:sp>
    </p:spTree>
    <p:extLst>
      <p:ext uri="{BB962C8B-B14F-4D97-AF65-F5344CB8AC3E}">
        <p14:creationId xmlns:p14="http://schemas.microsoft.com/office/powerpoint/2010/main" val="3305673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Scheduling Considerations</a:t>
            </a:r>
          </a:p>
        </p:txBody>
      </p:sp>
      <p:sp>
        <p:nvSpPr>
          <p:cNvPr id="3" name="Content Placeholder 2"/>
          <p:cNvSpPr>
            <a:spLocks noGrp="1"/>
          </p:cNvSpPr>
          <p:nvPr>
            <p:ph idx="1"/>
          </p:nvPr>
        </p:nvSpPr>
        <p:spPr>
          <a:xfrm>
            <a:off x="648586" y="958552"/>
            <a:ext cx="10705214" cy="5218411"/>
          </a:xfrm>
        </p:spPr>
        <p:txBody>
          <a:bodyPr vert="horz" lIns="91440" tIns="45720" rIns="91440" bIns="45720" rtlCol="0" anchor="t">
            <a:normAutofit/>
          </a:bodyPr>
          <a:lstStyle/>
          <a:p>
            <a:r>
              <a:rPr lang="en-US" dirty="0"/>
              <a:t>The time between the spirals is as important as the spiral</a:t>
            </a:r>
          </a:p>
          <a:p>
            <a:r>
              <a:rPr lang="en-US" dirty="0"/>
              <a:t>Conducting spirals too close together will not allow time to address issues found or prepare for the next spiral</a:t>
            </a:r>
          </a:p>
          <a:p>
            <a:r>
              <a:rPr lang="en-US" dirty="0"/>
              <a:t>In general, plan at least two weeks between integration spirals  </a:t>
            </a:r>
          </a:p>
          <a:p>
            <a:r>
              <a:rPr lang="en-US" dirty="0"/>
              <a:t>An exception for performing Block 5 and 6 </a:t>
            </a:r>
            <a:r>
              <a:rPr lang="en-US" dirty="0">
                <a:ea typeface="+mn-lt"/>
                <a:cs typeface="+mn-lt"/>
              </a:rPr>
              <a:t>back-to-back</a:t>
            </a:r>
            <a:r>
              <a:rPr lang="en-US" dirty="0"/>
              <a:t> </a:t>
            </a:r>
            <a:endParaRPr lang="en-US">
              <a:cs typeface="Calibri"/>
            </a:endParaRPr>
          </a:p>
          <a:p>
            <a:r>
              <a:rPr lang="en-US" dirty="0"/>
              <a:t>The amount of time between spirals is also dependent on the confidence level that the team can perform all spiral activities in the time scheduled for each spiral</a:t>
            </a:r>
            <a:endParaRPr lang="en-US" dirty="0">
              <a:cs typeface="Calibri"/>
            </a:endParaRPr>
          </a:p>
          <a:p>
            <a:endParaRPr lang="en-US" dirty="0"/>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60</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1AC3FF13-AD7F-7567-79C8-90B5650EF994}"/>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C2E269CF-A8F3-EBFD-722C-3B1859D79D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C8DF86C7-83C9-A1B1-2364-2077283A850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62639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Add-in Spirals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Track the status of all tasks during each spiral  </a:t>
            </a:r>
          </a:p>
          <a:p>
            <a:r>
              <a:rPr lang="en-US" dirty="0"/>
              <a:t>If unable to complete a few tasks, push them to the next spiral</a:t>
            </a:r>
          </a:p>
          <a:p>
            <a:r>
              <a:rPr lang="en-US" dirty="0"/>
              <a:t>If unable to complete many tasks, you may need to schedule another spiral </a:t>
            </a:r>
          </a:p>
          <a:p>
            <a:r>
              <a:rPr lang="en-US" dirty="0"/>
              <a:t>It would be difficult to schedule an additional spiral if only two weeks separate planned spirals</a:t>
            </a:r>
            <a:endParaRPr lang="en-US" dirty="0">
              <a:cs typeface="Calibri"/>
            </a:endParaRPr>
          </a:p>
          <a:p>
            <a:r>
              <a:rPr lang="en-US" dirty="0"/>
              <a:t>Scheduling more than two weeks between spirals allows make-up spirals for complex environments</a:t>
            </a:r>
            <a:endParaRPr lang="en-US" dirty="0">
              <a:cs typeface="Calibri"/>
            </a:endParaRP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61</a:t>
            </a:fld>
            <a:endParaRPr lang="en-US" dirty="0"/>
          </a:p>
        </p:txBody>
      </p:sp>
      <p:grpSp>
        <p:nvGrpSpPr>
          <p:cNvPr id="6" name="Group 5">
            <a:extLst>
              <a:ext uri="{FF2B5EF4-FFF2-40B4-BE49-F238E27FC236}">
                <a16:creationId xmlns:a16="http://schemas.microsoft.com/office/drawing/2014/main" id="{939D8DEC-16CF-CA2D-F4E6-3D6946A9402A}"/>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91F6E410-305F-FA32-1ED1-BB8F32A3171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C74E6464-7F1A-B2AB-BDD7-E7AE0826EC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083668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1 Planning Considerations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Teams can usually complete Block 1 activities in a single integration spiral</a:t>
            </a:r>
          </a:p>
          <a:p>
            <a:r>
              <a:rPr lang="en-US" dirty="0"/>
              <a:t>However, teams may need more than one spiral for an event with many participants, new networks, or many inexperienced participants </a:t>
            </a:r>
            <a:endParaRPr lang="en-US" dirty="0">
              <a:cs typeface="Calibri"/>
            </a:endParaRPr>
          </a:p>
          <a:p>
            <a:r>
              <a:rPr lang="en-US" dirty="0"/>
              <a:t>Teams may also schedule a single two-week spiral </a:t>
            </a:r>
            <a:endParaRPr lang="en-US" dirty="0">
              <a:cs typeface="Calibri"/>
            </a:endParaRPr>
          </a:p>
          <a:p>
            <a:endParaRPr lang="en-US" dirty="0"/>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04C02DE7-D6DD-43F8-A55E-94D3200D5093}"/>
              </a:ext>
            </a:extLst>
          </p:cNvPr>
          <p:cNvGrpSpPr/>
          <p:nvPr/>
        </p:nvGrpSpPr>
        <p:grpSpPr>
          <a:xfrm>
            <a:off x="10744200" y="242427"/>
            <a:ext cx="1097280" cy="685800"/>
            <a:chOff x="6771067" y="4966859"/>
            <a:chExt cx="1097280" cy="685800"/>
          </a:xfrm>
        </p:grpSpPr>
        <p:sp>
          <p:nvSpPr>
            <p:cNvPr id="8" name="Rectangle: Rounded Corners 7">
              <a:extLst>
                <a:ext uri="{FF2B5EF4-FFF2-40B4-BE49-F238E27FC236}">
                  <a16:creationId xmlns:a16="http://schemas.microsoft.com/office/drawing/2014/main" id="{BFE4D39F-8A94-B6D4-BC7D-2A94C3CA6B2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F5FC98C2-33D1-6571-4EFB-AD07179740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504323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2 Planning Considerations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Teams can usually complete Block 2 activities in a single spiral</a:t>
            </a:r>
          </a:p>
          <a:p>
            <a:r>
              <a:rPr lang="en-US" dirty="0"/>
              <a:t>Teams may need more than one spiral if there are many pairwise interfaces, hardware-in-the-loop (</a:t>
            </a:r>
            <a:r>
              <a:rPr lang="en-US" dirty="0" err="1"/>
              <a:t>HWIL</a:t>
            </a:r>
            <a:r>
              <a:rPr lang="en-US" dirty="0"/>
              <a:t>) systems, or live elements</a:t>
            </a:r>
            <a:endParaRPr lang="en-US" dirty="0">
              <a:cs typeface="Calibri"/>
            </a:endParaRPr>
          </a:p>
          <a:p>
            <a:r>
              <a:rPr lang="en-US" dirty="0"/>
              <a:t>Group systems and sites by common interfaces if planning more than one spiral  </a:t>
            </a:r>
          </a:p>
          <a:p>
            <a:r>
              <a:rPr lang="en-US" dirty="0"/>
              <a:t>Teams can schedule multiple Block 2 spirals with only one week between them </a:t>
            </a:r>
            <a:endParaRPr lang="en-US">
              <a:cs typeface="Calibri"/>
            </a:endParaRPr>
          </a:p>
          <a:p>
            <a:r>
              <a:rPr lang="en-US" dirty="0" err="1"/>
              <a:t>HWIL</a:t>
            </a:r>
            <a:r>
              <a:rPr lang="en-US" dirty="0"/>
              <a:t> systems and live systems often require special scheduling considerations</a:t>
            </a:r>
            <a:endParaRPr lang="en-US">
              <a:cs typeface="Calibri"/>
            </a:endParaRPr>
          </a:p>
          <a:p>
            <a:endParaRPr lang="en-US" dirty="0"/>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63</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62561" y="4735897"/>
            <a:ext cx="2305929" cy="1620185"/>
          </a:xfrm>
          <a:prstGeom prst="rect">
            <a:avLst/>
          </a:prstGeom>
        </p:spPr>
      </p:pic>
      <p:grpSp>
        <p:nvGrpSpPr>
          <p:cNvPr id="7" name="Group 6">
            <a:extLst>
              <a:ext uri="{FF2B5EF4-FFF2-40B4-BE49-F238E27FC236}">
                <a16:creationId xmlns:a16="http://schemas.microsoft.com/office/drawing/2014/main" id="{09DFFDA8-A718-8F5C-6817-D07A3D559F47}"/>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296C33D8-587D-3121-AADD-12EF6722A49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D2520F5B-11D2-1159-A0CD-78346ABA42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160861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3 &amp; 4 Planning Considerations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Teams can usually combine Block 3 and Block 4 tasks into a single spiral if the scenario is not too complex</a:t>
            </a:r>
          </a:p>
          <a:p>
            <a:r>
              <a:rPr lang="en-US" dirty="0"/>
              <a:t>Split Blocks 3 and 4 into separate spirals if there are many threads</a:t>
            </a:r>
            <a:endParaRPr lang="en-US" dirty="0">
              <a:cs typeface="Calibri"/>
            </a:endParaRPr>
          </a:p>
          <a:p>
            <a:r>
              <a:rPr lang="en-US" dirty="0"/>
              <a:t>The duration of the scenario(s) is also a factor</a:t>
            </a:r>
            <a:endParaRPr lang="en-US" dirty="0">
              <a:cs typeface="Calibri" panose="020F0502020204030204"/>
            </a:endParaRPr>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64</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E86F736B-24A3-979E-2464-6C56E3B8AF45}"/>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89DF2F14-042A-33DF-FEFA-422A9FABDED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50EFEA1A-9A48-DF9C-0E4D-4FE6C5605B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57051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5 &amp; 6 Considerations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Teams conduct Block 5 and 6 tasks if operators and role players need training </a:t>
            </a:r>
            <a:endParaRPr lang="en-US" dirty="0">
              <a:cs typeface="Calibri"/>
            </a:endParaRPr>
          </a:p>
          <a:p>
            <a:r>
              <a:rPr lang="en-US" dirty="0"/>
              <a:t>Teams may combine both Block 5 and 6 training into a single spiral depending on the level of training required</a:t>
            </a:r>
            <a:endParaRPr lang="en-US" dirty="0">
              <a:cs typeface="Calibri"/>
            </a:endParaRPr>
          </a:p>
          <a:p>
            <a:r>
              <a:rPr lang="en-US" dirty="0"/>
              <a:t>If Block 5 and 6 activities are performed in a single spiral, the week should be divided so the operator training is performed in the first half of the week and the role player training in the second half of the week</a:t>
            </a:r>
          </a:p>
          <a:p>
            <a:r>
              <a:rPr lang="en-US" dirty="0"/>
              <a:t>Depending on the source of the role players, scheduling them is generally a long lead time item</a:t>
            </a:r>
          </a:p>
          <a:p>
            <a:pPr lvl="1"/>
            <a:r>
              <a:rPr lang="en-US" dirty="0"/>
              <a:t>Planning is required to make sure that role player                        time is used wisely</a:t>
            </a:r>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6FE4F497-17BF-CA23-3AFA-9D06FCA4118C}"/>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F7EDE402-E384-7C41-6DCB-01A2D53D24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5D10BFCB-DAF7-44CC-2F28-55F7204107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789040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Block 7 Considerations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complexity, number, and duration of scenarios drive the amount of time needed for Block 7 </a:t>
            </a:r>
            <a:endParaRPr lang="en-US">
              <a:cs typeface="Calibri"/>
            </a:endParaRPr>
          </a:p>
          <a:p>
            <a:r>
              <a:rPr lang="en-US" dirty="0"/>
              <a:t>If completing the Block 7 activities requires more than one week, then schedule the spiral for consecutive weeks</a:t>
            </a:r>
          </a:p>
          <a:p>
            <a:r>
              <a:rPr lang="en-US" dirty="0"/>
              <a:t>Teams can usually conduct Block 7 activities and the record runs can in consecutive weeks</a:t>
            </a:r>
            <a:endParaRPr lang="en-US" dirty="0">
              <a:cs typeface="Calibri"/>
            </a:endParaRPr>
          </a:p>
        </p:txBody>
      </p:sp>
      <p:sp>
        <p:nvSpPr>
          <p:cNvPr id="6" name="Slide Number Placeholder 5"/>
          <p:cNvSpPr>
            <a:spLocks noGrp="1"/>
          </p:cNvSpPr>
          <p:nvPr>
            <p:ph type="sldNum" sz="quarter" idx="12"/>
          </p:nvPr>
        </p:nvSpPr>
        <p:spPr/>
        <p:txBody>
          <a:bodyPr/>
          <a:lstStyle/>
          <a:p>
            <a:pPr>
              <a:defRPr/>
            </a:pPr>
            <a:fld id="{A51840BD-C137-42AF-A883-7364683D4200}" type="slidenum">
              <a:rPr lang="en-US" smtClean="0"/>
              <a:pPr>
                <a:defRPr/>
              </a:pPr>
              <a:t>66</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19431" y="4675515"/>
            <a:ext cx="2305929" cy="1620185"/>
          </a:xfrm>
          <a:prstGeom prst="rect">
            <a:avLst/>
          </a:prstGeom>
        </p:spPr>
      </p:pic>
      <p:grpSp>
        <p:nvGrpSpPr>
          <p:cNvPr id="7" name="Group 6">
            <a:extLst>
              <a:ext uri="{FF2B5EF4-FFF2-40B4-BE49-F238E27FC236}">
                <a16:creationId xmlns:a16="http://schemas.microsoft.com/office/drawing/2014/main" id="{1D6CD123-155D-4366-E5FC-D8DA41A8FF67}"/>
              </a:ext>
            </a:extLst>
          </p:cNvPr>
          <p:cNvGrpSpPr/>
          <p:nvPr/>
        </p:nvGrpSpPr>
        <p:grpSpPr>
          <a:xfrm>
            <a:off x="10744200" y="242427"/>
            <a:ext cx="1097280" cy="685800"/>
            <a:chOff x="6771067" y="4966859"/>
            <a:chExt cx="1097280" cy="685800"/>
          </a:xfrm>
        </p:grpSpPr>
        <p:sp>
          <p:nvSpPr>
            <p:cNvPr id="8" name="Rectangle: Rounded Corners 7">
              <a:extLst>
                <a:ext uri="{FF2B5EF4-FFF2-40B4-BE49-F238E27FC236}">
                  <a16:creationId xmlns:a16="http://schemas.microsoft.com/office/drawing/2014/main" id="{45AB4195-4911-2402-7D11-077F67BB85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FDF6F735-49E1-2FA1-04B0-C914935A94A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0855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 Development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Write and publish an Integration Plan to communicate </a:t>
            </a:r>
            <a:r>
              <a:rPr lang="en-US" dirty="0">
                <a:ea typeface="+mn-lt"/>
                <a:cs typeface="+mn-lt"/>
              </a:rPr>
              <a:t>the tasks, schedule, and mechanisms for the integration </a:t>
            </a:r>
            <a:r>
              <a:rPr lang="en-US" dirty="0"/>
              <a:t>with the full team</a:t>
            </a:r>
          </a:p>
          <a:p>
            <a:r>
              <a:rPr lang="en-US" dirty="0"/>
              <a:t>Write and publish the plan prior to the start of integration</a:t>
            </a:r>
            <a:endParaRPr lang="en-US">
              <a:cs typeface="Calibri"/>
            </a:endParaRPr>
          </a:p>
          <a:p>
            <a:r>
              <a:rPr lang="en-US" dirty="0"/>
              <a:t>This document is final after the Integration Readiness Review (IRR)</a:t>
            </a:r>
          </a:p>
          <a:p>
            <a:r>
              <a:rPr lang="en-US" dirty="0"/>
              <a:t>Document changes after the IRR in individual Spiral Plans</a:t>
            </a:r>
          </a:p>
          <a:p>
            <a:r>
              <a:rPr lang="en-US" dirty="0"/>
              <a:t>The format of this document can vary, but there are several recommended sections: </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67</a:t>
            </a:fld>
            <a:endParaRPr lang="en-US" dirty="0"/>
          </a:p>
        </p:txBody>
      </p:sp>
      <p:grpSp>
        <p:nvGrpSpPr>
          <p:cNvPr id="6" name="Group 5">
            <a:extLst>
              <a:ext uri="{FF2B5EF4-FFF2-40B4-BE49-F238E27FC236}">
                <a16:creationId xmlns:a16="http://schemas.microsoft.com/office/drawing/2014/main" id="{81DF35FA-E418-3442-BC57-7DE857680678}"/>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1CC4DA79-7272-7BB4-F1B8-3EE27DF6A8F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AB10AD24-E286-5AB1-27E5-4A74445967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603064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Plan Sections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Introduction</a:t>
            </a:r>
            <a:r>
              <a:rPr lang="en-US" dirty="0"/>
              <a:t>: General information and overall schedule</a:t>
            </a:r>
          </a:p>
          <a:p>
            <a:r>
              <a:rPr lang="en-US" b="1" dirty="0"/>
              <a:t>Communication Plan</a:t>
            </a:r>
            <a:r>
              <a:rPr lang="en-US" dirty="0"/>
              <a:t>: Phone numbers, data stores</a:t>
            </a:r>
          </a:p>
          <a:p>
            <a:r>
              <a:rPr lang="en-US" b="1" dirty="0"/>
              <a:t>Distributed Simulation</a:t>
            </a:r>
            <a:r>
              <a:rPr lang="en-US" dirty="0"/>
              <a:t>: Architectures/Simulation Data Exchange Models (SDEMs), network configurations</a:t>
            </a:r>
          </a:p>
          <a:p>
            <a:r>
              <a:rPr lang="en-US" b="1" dirty="0"/>
              <a:t>Scenario/Operational</a:t>
            </a:r>
            <a:r>
              <a:rPr lang="en-US" dirty="0"/>
              <a:t>: Terrain databases, scenarios, systems under test</a:t>
            </a:r>
          </a:p>
          <a:p>
            <a:r>
              <a:rPr lang="en-US" b="1" dirty="0"/>
              <a:t>Spiral Overview</a:t>
            </a:r>
            <a:r>
              <a:rPr lang="en-US" dirty="0"/>
              <a:t>: Dates, tasks, participating sites, entrance &amp; exit criteria</a:t>
            </a:r>
          </a:p>
          <a:p>
            <a:r>
              <a:rPr lang="en-US" b="1" dirty="0"/>
              <a:t>Documentation Plans</a:t>
            </a:r>
            <a:r>
              <a:rPr lang="en-US" dirty="0"/>
              <a:t>: Spiral plans, spiral reports, problem reports</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68</a:t>
            </a:fld>
            <a:endParaRPr lang="en-US" dirty="0"/>
          </a:p>
        </p:txBody>
      </p:sp>
      <p:grpSp>
        <p:nvGrpSpPr>
          <p:cNvPr id="6" name="Group 5">
            <a:extLst>
              <a:ext uri="{FF2B5EF4-FFF2-40B4-BE49-F238E27FC236}">
                <a16:creationId xmlns:a16="http://schemas.microsoft.com/office/drawing/2014/main" id="{93B78F00-DCA5-5762-6B48-80151992D287}"/>
              </a:ext>
            </a:extLst>
          </p:cNvPr>
          <p:cNvGrpSpPr/>
          <p:nvPr/>
        </p:nvGrpSpPr>
        <p:grpSpPr>
          <a:xfrm>
            <a:off x="10744200" y="272752"/>
            <a:ext cx="1097280" cy="685800"/>
            <a:chOff x="6771067" y="4966859"/>
            <a:chExt cx="1097280" cy="685800"/>
          </a:xfrm>
        </p:grpSpPr>
        <p:sp>
          <p:nvSpPr>
            <p:cNvPr id="7" name="Rectangle: Rounded Corners 6">
              <a:extLst>
                <a:ext uri="{FF2B5EF4-FFF2-40B4-BE49-F238E27FC236}">
                  <a16:creationId xmlns:a16="http://schemas.microsoft.com/office/drawing/2014/main" id="{52C7DB40-0223-CD4E-D44A-84DAFFC6958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B1E51DC9-3623-6107-50FE-898B4C99DD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09773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Spiral Tasks</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69</a:t>
            </a:fld>
            <a:endParaRPr lang="en-US" dirty="0"/>
          </a:p>
        </p:txBody>
      </p:sp>
      <p:graphicFrame>
        <p:nvGraphicFramePr>
          <p:cNvPr id="4" name="Table 3"/>
          <p:cNvGraphicFramePr>
            <a:graphicFrameLocks noGrp="1"/>
          </p:cNvGraphicFramePr>
          <p:nvPr/>
        </p:nvGraphicFramePr>
        <p:xfrm>
          <a:off x="1220973" y="1181543"/>
          <a:ext cx="8973866" cy="4512192"/>
        </p:xfrm>
        <a:graphic>
          <a:graphicData uri="http://schemas.openxmlformats.org/drawingml/2006/table">
            <a:tbl>
              <a:tblPr firstRow="1" firstCol="1" bandRow="1">
                <a:tableStyleId>{5C22544A-7EE6-4342-B048-85BDC9FD1C3A}</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564024">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Task</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4024">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4024">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4024">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4024">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4024">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64024">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64024">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26B9B318-0039-F8ED-D812-0D781B39C62F}"/>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16FFB996-33AD-54C7-0FA6-D32430905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787419C7-FF9A-8D2A-14FE-B92772B801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44808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a:prstGeom prst="rect">
            <a:avLst/>
          </a:prstGeom>
        </p:spPr>
        <p:txBody>
          <a:bodyPr>
            <a:normAutofit/>
          </a:bodyPr>
          <a:lstStyle/>
          <a:p>
            <a:r>
              <a:rPr lang="en-US" dirty="0"/>
              <a:t>Distributed LVC Event 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idx="1"/>
          </p:nvPr>
        </p:nvSpPr>
        <p:spPr/>
        <p:txBody>
          <a:bodyPr vert="horz" lIns="91440" tIns="45720" rIns="91440" bIns="45720" rtlCol="0" anchor="t">
            <a:normAutofit fontScale="92500" lnSpcReduction="10000"/>
          </a:bodyPr>
          <a:lstStyle/>
          <a:p>
            <a:pPr>
              <a:spcAft>
                <a:spcPts val="1800"/>
              </a:spcAft>
            </a:pPr>
            <a:r>
              <a:rPr lang="en-US" dirty="0"/>
              <a:t>This is an instantiated process based on the DSEEP model</a:t>
            </a:r>
          </a:p>
          <a:p>
            <a:pPr>
              <a:lnSpc>
                <a:spcPct val="100000"/>
              </a:lnSpc>
              <a:spcAft>
                <a:spcPts val="1800"/>
              </a:spcAft>
            </a:pPr>
            <a:r>
              <a:rPr lang="en-US" dirty="0"/>
              <a:t>The steps and activities support all Event Live Cycle conferences and stages</a:t>
            </a:r>
          </a:p>
          <a:p>
            <a:pPr>
              <a:spcBef>
                <a:spcPts val="0"/>
              </a:spcBef>
              <a:spcAft>
                <a:spcPts val="1800"/>
              </a:spcAft>
            </a:pPr>
            <a:r>
              <a:rPr lang="en-US" dirty="0"/>
              <a:t>The processes documented here are based on years of experience integrating distributed LVC simulation events  </a:t>
            </a:r>
          </a:p>
          <a:p>
            <a:pPr>
              <a:spcAft>
                <a:spcPts val="1800"/>
              </a:spcAft>
            </a:pPr>
            <a:r>
              <a:rPr lang="en-US" dirty="0"/>
              <a:t>Distributed simulation events come in varied sizes and have different objectives, but the same approach can be used for all of them with some tailoring  </a:t>
            </a:r>
          </a:p>
          <a:p>
            <a:pPr>
              <a:spcAft>
                <a:spcPts val="1800"/>
              </a:spcAft>
            </a:pPr>
            <a:r>
              <a:rPr lang="en-US" dirty="0"/>
              <a:t>This tutorial describes how to adjust based on the size and nature of the event being planned</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7</a:t>
            </a:fld>
            <a:endParaRPr lang="en-US" dirty="0"/>
          </a:p>
        </p:txBody>
      </p:sp>
    </p:spTree>
    <p:extLst>
      <p:ext uri="{BB962C8B-B14F-4D97-AF65-F5344CB8AC3E}">
        <p14:creationId xmlns:p14="http://schemas.microsoft.com/office/powerpoint/2010/main" val="2195083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Entrance Criteria</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70</a:t>
            </a:fld>
            <a:endParaRPr lang="en-US" dirty="0"/>
          </a:p>
        </p:txBody>
      </p:sp>
      <p:graphicFrame>
        <p:nvGraphicFramePr>
          <p:cNvPr id="6" name="Table 5"/>
          <p:cNvGraphicFramePr>
            <a:graphicFrameLocks noGrp="1"/>
          </p:cNvGraphicFramePr>
          <p:nvPr/>
        </p:nvGraphicFramePr>
        <p:xfrm>
          <a:off x="2261234" y="837984"/>
          <a:ext cx="8067676" cy="5745544"/>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0000"/>
                    </a:ext>
                  </a:extLst>
                </a:gridCol>
                <a:gridCol w="6924676">
                  <a:extLst>
                    <a:ext uri="{9D8B030D-6E8A-4147-A177-3AD203B41FA5}">
                      <a16:colId xmlns:a16="http://schemas.microsoft.com/office/drawing/2014/main" val="20001"/>
                    </a:ext>
                  </a:extLst>
                </a:gridCol>
              </a:tblGrid>
              <a:tr h="237167">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80513">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VoSIP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VoSIP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grpSp>
        <p:nvGrpSpPr>
          <p:cNvPr id="7" name="Group 6">
            <a:extLst>
              <a:ext uri="{FF2B5EF4-FFF2-40B4-BE49-F238E27FC236}">
                <a16:creationId xmlns:a16="http://schemas.microsoft.com/office/drawing/2014/main" id="{990412D7-3C0B-2F9D-C655-03B4B3C09BCE}"/>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2A883BFF-3420-26C5-C75B-DB4C79B8C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2FB9F587-6CA9-F894-4F4E-8CF6DB7F0A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35680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Criteria Example</a:t>
            </a:r>
          </a:p>
        </p:txBody>
      </p:sp>
      <p:sp>
        <p:nvSpPr>
          <p:cNvPr id="3" name="Slide Number Placeholder 2"/>
          <p:cNvSpPr>
            <a:spLocks noGrp="1"/>
          </p:cNvSpPr>
          <p:nvPr>
            <p:ph type="sldNum" sz="quarter" idx="12"/>
          </p:nvPr>
        </p:nvSpPr>
        <p:spPr/>
        <p:txBody>
          <a:bodyPr/>
          <a:lstStyle/>
          <a:p>
            <a:pPr>
              <a:defRPr/>
            </a:pPr>
            <a:fld id="{A51840BD-C137-42AF-A883-7364683D4200}" type="slidenum">
              <a:rPr lang="en-US" smtClean="0"/>
              <a:pPr>
                <a:defRPr/>
              </a:pPr>
              <a:t>71</a:t>
            </a:fld>
            <a:endParaRPr lang="en-US" dirty="0"/>
          </a:p>
        </p:txBody>
      </p:sp>
      <p:graphicFrame>
        <p:nvGraphicFramePr>
          <p:cNvPr id="4" name="Table 3"/>
          <p:cNvGraphicFramePr>
            <a:graphicFrameLocks noGrp="1"/>
          </p:cNvGraphicFramePr>
          <p:nvPr/>
        </p:nvGraphicFramePr>
        <p:xfrm>
          <a:off x="1254420" y="1288098"/>
          <a:ext cx="9484241" cy="4897900"/>
        </p:xfrm>
        <a:graphic>
          <a:graphicData uri="http://schemas.openxmlformats.org/drawingml/2006/table">
            <a:tbl>
              <a:tblPr firstRow="1" firstCol="1" bandRow="1">
                <a:tableStyleId>{5C22544A-7EE6-4342-B048-85BDC9FD1C3A}</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Verify all user accounts for the distributed sites </a:t>
                      </a: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VoSIP,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7B803EAB-C034-F303-9FE4-FC99B73B67A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17E141-10D2-8153-1472-CD024562C9A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D59D69E5-0A01-6510-60CA-462CDF12D1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34718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Technical Interchange Meeting (TIM)</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 purpose of TIM is to brief the technical POCs at each site on the integration plan and processes during the integration spirals</a:t>
            </a:r>
          </a:p>
          <a:p>
            <a:r>
              <a:rPr lang="en-US" dirty="0"/>
              <a:t>The Technical Lead runs the TIM</a:t>
            </a:r>
            <a:endParaRPr lang="en-US">
              <a:cs typeface="Calibri"/>
            </a:endParaRPr>
          </a:p>
          <a:p>
            <a:r>
              <a:rPr lang="en-US" dirty="0">
                <a:ea typeface="+mn-lt"/>
                <a:cs typeface="+mn-lt"/>
              </a:rPr>
              <a:t>An in-person meeting </a:t>
            </a:r>
            <a:r>
              <a:rPr lang="en-US" dirty="0"/>
              <a:t>is preferable, lasting two days for a mid-sized event</a:t>
            </a:r>
            <a:endParaRPr lang="en-US">
              <a:cs typeface="Calibri"/>
            </a:endParaRPr>
          </a:p>
          <a:p>
            <a:r>
              <a:rPr lang="en-US" dirty="0"/>
              <a:t>Teams can conduct the TIM via teleconference, but this will not allow the team building aspect of an in-person meeting</a:t>
            </a:r>
          </a:p>
          <a:p>
            <a:r>
              <a:rPr lang="en-US" dirty="0"/>
              <a:t>When possible, limit this meeting to the technical staff</a:t>
            </a:r>
          </a:p>
          <a:p>
            <a:endParaRPr lang="en-US"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72</a:t>
            </a:fld>
            <a:endParaRPr lang="en-US" dirty="0"/>
          </a:p>
        </p:txBody>
      </p:sp>
      <p:grpSp>
        <p:nvGrpSpPr>
          <p:cNvPr id="6" name="Group 5">
            <a:extLst>
              <a:ext uri="{FF2B5EF4-FFF2-40B4-BE49-F238E27FC236}">
                <a16:creationId xmlns:a16="http://schemas.microsoft.com/office/drawing/2014/main" id="{45049B8D-2C94-126B-CDB5-5001DDDC0286}"/>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A4B3F8-D372-ED77-185C-CEF23BBFA12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8" name="Oval 7">
              <a:extLst>
                <a:ext uri="{FF2B5EF4-FFF2-40B4-BE49-F238E27FC236}">
                  <a16:creationId xmlns:a16="http://schemas.microsoft.com/office/drawing/2014/main" id="{59C35577-853E-5D09-9E92-2744F499B8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35712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 Topics</a:t>
            </a:r>
          </a:p>
        </p:txBody>
      </p:sp>
      <p:sp>
        <p:nvSpPr>
          <p:cNvPr id="3" name="Content Placeholder 2"/>
          <p:cNvSpPr>
            <a:spLocks noGrp="1"/>
          </p:cNvSpPr>
          <p:nvPr>
            <p:ph idx="1"/>
          </p:nvPr>
        </p:nvSpPr>
        <p:spPr/>
        <p:txBody>
          <a:bodyPr vert="horz" lIns="91440" tIns="45720" rIns="91440" bIns="45720" rtlCol="0" anchor="t">
            <a:normAutofit/>
          </a:bodyPr>
          <a:lstStyle/>
          <a:p>
            <a:pPr lvl="0"/>
            <a:r>
              <a:rPr lang="en-US" dirty="0"/>
              <a:t>Review of the Spiral schedule</a:t>
            </a:r>
          </a:p>
          <a:p>
            <a:pPr lvl="0"/>
            <a:r>
              <a:rPr lang="en-US" dirty="0"/>
              <a:t>Review of all entrance criteria, especially for Spiral 1</a:t>
            </a:r>
          </a:p>
          <a:p>
            <a:pPr lvl="0"/>
            <a:r>
              <a:rPr lang="en-US" dirty="0"/>
              <a:t>Training on collaboration tools (Train the trainer so the leads train others at their sites)</a:t>
            </a:r>
          </a:p>
          <a:p>
            <a:r>
              <a:rPr lang="en-US" dirty="0"/>
              <a:t>Use of collaboration tools</a:t>
            </a:r>
            <a:endParaRPr lang="en-US">
              <a:cs typeface="Calibri"/>
            </a:endParaRPr>
          </a:p>
          <a:p>
            <a:r>
              <a:rPr lang="en-US" dirty="0"/>
              <a:t>Use of the Time Ordered Event List (</a:t>
            </a:r>
            <a:r>
              <a:rPr lang="en-US" dirty="0" err="1"/>
              <a:t>TOEL</a:t>
            </a:r>
            <a:r>
              <a:rPr lang="en-US" dirty="0"/>
              <a:t>) </a:t>
            </a:r>
          </a:p>
          <a:p>
            <a:r>
              <a:rPr lang="en-US" dirty="0"/>
              <a:t>Allow sites to discuss any issues they believe not covered in the Integration Plan</a:t>
            </a:r>
            <a:endParaRPr lang="en-US"/>
          </a:p>
          <a:p>
            <a:r>
              <a:rPr lang="en-US" dirty="0"/>
              <a:t>Revise the Integration Plan after the TIM</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73</a:t>
            </a:fld>
            <a:endParaRPr lang="en-US" dirty="0"/>
          </a:p>
        </p:txBody>
      </p:sp>
      <p:grpSp>
        <p:nvGrpSpPr>
          <p:cNvPr id="6" name="Group 5">
            <a:extLst>
              <a:ext uri="{FF2B5EF4-FFF2-40B4-BE49-F238E27FC236}">
                <a16:creationId xmlns:a16="http://schemas.microsoft.com/office/drawing/2014/main" id="{BC868FAD-A83F-82E4-7C4D-AFF9454859A5}"/>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18D3BF47-8D5E-348A-148F-3836F7463C1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72AFE0AD-0DA6-3601-7E36-3916420223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63817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Readiness Review (IRR)</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dirty="0"/>
              <a:t>The Integration Readiness Review (IRR) is the final programmatic meeting prior to the start of the integration spirals</a:t>
            </a:r>
          </a:p>
          <a:p>
            <a:pPr lvl="1"/>
            <a:r>
              <a:rPr lang="en-US" dirty="0"/>
              <a:t>Ideally this is an in-person meeting, but a teleconference is acceptable</a:t>
            </a:r>
          </a:p>
          <a:p>
            <a:pPr lvl="1"/>
            <a:r>
              <a:rPr lang="en-US" dirty="0"/>
              <a:t>The Event Director should lead this meeting</a:t>
            </a:r>
            <a:r>
              <a:rPr lang="en-US" sz="2800" dirty="0"/>
              <a:t>  </a:t>
            </a:r>
            <a:endParaRPr lang="en-US" sz="2800" dirty="0">
              <a:cs typeface="Calibri"/>
            </a:endParaRPr>
          </a:p>
          <a:p>
            <a:r>
              <a:rPr lang="en-US" dirty="0"/>
              <a:t>The Technical Coordinator briefs the status of the technical preparation for the event, and makes a recommendation to proceed or not proceed with the start of the integration spirals</a:t>
            </a:r>
          </a:p>
          <a:p>
            <a:r>
              <a:rPr lang="en-US" dirty="0"/>
              <a:t>The Battlemaster briefs the status of the scenario preparation and role player preparation for the event and makes a recommendation to proceed or not proceed with the start of integration</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74</a:t>
            </a:fld>
            <a:endParaRPr lang="en-US" dirty="0"/>
          </a:p>
        </p:txBody>
      </p:sp>
      <p:grpSp>
        <p:nvGrpSpPr>
          <p:cNvPr id="6" name="Group 5">
            <a:extLst>
              <a:ext uri="{FF2B5EF4-FFF2-40B4-BE49-F238E27FC236}">
                <a16:creationId xmlns:a16="http://schemas.microsoft.com/office/drawing/2014/main" id="{56CFC86A-03E6-C2F4-6BDD-67B7AA274537}"/>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98066EEC-9054-2967-17D7-4F282C1042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445F6BFE-0F6B-02A3-C905-E0D2386BF5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68616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Integration Readiness Review (IRR) – cont.</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dirty="0"/>
              <a:t>The leads for analysis and networking also brief their status and recommendations</a:t>
            </a:r>
          </a:p>
          <a:p>
            <a:r>
              <a:rPr lang="en-US" dirty="0"/>
              <a:t>Define the decision-making authority for proceeding to integration spirals prior to the IRR</a:t>
            </a:r>
          </a:p>
          <a:p>
            <a:r>
              <a:rPr lang="en-US" dirty="0"/>
              <a:t>Based on the inputs from the various team leads, the decision-making authority determines if the spirals will proceed</a:t>
            </a:r>
          </a:p>
          <a:p>
            <a:r>
              <a:rPr lang="en-US" dirty="0"/>
              <a:t>If it is determined that the environment is not ready, the following should be performed:</a:t>
            </a:r>
          </a:p>
          <a:p>
            <a:pPr lvl="1"/>
            <a:r>
              <a:rPr lang="en-US" dirty="0"/>
              <a:t>Document the deficiencies</a:t>
            </a:r>
          </a:p>
          <a:p>
            <a:pPr lvl="1"/>
            <a:r>
              <a:rPr lang="en-US" dirty="0"/>
              <a:t>Assign tasks to resolve the deficiencies</a:t>
            </a:r>
          </a:p>
          <a:p>
            <a:pPr lvl="1"/>
            <a:r>
              <a:rPr lang="en-US" dirty="0"/>
              <a:t>Schedule another IRR</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75</a:t>
            </a:fld>
            <a:endParaRPr lang="en-US" dirty="0"/>
          </a:p>
        </p:txBody>
      </p:sp>
      <p:grpSp>
        <p:nvGrpSpPr>
          <p:cNvPr id="6" name="Group 5">
            <a:extLst>
              <a:ext uri="{FF2B5EF4-FFF2-40B4-BE49-F238E27FC236}">
                <a16:creationId xmlns:a16="http://schemas.microsoft.com/office/drawing/2014/main" id="{497D7C0B-C66A-E6C4-BE32-6DA10A57D3C3}"/>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4A168DE2-F3CB-96E7-3DB8-7465D5FAB70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902BB62C-37BC-C24D-D96D-44A018CE9F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612509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Planning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Write and publish a Spiral Plan for each integration spiral</a:t>
            </a:r>
          </a:p>
          <a:p>
            <a:pPr lvl="1"/>
            <a:r>
              <a:rPr lang="en-US" dirty="0"/>
              <a:t>The Integration Plan is the basis for each Spiral Plan</a:t>
            </a:r>
            <a:endParaRPr lang="en-US" dirty="0">
              <a:cs typeface="Calibri"/>
            </a:endParaRPr>
          </a:p>
          <a:p>
            <a:pPr lvl="1"/>
            <a:r>
              <a:rPr lang="en-US" dirty="0"/>
              <a:t>Extend and refine the list of tasks, entrance criteria, and exit criteria as needed</a:t>
            </a:r>
            <a:endParaRPr lang="en-US" dirty="0">
              <a:cs typeface="Calibri"/>
            </a:endParaRPr>
          </a:p>
          <a:p>
            <a:r>
              <a:rPr lang="en-US" dirty="0"/>
              <a:t>Any unmet exit criteria or other issues from the previous spiral are also inputs to later Spiral Plans</a:t>
            </a:r>
            <a:endParaRPr lang="en-US" dirty="0">
              <a:cs typeface="Calibri"/>
            </a:endParaRPr>
          </a:p>
          <a:p>
            <a:pPr lvl="1"/>
            <a:r>
              <a:rPr lang="en-US" dirty="0"/>
              <a:t>If there are many unmet tasks from the previous spiral, teams may need to schedule and plan an interim spiral</a:t>
            </a:r>
          </a:p>
          <a:p>
            <a:r>
              <a:rPr lang="en-US" dirty="0"/>
              <a:t>The Spiral Plan is based on a template that teams can modify to meet the needs of a specific program  </a:t>
            </a:r>
            <a:endParaRPr lang="en-US"/>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76</a:t>
            </a:fld>
            <a:endParaRPr lang="en-US" dirty="0"/>
          </a:p>
        </p:txBody>
      </p:sp>
      <p:grpSp>
        <p:nvGrpSpPr>
          <p:cNvPr id="6" name="Group 5">
            <a:extLst>
              <a:ext uri="{FF2B5EF4-FFF2-40B4-BE49-F238E27FC236}">
                <a16:creationId xmlns:a16="http://schemas.microsoft.com/office/drawing/2014/main" id="{3D33D5B5-2D81-07F1-7708-325AF1CA2246}"/>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ACFBA5DB-5506-29AC-E9A2-9BCEAC62F4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A4D45826-9784-2C0C-473C-C5F5733BC4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90699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Spiral Plan Content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Overview of the spiral</a:t>
            </a:r>
          </a:p>
          <a:p>
            <a:r>
              <a:rPr lang="en-US" dirty="0"/>
              <a:t>List of participating sites</a:t>
            </a:r>
          </a:p>
          <a:p>
            <a:r>
              <a:rPr lang="en-US" dirty="0"/>
              <a:t>Communication Plan: primary and backup phone lines</a:t>
            </a:r>
          </a:p>
          <a:p>
            <a:r>
              <a:rPr lang="en-US" dirty="0"/>
              <a:t>Tasks</a:t>
            </a:r>
            <a:endParaRPr lang="en-US" dirty="0">
              <a:cs typeface="Calibri"/>
            </a:endParaRPr>
          </a:p>
          <a:p>
            <a:r>
              <a:rPr lang="en-US" dirty="0"/>
              <a:t>Terrain databases</a:t>
            </a:r>
          </a:p>
          <a:p>
            <a:r>
              <a:rPr lang="en-US" dirty="0"/>
              <a:t>Entrance Criteria</a:t>
            </a:r>
          </a:p>
          <a:p>
            <a:r>
              <a:rPr lang="en-US" dirty="0"/>
              <a:t>Exit Criteria</a:t>
            </a:r>
          </a:p>
          <a:p>
            <a:r>
              <a:rPr lang="en-US" dirty="0"/>
              <a:t>Detailed schedule of the spiral</a:t>
            </a:r>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77</a:t>
            </a:fld>
            <a:endParaRPr lang="en-US" dirty="0"/>
          </a:p>
        </p:txBody>
      </p:sp>
      <p:grpSp>
        <p:nvGrpSpPr>
          <p:cNvPr id="6" name="Group 5">
            <a:extLst>
              <a:ext uri="{FF2B5EF4-FFF2-40B4-BE49-F238E27FC236}">
                <a16:creationId xmlns:a16="http://schemas.microsoft.com/office/drawing/2014/main" id="{3723F8C1-54EA-404B-0A7F-529BF92D067D}"/>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68D6CBA6-C4B3-240C-A761-F0F32EA0C3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E82778B3-45AD-980F-2F33-95EA67D1A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685471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Schedule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sp>
        <p:nvSpPr>
          <p:cNvPr id="5" name="Slide Number Placeholder 4"/>
          <p:cNvSpPr>
            <a:spLocks noGrp="1"/>
          </p:cNvSpPr>
          <p:nvPr>
            <p:ph type="sldNum" sz="quarter" idx="12"/>
          </p:nvPr>
        </p:nvSpPr>
        <p:spPr/>
        <p:txBody>
          <a:bodyPr/>
          <a:lstStyle/>
          <a:p>
            <a:pPr>
              <a:defRPr/>
            </a:pPr>
            <a:fld id="{A51840BD-C137-42AF-A883-7364683D4200}" type="slidenum">
              <a:rPr lang="en-US" smtClean="0"/>
              <a:pPr>
                <a:defRPr/>
              </a:pPr>
              <a:t>78</a:t>
            </a:fld>
            <a:endParaRPr lang="en-US" dirty="0"/>
          </a:p>
        </p:txBody>
      </p:sp>
      <p:grpSp>
        <p:nvGrpSpPr>
          <p:cNvPr id="7" name="Group 6">
            <a:extLst>
              <a:ext uri="{FF2B5EF4-FFF2-40B4-BE49-F238E27FC236}">
                <a16:creationId xmlns:a16="http://schemas.microsoft.com/office/drawing/2014/main" id="{DF6FF442-1754-DC30-7405-917A6248E1CD}"/>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65ECE67F-B62E-E482-D933-3323519A26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9" name="Oval 8">
              <a:extLst>
                <a:ext uri="{FF2B5EF4-FFF2-40B4-BE49-F238E27FC236}">
                  <a16:creationId xmlns:a16="http://schemas.microsoft.com/office/drawing/2014/main" id="{6D551C1E-B838-B82B-20B7-FEF75CB020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3785032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p:txBody>
          <a:bodyPr>
            <a:normAutofit/>
          </a:bodyPr>
          <a:lstStyle/>
          <a:p>
            <a:r>
              <a:rPr lang="en-US" dirty="0"/>
              <a:t>Activity 7.2: Integrate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79</a:t>
            </a:fld>
            <a:endParaRPr lang="en-US" dirty="0"/>
          </a:p>
        </p:txBody>
      </p:sp>
      <p:grpSp>
        <p:nvGrpSpPr>
          <p:cNvPr id="26" name="Group 25">
            <a:extLst>
              <a:ext uri="{FF2B5EF4-FFF2-40B4-BE49-F238E27FC236}">
                <a16:creationId xmlns:a16="http://schemas.microsoft.com/office/drawing/2014/main" id="{23847A84-22B9-BF8B-F89A-900B072CD80B}"/>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9CC00BB2-839B-E695-22FB-4BB13A19D637}"/>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A168F563-7924-95BE-BC62-41C394FEAB28}"/>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7.2 Lead Role: Technical Coordinator</a:t>
                </a:r>
              </a:p>
            </p:txBody>
          </p:sp>
          <p:sp>
            <p:nvSpPr>
              <p:cNvPr id="45" name="Rectangle: Rounded Corners 44">
                <a:extLst>
                  <a:ext uri="{FF2B5EF4-FFF2-40B4-BE49-F238E27FC236}">
                    <a16:creationId xmlns:a16="http://schemas.microsoft.com/office/drawing/2014/main" id="{7005C19C-1DFE-1EDB-7BE8-2479ECC4373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7.2 Integrate Event Environment</a:t>
                </a:r>
              </a:p>
            </p:txBody>
          </p:sp>
          <p:sp>
            <p:nvSpPr>
              <p:cNvPr id="46" name="Rectangle: Rounded Corners 45">
                <a:extLst>
                  <a:ext uri="{FF2B5EF4-FFF2-40B4-BE49-F238E27FC236}">
                    <a16:creationId xmlns:a16="http://schemas.microsoft.com/office/drawing/2014/main" id="{38EEFEF0-1BA7-D8B1-19EF-7D8BAF65D80B}"/>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27DB5B64-B2FA-60B6-276B-642AD996AB29}"/>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093125EE-618C-2768-F1E8-32CE702533B8}"/>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FA0D276-A3AB-B82B-ACDD-C1EF0BC1467A}"/>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B2978546-CD2C-B403-17C1-5EFBC7367F1C}"/>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Integration Plan</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Planning Documents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Digital Twin &amp; Wrap Around applications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Implemented Event Environment infrastructure</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Supporting Databases</a:t>
                  </a:r>
                </a:p>
              </p:txBody>
            </p:sp>
            <p:sp>
              <p:nvSpPr>
                <p:cNvPr id="43" name="Rectangle: Rounded Corners 42">
                  <a:extLst>
                    <a:ext uri="{FF2B5EF4-FFF2-40B4-BE49-F238E27FC236}">
                      <a16:creationId xmlns:a16="http://schemas.microsoft.com/office/drawing/2014/main" id="{1F17E154-A628-D518-2EF8-DAD5A80EE048}"/>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9BEA00C-AC05-A781-7CDB-1B02FDE9D30C}"/>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CDBE9337-13FA-A49A-E328-3478D39479FD}"/>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a:cs typeface="Calibri"/>
                    </a:rPr>
                    <a:t>Execute Spiral Integration Blocks 1-6</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Ping </a:t>
                  </a:r>
                  <a:r>
                    <a:rPr lang="en-US" sz="1400" dirty="0">
                      <a:latin typeface="Calibri" panose="020F0502020204030204" pitchFamily="34" charset="0"/>
                      <a:cs typeface="Calibri" panose="020F0502020204030204" pitchFamily="34" charset="0"/>
                    </a:rPr>
                    <a:t>testing &amp; pairwise </a:t>
                  </a: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tests of all defined interfaces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Terrain correlation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Entity performance data testing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Fully test distributed sim architectures across all sites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Execute all scenario threads and verify correct execution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Perform full data collection for each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Train all operators on the simulation or tactical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Role Player Training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C3C191C2-9FEB-B433-D8DE-44311A44A477}"/>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0C83F129-9AF9-CCD8-0AE3-817DE5187080}"/>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022BEA4-5A25-4CCB-18EE-96FEB5B9A8EF}"/>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Planning document updates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Spiral Reports upon completion of each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Integrated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Draft Accreditation decision / memorandum</a:t>
                  </a:r>
                </a:p>
              </p:txBody>
            </p:sp>
            <p:sp>
              <p:nvSpPr>
                <p:cNvPr id="39" name="Rectangle: Rounded Corners 38">
                  <a:extLst>
                    <a:ext uri="{FF2B5EF4-FFF2-40B4-BE49-F238E27FC236}">
                      <a16:creationId xmlns:a16="http://schemas.microsoft.com/office/drawing/2014/main" id="{20C8EEEE-A094-D4E0-A141-B0682FD5A50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0C4DDD19-6964-368C-A15E-611D76C90534}"/>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DEAB3B04-CF2B-8850-8FB1-52CEAA40F7D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F3383DEF-9F98-CD30-8097-CB45FA122A16}"/>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C17125B8-0823-0024-A3BA-A6202895EDB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DC421B2-B0F0-1F0D-9AB9-9ED0B6A4A52E}"/>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6BA50F3B-AFDE-452C-6366-402649CA39BE}"/>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54542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prstGeom prst="rect">
            <a:avLst/>
          </a:prstGeom>
        </p:spPr>
        <p:txBody>
          <a:bodyPr>
            <a:normAutofit/>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idx="1"/>
          </p:nvPr>
        </p:nvSpPr>
        <p:spPr/>
        <p:txBody>
          <a:bodyPr>
            <a:normAutofit/>
          </a:bodyPr>
          <a:lstStyle/>
          <a:p>
            <a:r>
              <a:rPr lang="en-US" sz="3200" dirty="0"/>
              <a:t>There are many risks in Integrating and Executing a distributed event</a:t>
            </a:r>
          </a:p>
          <a:p>
            <a:r>
              <a:rPr lang="en-US" sz="3200" dirty="0"/>
              <a:t>But there are two fundamental risks:</a:t>
            </a:r>
          </a:p>
          <a:p>
            <a:pPr lvl="1"/>
            <a:r>
              <a:rPr lang="en-US" sz="2800" dirty="0"/>
              <a:t>Risk that the integration will fail, and execution will not be possible</a:t>
            </a:r>
          </a:p>
          <a:p>
            <a:pPr lvl="1"/>
            <a:r>
              <a:rPr lang="en-US" sz="2800" dirty="0"/>
              <a:t>Risk that the distributed LVC environment is not accurate, and the results will be invalid</a:t>
            </a:r>
          </a:p>
          <a:p>
            <a:endParaRPr lang="en-US" sz="3200" dirty="0"/>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8</a:t>
            </a:fld>
            <a:endParaRPr lang="en-US" dirty="0"/>
          </a:p>
        </p:txBody>
      </p:sp>
    </p:spTree>
    <p:extLst>
      <p:ext uri="{BB962C8B-B14F-4D97-AF65-F5344CB8AC3E}">
        <p14:creationId xmlns:p14="http://schemas.microsoft.com/office/powerpoint/2010/main" val="42180150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Spiral Execution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Hotwash: The team should </a:t>
            </a:r>
            <a:r>
              <a:rPr lang="en-US" dirty="0">
                <a:ea typeface="+mn-lt"/>
                <a:cs typeface="+mn-lt"/>
              </a:rPr>
              <a:t>review all the tasks assigned to the spiral and determine the status of their completion</a:t>
            </a:r>
            <a:r>
              <a:rPr lang="en-US" dirty="0"/>
              <a:t> on the final day of each spiral should</a:t>
            </a:r>
            <a:endParaRPr lang="en-US">
              <a:cs typeface="Calibri"/>
            </a:endParaRPr>
          </a:p>
          <a:p>
            <a:r>
              <a:rPr lang="en-US" dirty="0"/>
              <a:t>Review the exit criteria and the status for each criterion determined</a:t>
            </a:r>
          </a:p>
          <a:p>
            <a:r>
              <a:rPr lang="en-US" dirty="0"/>
              <a:t>Write and publish a Spiral Report should at the completion of each spiral to document the results</a:t>
            </a:r>
            <a:endParaRPr lang="en-US">
              <a:cs typeface="Calibri"/>
            </a:endParaRPr>
          </a:p>
          <a:p>
            <a:pPr lvl="1"/>
            <a:r>
              <a:rPr lang="en-US" dirty="0"/>
              <a:t>A critical element of the Spiral Report is any uncompleted activities being shifted to the following spiral</a:t>
            </a:r>
            <a:endParaRPr lang="en-US" dirty="0">
              <a:cs typeface="Calibri"/>
            </a:endParaRPr>
          </a:p>
          <a:p>
            <a:endParaRPr lang="en-US"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80</a:t>
            </a:fld>
            <a:endParaRPr lang="en-US" dirty="0"/>
          </a:p>
        </p:txBody>
      </p:sp>
      <p:grpSp>
        <p:nvGrpSpPr>
          <p:cNvPr id="7" name="Group 6">
            <a:extLst>
              <a:ext uri="{FF2B5EF4-FFF2-40B4-BE49-F238E27FC236}">
                <a16:creationId xmlns:a16="http://schemas.microsoft.com/office/drawing/2014/main" id="{B0389F4C-C5E9-3745-0917-849777F014E4}"/>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6218DAF6-F608-FF75-A882-A410807321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9" name="Oval 8">
              <a:extLst>
                <a:ext uri="{FF2B5EF4-FFF2-40B4-BE49-F238E27FC236}">
                  <a16:creationId xmlns:a16="http://schemas.microsoft.com/office/drawing/2014/main" id="{EBF83710-D533-6EC4-65F3-925829E1B7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spTree>
    <p:extLst>
      <p:ext uri="{BB962C8B-B14F-4D97-AF65-F5344CB8AC3E}">
        <p14:creationId xmlns:p14="http://schemas.microsoft.com/office/powerpoint/2010/main" val="1803326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8DB16-B30C-40CE-80F3-D88C1009362A}"/>
              </a:ext>
            </a:extLst>
          </p:cNvPr>
          <p:cNvSpPr>
            <a:spLocks noGrp="1"/>
          </p:cNvSpPr>
          <p:nvPr>
            <p:ph type="title"/>
          </p:nvPr>
        </p:nvSpPr>
        <p:spPr/>
        <p:txBody>
          <a:bodyPr>
            <a:normAutofit/>
          </a:bodyPr>
          <a:lstStyle/>
          <a:p>
            <a:r>
              <a:rPr lang="en-US" dirty="0"/>
              <a:t>Initialization TOEL</a:t>
            </a:r>
          </a:p>
        </p:txBody>
      </p:sp>
      <p:sp>
        <p:nvSpPr>
          <p:cNvPr id="4" name="Content Placeholder 3">
            <a:extLst>
              <a:ext uri="{FF2B5EF4-FFF2-40B4-BE49-F238E27FC236}">
                <a16:creationId xmlns:a16="http://schemas.microsoft.com/office/drawing/2014/main" id="{A67E4FE4-5C38-4CCB-A489-4F6BBE411C8B}"/>
              </a:ext>
            </a:extLst>
          </p:cNvPr>
          <p:cNvSpPr>
            <a:spLocks noGrp="1"/>
          </p:cNvSpPr>
          <p:nvPr>
            <p:ph idx="1"/>
          </p:nvPr>
        </p:nvSpPr>
        <p:spPr/>
        <p:txBody>
          <a:bodyPr vert="horz" lIns="91440" tIns="45720" rIns="91440" bIns="45720" rtlCol="0" anchor="t">
            <a:normAutofit fontScale="92500" lnSpcReduction="10000"/>
          </a:bodyPr>
          <a:lstStyle/>
          <a:p>
            <a:r>
              <a:rPr lang="en-US" dirty="0"/>
              <a:t>Goal: Develop a repeatable approach to initializing the wrap-around environment</a:t>
            </a:r>
          </a:p>
          <a:p>
            <a:r>
              <a:rPr lang="en-US" dirty="0"/>
              <a:t>Teams should use a Timed Ordered Event List (</a:t>
            </a:r>
            <a:r>
              <a:rPr lang="en-US" dirty="0" err="1"/>
              <a:t>TOEL</a:t>
            </a:r>
            <a:r>
              <a:rPr lang="en-US" dirty="0"/>
              <a:t>) to initialize the Wrap-around environment</a:t>
            </a:r>
          </a:p>
          <a:p>
            <a:r>
              <a:rPr lang="en-US" dirty="0"/>
              <a:t>Collect data for the </a:t>
            </a:r>
            <a:r>
              <a:rPr lang="en-US" dirty="0" err="1"/>
              <a:t>TOEL</a:t>
            </a:r>
            <a:r>
              <a:rPr lang="en-US" dirty="0"/>
              <a:t> in Step 7.2</a:t>
            </a:r>
            <a:endParaRPr lang="en-US">
              <a:cs typeface="Calibri"/>
            </a:endParaRPr>
          </a:p>
          <a:p>
            <a:r>
              <a:rPr lang="en-US" dirty="0"/>
              <a:t>Initialize each system in the environment using the </a:t>
            </a:r>
            <a:r>
              <a:rPr lang="en-US" dirty="0" err="1"/>
              <a:t>TOEL</a:t>
            </a:r>
            <a:endParaRPr lang="en-US" dirty="0">
              <a:cs typeface="Calibri"/>
            </a:endParaRPr>
          </a:p>
          <a:p>
            <a:r>
              <a:rPr lang="en-US" dirty="0"/>
              <a:t>Each time the system is initialized, changes are made to the TOEL to cover more actions</a:t>
            </a:r>
          </a:p>
          <a:p>
            <a:r>
              <a:rPr lang="en-US" dirty="0"/>
              <a:t>It is desirable to start all systems (simulation, tactical, etc.) from a cold start</a:t>
            </a:r>
          </a:p>
          <a:p>
            <a:pPr lvl="1"/>
            <a:r>
              <a:rPr lang="en-US" dirty="0"/>
              <a:t>This ensures creation of a stable environment</a:t>
            </a:r>
            <a:endParaRPr lang="en-US" dirty="0">
              <a:cs typeface="Calibri"/>
            </a:endParaRPr>
          </a:p>
        </p:txBody>
      </p:sp>
      <p:sp>
        <p:nvSpPr>
          <p:cNvPr id="2" name="Slide Number Placeholder 1">
            <a:extLst>
              <a:ext uri="{FF2B5EF4-FFF2-40B4-BE49-F238E27FC236}">
                <a16:creationId xmlns:a16="http://schemas.microsoft.com/office/drawing/2014/main" id="{846C2EB3-B4B2-45EF-A28F-DEAA147F22B5}"/>
              </a:ext>
            </a:extLst>
          </p:cNvPr>
          <p:cNvSpPr>
            <a:spLocks noGrp="1"/>
          </p:cNvSpPr>
          <p:nvPr>
            <p:ph type="sldNum" sz="quarter" idx="12"/>
          </p:nvPr>
        </p:nvSpPr>
        <p:spPr/>
        <p:txBody>
          <a:bodyPr/>
          <a:lstStyle/>
          <a:p>
            <a:pPr>
              <a:defRPr/>
            </a:pPr>
            <a:fld id="{A51840BD-C137-42AF-A883-7364683D4200}" type="slidenum">
              <a:rPr lang="en-US" smtClean="0"/>
              <a:pPr>
                <a:defRPr/>
              </a:pPr>
              <a:t>81</a:t>
            </a:fld>
            <a:endParaRPr lang="en-US" dirty="0"/>
          </a:p>
        </p:txBody>
      </p:sp>
      <p:grpSp>
        <p:nvGrpSpPr>
          <p:cNvPr id="5" name="Group 4">
            <a:extLst>
              <a:ext uri="{FF2B5EF4-FFF2-40B4-BE49-F238E27FC236}">
                <a16:creationId xmlns:a16="http://schemas.microsoft.com/office/drawing/2014/main" id="{1FC2274F-57BB-42C6-C4FD-FB34C6256B8E}"/>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41E778E9-3EED-E47A-2154-DBE9DC4C65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7" name="Oval 6">
              <a:extLst>
                <a:ext uri="{FF2B5EF4-FFF2-40B4-BE49-F238E27FC236}">
                  <a16:creationId xmlns:a16="http://schemas.microsoft.com/office/drawing/2014/main" id="{A602A7A1-D8E4-3156-D4F1-5714F321ED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spTree>
    <p:extLst>
      <p:ext uri="{BB962C8B-B14F-4D97-AF65-F5344CB8AC3E}">
        <p14:creationId xmlns:p14="http://schemas.microsoft.com/office/powerpoint/2010/main" val="281799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Verification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idx="1"/>
          </p:nvPr>
        </p:nvSpPr>
        <p:spPr/>
        <p:txBody>
          <a:bodyPr vert="horz" lIns="91440" tIns="45720" rIns="91440" bIns="45720" rtlCol="0" anchor="t">
            <a:normAutofit/>
          </a:bodyPr>
          <a:lstStyle/>
          <a:p>
            <a:r>
              <a:rPr lang="en-US" dirty="0"/>
              <a:t>Completing Integration Blocks 1-6 provides sufficient information to verify the M&amp;S and technical environment</a:t>
            </a:r>
          </a:p>
          <a:p>
            <a:pPr lvl="1"/>
            <a:r>
              <a:rPr lang="en-US" dirty="0"/>
              <a:t>Do they work as designed?</a:t>
            </a:r>
            <a:endParaRPr lang="en-US">
              <a:cs typeface="Calibri" panose="020F0502020204030204"/>
            </a:endParaRPr>
          </a:p>
          <a:p>
            <a:r>
              <a:rPr lang="en-US" dirty="0"/>
              <a:t>Formal Verification will require completing respective agency processes and documentation</a:t>
            </a:r>
          </a:p>
          <a:p>
            <a:pPr marL="913765" lvl="1" indent="-456565"/>
            <a:r>
              <a:rPr lang="en-US" dirty="0"/>
              <a:t>MIL-STD-3022 documentation</a:t>
            </a:r>
          </a:p>
          <a:p>
            <a:pPr marL="913765" lvl="1" indent="-456565"/>
            <a:r>
              <a:rPr lang="en-US" dirty="0"/>
              <a:t>ATEC Pam 73-21</a:t>
            </a:r>
          </a:p>
          <a:p>
            <a:pPr marL="913765" lvl="1" indent="-456565"/>
            <a:r>
              <a:rPr lang="en-US" dirty="0"/>
              <a:t>Etc.</a:t>
            </a:r>
          </a:p>
        </p:txBody>
      </p:sp>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2"/>
          </p:nvPr>
        </p:nvSpPr>
        <p:spPr/>
        <p:txBody>
          <a:bodyPr/>
          <a:lstStyle/>
          <a:p>
            <a:pPr>
              <a:defRPr/>
            </a:pPr>
            <a:fld id="{D68E8870-17DE-45C4-A8DD-7644B2422933}" type="slidenum">
              <a:rPr lang="en-US" smtClean="0"/>
              <a:pPr>
                <a:defRPr/>
              </a:pPr>
              <a:t>82</a:t>
            </a:fld>
            <a:endParaRPr lang="en-US" dirty="0"/>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spTree>
    <p:extLst>
      <p:ext uri="{BB962C8B-B14F-4D97-AF65-F5344CB8AC3E}">
        <p14:creationId xmlns:p14="http://schemas.microsoft.com/office/powerpoint/2010/main" val="3067309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p:txBody>
          <a:bodyPr>
            <a:normAutofit/>
          </a:bodyPr>
          <a:lstStyle/>
          <a:p>
            <a:r>
              <a:rPr lang="en-US" dirty="0"/>
              <a:t>Activity 7.3: Validate the Event Environment</a:t>
            </a:r>
          </a:p>
        </p:txBody>
      </p:sp>
      <p:sp>
        <p:nvSpPr>
          <p:cNvPr id="3" name="Slide Number Placeholder 2"/>
          <p:cNvSpPr>
            <a:spLocks noGrp="1"/>
          </p:cNvSpPr>
          <p:nvPr>
            <p:ph type="sldNum" sz="quarter" idx="12"/>
          </p:nvPr>
        </p:nvSpPr>
        <p:spPr/>
        <p:txBody>
          <a:bodyPr/>
          <a:lstStyle/>
          <a:p>
            <a:pPr>
              <a:defRPr/>
            </a:pPr>
            <a:fld id="{3D961E9D-7CF7-4A08-AACD-B378DB7D4304}" type="slidenum">
              <a:rPr lang="en-US" smtClean="0"/>
              <a:pPr>
                <a:defRPr/>
              </a:pPr>
              <a:t>83</a:t>
            </a:fld>
            <a:endParaRPr lang="en-US" dirty="0"/>
          </a:p>
        </p:txBody>
      </p:sp>
      <p:grpSp>
        <p:nvGrpSpPr>
          <p:cNvPr id="26" name="Group 25">
            <a:extLst>
              <a:ext uri="{FF2B5EF4-FFF2-40B4-BE49-F238E27FC236}">
                <a16:creationId xmlns:a16="http://schemas.microsoft.com/office/drawing/2014/main" id="{0A2CA569-6CD0-76F2-1284-18F4CBA8A780}"/>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0E348763-D4D3-7992-05E0-31BB8C30356E}"/>
                </a:ext>
              </a:extLst>
            </p:cNvPr>
            <p:cNvGrpSpPr/>
            <p:nvPr/>
          </p:nvGrpSpPr>
          <p:grpSpPr>
            <a:xfrm>
              <a:off x="3352098" y="983376"/>
              <a:ext cx="5037676" cy="1178492"/>
              <a:chOff x="3344324" y="1729537"/>
              <a:chExt cx="5037676" cy="1178492"/>
            </a:xfrm>
          </p:grpSpPr>
          <p:sp>
            <p:nvSpPr>
              <p:cNvPr id="44" name="Rectangle: Rounded Corners 43">
                <a:extLst>
                  <a:ext uri="{FF2B5EF4-FFF2-40B4-BE49-F238E27FC236}">
                    <a16:creationId xmlns:a16="http://schemas.microsoft.com/office/drawing/2014/main" id="{C4652504-4495-BD0B-9DD4-AB4922C33D1C}"/>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7.3 Lead Role: Event Lead, Technical Coordinator</a:t>
                </a:r>
              </a:p>
            </p:txBody>
          </p:sp>
          <p:sp>
            <p:nvSpPr>
              <p:cNvPr id="45" name="Rectangle: Rounded Corners 44">
                <a:extLst>
                  <a:ext uri="{FF2B5EF4-FFF2-40B4-BE49-F238E27FC236}">
                    <a16:creationId xmlns:a16="http://schemas.microsoft.com/office/drawing/2014/main" id="{70B4C1F8-FDD4-3F39-A361-76B4237767E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ts val="2600"/>
                  </a:lnSpc>
                </a:pPr>
                <a:r>
                  <a:rPr lang="en-US" sz="2400" b="1" dirty="0">
                    <a:ln w="3175">
                      <a:noFill/>
                    </a:ln>
                    <a:latin typeface="Calibri" panose="020F0502020204030204" pitchFamily="34" charset="0"/>
                    <a:cs typeface="Calibri" panose="020F0502020204030204" pitchFamily="34" charset="0"/>
                  </a:rPr>
                  <a:t>7.3 Validate Event Environment</a:t>
                </a:r>
              </a:p>
            </p:txBody>
          </p:sp>
          <p:sp>
            <p:nvSpPr>
              <p:cNvPr id="46" name="Rectangle: Rounded Corners 45">
                <a:extLst>
                  <a:ext uri="{FF2B5EF4-FFF2-40B4-BE49-F238E27FC236}">
                    <a16:creationId xmlns:a16="http://schemas.microsoft.com/office/drawing/2014/main" id="{3A1C26D9-6760-22A3-909B-21F8B2ECD7A7}"/>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ts val="1800"/>
                  </a:lnSpc>
                </a:pPr>
                <a:r>
                  <a:rPr lang="en-US" sz="1800" b="1" i="0" u="none" strike="noStrike" baseline="0" dirty="0">
                    <a:solidFill>
                      <a:srgbClr val="FFFFFF"/>
                    </a:solidFill>
                    <a:latin typeface="Calibri" panose="020F0502020204030204" pitchFamily="34" charset="0"/>
                  </a:rPr>
                  <a:t>Integrate &amp; Validate Event Environment</a:t>
                </a:r>
              </a:p>
            </p:txBody>
          </p:sp>
          <p:sp>
            <p:nvSpPr>
              <p:cNvPr id="48" name="Oval 47">
                <a:extLst>
                  <a:ext uri="{FF2B5EF4-FFF2-40B4-BE49-F238E27FC236}">
                    <a16:creationId xmlns:a16="http://schemas.microsoft.com/office/drawing/2014/main" id="{CF45615E-486C-642C-8AA7-43AC136B5CBE}"/>
                  </a:ext>
                </a:extLst>
              </p:cNvPr>
              <p:cNvSpPr/>
              <p:nvPr/>
            </p:nvSpPr>
            <p:spPr bwMode="auto">
              <a:xfrm rot="20565932">
                <a:off x="3344324"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14CAB82D-4B2E-81F7-B126-2ACA446288A9}"/>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7715CB44-8E39-2BC3-E3A6-3DCAD711E933}"/>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0FF93C17-B71E-66AF-BF69-697DCB157287}"/>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Detailed Planning Documents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description</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Integrated Event Environment</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validation criteria</a:t>
                  </a:r>
                </a:p>
              </p:txBody>
            </p:sp>
            <p:sp>
              <p:nvSpPr>
                <p:cNvPr id="43" name="Rectangle: Rounded Corners 42">
                  <a:extLst>
                    <a:ext uri="{FF2B5EF4-FFF2-40B4-BE49-F238E27FC236}">
                      <a16:creationId xmlns:a16="http://schemas.microsoft.com/office/drawing/2014/main" id="{31D98AD2-00C5-E44D-E36C-92109EC710CC}"/>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A164FB79-D785-43E4-EBDB-80CE923B39D8}"/>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909696B3-B91D-4497-29BD-1113FE96A91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BLOCK 7: “Dry Runs”.  Run each scenario with full data collection and role players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least one run with all live syst</a:t>
                  </a:r>
                  <a:r>
                    <a:rPr lang="en-US" sz="1400" dirty="0">
                      <a:latin typeface="Calibri" panose="020F0502020204030204" pitchFamily="34" charset="0"/>
                      <a:cs typeface="Calibri" panose="020F0502020204030204" pitchFamily="34" charset="0"/>
                    </a:rPr>
                    <a:t>ems per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validation of the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Final validation of the Digital Twin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Final va</a:t>
                  </a:r>
                  <a:r>
                    <a:rPr lang="en-US" sz="1400" dirty="0">
                      <a:latin typeface="Calibri" panose="020F0502020204030204" pitchFamily="34" charset="0"/>
                      <a:cs typeface="Calibri" panose="020F0502020204030204" pitchFamily="34" charset="0"/>
                    </a:rPr>
                    <a:t>lidation of the wrap-around systems and M&amp;S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Final validation of the Data Collection techniques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Rehearsed cy</a:t>
                  </a:r>
                  <a:r>
                    <a:rPr lang="en-US" sz="1400" dirty="0">
                      <a:latin typeface="Calibri" panose="020F0502020204030204" pitchFamily="34" charset="0"/>
                      <a:cs typeface="Calibri" panose="020F0502020204030204" pitchFamily="34" charset="0"/>
                    </a:rPr>
                    <a:t>ber attacks and MSEL process if applicable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Rehearsed Execution Control Plan, EXCON, and White Cell processes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Event Readiness Review (ERR)</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4318F272-EE7E-6094-F4A5-08D43275507A}"/>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369D0523-8B3A-2086-9650-6FF87A05D7B7}"/>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3B2B57D1-86C8-300C-8CBF-9BF6EABF8D5D}"/>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Validated Event Environment:</a:t>
                  </a:r>
                </a:p>
                <a:p>
                  <a:pPr marL="27432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Digital Twin</a:t>
                  </a:r>
                </a:p>
                <a:p>
                  <a:pPr marL="27432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Role Player Training</a:t>
                  </a:r>
                </a:p>
                <a:p>
                  <a:pPr marL="27432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Wrap-Around system performance</a:t>
                  </a:r>
                </a:p>
                <a:p>
                  <a:pPr marL="27432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Wrap-Around entity &amp; behaviors</a:t>
                  </a:r>
                </a:p>
                <a:p>
                  <a:pPr marL="27432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Runtime data collection</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Director decision to Validate &amp; Accredit the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Event Director</a:t>
                  </a: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approval to commence event execution</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9" name="Rectangle: Rounded Corners 38">
                  <a:extLst>
                    <a:ext uri="{FF2B5EF4-FFF2-40B4-BE49-F238E27FC236}">
                      <a16:creationId xmlns:a16="http://schemas.microsoft.com/office/drawing/2014/main" id="{3909AC10-EBCA-677A-A553-B619F78B786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73A2FE3-BD6F-1388-9EFB-8C1417D35D89}"/>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554E6C30-ACC3-0142-10EE-8C791B34D1C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2C963F61-C46C-C8C0-EDEE-90AF557F650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74A6959C-CC50-683E-621F-FABC299AF2E0}"/>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18819D8-8C2A-0122-9103-E156F14535F4}"/>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58D4CD9C-9D8E-6CF3-9AC5-CBA63A8553AF}"/>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19940941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idx="1"/>
          </p:nvPr>
        </p:nvSpPr>
        <p:spPr/>
        <p:txBody>
          <a:bodyPr vert="horz" lIns="91440" tIns="45720" rIns="91440" bIns="45720" rtlCol="0" anchor="t">
            <a:normAutofit/>
          </a:bodyPr>
          <a:lstStyle/>
          <a:p>
            <a:r>
              <a:rPr lang="en-US" dirty="0"/>
              <a:t>Completing all Integration Blocks provides sufficient information validate the models and federation environment</a:t>
            </a:r>
          </a:p>
          <a:p>
            <a:pPr marL="456565" indent="-456565"/>
            <a:r>
              <a:rPr lang="en-US" dirty="0"/>
              <a:t>Formal V&amp;V will require completing respective agency documentation</a:t>
            </a:r>
          </a:p>
          <a:p>
            <a:pPr marL="913765" lvl="1" indent="-456565"/>
            <a:r>
              <a:rPr lang="en-US" dirty="0"/>
              <a:t>MIL-STD-3022</a:t>
            </a:r>
          </a:p>
          <a:p>
            <a:pPr marL="913765" lvl="1" indent="-456565"/>
            <a:r>
              <a:rPr lang="en-US" dirty="0"/>
              <a:t>ATEC Pam 73-21</a:t>
            </a:r>
          </a:p>
          <a:p>
            <a:pPr marL="913765" lvl="1" indent="-456565"/>
            <a:r>
              <a:rPr lang="en-US" dirty="0"/>
              <a:t>etc.</a:t>
            </a:r>
          </a:p>
        </p:txBody>
      </p:sp>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2"/>
          </p:nvPr>
        </p:nvSpPr>
        <p:spPr/>
        <p:txBody>
          <a:bodyPr/>
          <a:lstStyle/>
          <a:p>
            <a:pPr>
              <a:defRPr/>
            </a:pPr>
            <a:fld id="{D68E8870-17DE-45C4-A8DD-7644B2422933}" type="slidenum">
              <a:rPr lang="en-US" smtClean="0"/>
              <a:pPr>
                <a:defRPr/>
              </a:pPr>
              <a:t>84</a:t>
            </a:fld>
            <a:endParaRPr lang="en-US" dirty="0"/>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72752"/>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pic>
        <p:nvPicPr>
          <p:cNvPr id="9" name="Picture 8">
            <a:extLst>
              <a:ext uri="{FF2B5EF4-FFF2-40B4-BE49-F238E27FC236}">
                <a16:creationId xmlns:a16="http://schemas.microsoft.com/office/drawing/2014/main" id="{22BC846E-BB0B-AD19-F80A-62071C7EC8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55636">
            <a:off x="4656054" y="3528837"/>
            <a:ext cx="5228207" cy="2408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7900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8 : Execute Event</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85</a:t>
            </a:fld>
            <a:endParaRPr lang="en-US" dirty="0"/>
          </a:p>
        </p:txBody>
      </p:sp>
      <p:sp>
        <p:nvSpPr>
          <p:cNvPr id="162" name="Rectangle: Rounded Corners 161">
            <a:extLst>
              <a:ext uri="{FF2B5EF4-FFF2-40B4-BE49-F238E27FC236}">
                <a16:creationId xmlns:a16="http://schemas.microsoft.com/office/drawing/2014/main" id="{35AF7EEF-D3AD-0591-7608-F1168E123071}"/>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ADA6E158-3F85-B381-F661-9EF77434256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F4C93F57-E245-2FDA-53F4-D6505A2D61E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D236C2E5-75CE-DF78-6B3A-4AFE4E760C0F}"/>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A1650FCE-6303-B613-88AE-094F4367E867}"/>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97BC32BD-5076-37A0-2934-CB1991EC59F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F477F970-B626-D337-C91F-A4ACA8A2488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301D9CF9-4A5F-7547-0F80-E75C6A35EC7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F471B1CC-8897-8C6E-A566-DC757AC384C5}"/>
              </a:ext>
            </a:extLst>
          </p:cNvPr>
          <p:cNvSpPr/>
          <p:nvPr/>
        </p:nvSpPr>
        <p:spPr>
          <a:xfrm>
            <a:off x="9241237" y="1522225"/>
            <a:ext cx="1280912" cy="397868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1CF15397-AA39-48B5-F98F-EE9B1C5265C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5">
            <a:extLst>
              <a:ext uri="{FF2B5EF4-FFF2-40B4-BE49-F238E27FC236}">
                <a16:creationId xmlns:a16="http://schemas.microsoft.com/office/drawing/2014/main" id="{4E158C65-25F4-1B52-8B64-6735A5A406C3}"/>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6A4A39D4-4DFC-0E85-E1CB-24148FD00FE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9" name="Oval 178">
              <a:extLst>
                <a:ext uri="{FF2B5EF4-FFF2-40B4-BE49-F238E27FC236}">
                  <a16:creationId xmlns:a16="http://schemas.microsoft.com/office/drawing/2014/main" id="{264EC6DF-F45E-C552-43E3-12A3A423B92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E03C1C42-12E8-503A-BB47-CAC6D174F55C}"/>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610D996-4231-65EC-98B8-08AFAD4BB2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2" name="Oval 181">
              <a:extLst>
                <a:ext uri="{FF2B5EF4-FFF2-40B4-BE49-F238E27FC236}">
                  <a16:creationId xmlns:a16="http://schemas.microsoft.com/office/drawing/2014/main" id="{5F0AB009-4022-AE09-C623-BDA0C018F33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FEDA1331-566C-05B7-E517-BAFABDF0AE99}"/>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8074B547-3AE5-B388-FA19-4F466005999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5" name="Oval 184">
              <a:extLst>
                <a:ext uri="{FF2B5EF4-FFF2-40B4-BE49-F238E27FC236}">
                  <a16:creationId xmlns:a16="http://schemas.microsoft.com/office/drawing/2014/main" id="{082C081D-D6DA-31B8-4971-4849C4532D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DE8FB645-B2F7-12B4-3E70-EB3569CCF9F3}"/>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3B88950A-9376-3594-46D5-A74BEE4D9F0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8" name="Oval 187">
              <a:extLst>
                <a:ext uri="{FF2B5EF4-FFF2-40B4-BE49-F238E27FC236}">
                  <a16:creationId xmlns:a16="http://schemas.microsoft.com/office/drawing/2014/main" id="{74668C0A-5F39-2133-D22D-EE1A3D01721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17943904-83E0-79EB-0EF6-E2F1F7958B8F}"/>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2DC4C20C-047D-8C8C-7A0A-956EB18770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1" name="Oval 190">
              <a:extLst>
                <a:ext uri="{FF2B5EF4-FFF2-40B4-BE49-F238E27FC236}">
                  <a16:creationId xmlns:a16="http://schemas.microsoft.com/office/drawing/2014/main" id="{BE7F2BD6-7DC8-AC82-4489-6489C37B1C2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5C56CCFC-96D8-1688-84BF-F4E70440DBED}"/>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0552EBEB-0974-E632-F266-E8B7290448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4" name="Oval 193">
              <a:extLst>
                <a:ext uri="{FF2B5EF4-FFF2-40B4-BE49-F238E27FC236}">
                  <a16:creationId xmlns:a16="http://schemas.microsoft.com/office/drawing/2014/main" id="{5F87B8CC-B475-B5E2-8BD4-B3E65D028F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940471F8-27DE-6986-830B-CC4FCD95D549}"/>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4C8FD72D-F722-EAD4-F9E7-AD6B18E0BF4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7" name="Oval 196">
              <a:extLst>
                <a:ext uri="{FF2B5EF4-FFF2-40B4-BE49-F238E27FC236}">
                  <a16:creationId xmlns:a16="http://schemas.microsoft.com/office/drawing/2014/main" id="{AB4F0115-0D13-7465-D645-4810146BD8B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D34CFACF-E908-5DBC-95F0-1F6ED940881E}"/>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E2E6B78B-2DAE-64E7-686B-29A59D3FB90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0" name="Oval 199">
              <a:extLst>
                <a:ext uri="{FF2B5EF4-FFF2-40B4-BE49-F238E27FC236}">
                  <a16:creationId xmlns:a16="http://schemas.microsoft.com/office/drawing/2014/main" id="{46466B09-254C-7BFF-3101-B774D9B0A63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D983EC63-AAFC-625D-A340-8A984C450086}"/>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2D9ED507-C97A-A936-188D-ED2EA31B16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3" name="Oval 202">
              <a:extLst>
                <a:ext uri="{FF2B5EF4-FFF2-40B4-BE49-F238E27FC236}">
                  <a16:creationId xmlns:a16="http://schemas.microsoft.com/office/drawing/2014/main" id="{377255F9-87B3-5BF6-E894-282866B58EF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05310678-48E0-F063-E0DA-1485FEC12D1C}"/>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85694E21-2B7F-7ED8-00BC-4AA84F8AF99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6" name="Oval 205">
              <a:extLst>
                <a:ext uri="{FF2B5EF4-FFF2-40B4-BE49-F238E27FC236}">
                  <a16:creationId xmlns:a16="http://schemas.microsoft.com/office/drawing/2014/main" id="{B8B98064-D5B8-9D4F-708C-4E4B1DA3CE5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0BDD1CD3-F72D-2B94-792B-C29590ACF662}"/>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3EE57BC2-781A-DF82-7AB3-B1F9E5EFAEE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9" name="Oval 208">
              <a:extLst>
                <a:ext uri="{FF2B5EF4-FFF2-40B4-BE49-F238E27FC236}">
                  <a16:creationId xmlns:a16="http://schemas.microsoft.com/office/drawing/2014/main" id="{582C6568-DFB3-C434-9409-E241163AB5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399137C1-D386-1BDE-760B-CF23BAE6230F}"/>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B46870B8-BAC5-53EC-F940-4ADC10DE69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2" name="Oval 211">
              <a:extLst>
                <a:ext uri="{FF2B5EF4-FFF2-40B4-BE49-F238E27FC236}">
                  <a16:creationId xmlns:a16="http://schemas.microsoft.com/office/drawing/2014/main" id="{C3287767-1E23-0123-92B5-9155B9F2A6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09753780-7571-6115-A95E-2AA48CC71EBD}"/>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134D20DC-2832-4073-54A4-98A91A363F6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5" name="Oval 214">
              <a:extLst>
                <a:ext uri="{FF2B5EF4-FFF2-40B4-BE49-F238E27FC236}">
                  <a16:creationId xmlns:a16="http://schemas.microsoft.com/office/drawing/2014/main" id="{BA6D6C0F-6310-938F-8F4A-FCCAC41577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6CD2AD16-B37F-B76C-6413-DD337CF06327}"/>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F4C9F615-C9F8-265F-E19C-3362998DA35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8" name="Oval 217">
              <a:extLst>
                <a:ext uri="{FF2B5EF4-FFF2-40B4-BE49-F238E27FC236}">
                  <a16:creationId xmlns:a16="http://schemas.microsoft.com/office/drawing/2014/main" id="{F6A5E20E-C1B0-7377-B4BE-9CAE6EF502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1AB3623A-AB3C-5ABB-52A8-1D2971A5FFD9}"/>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7C8263BF-536E-2329-E7E9-45B30DED83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1" name="Oval 220">
              <a:extLst>
                <a:ext uri="{FF2B5EF4-FFF2-40B4-BE49-F238E27FC236}">
                  <a16:creationId xmlns:a16="http://schemas.microsoft.com/office/drawing/2014/main" id="{38BFCC36-A2FF-6F26-2A04-0B91DC1BEE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218F2299-2BA0-C4E3-AA8F-A7B484314FB1}"/>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6DE8C221-C1AF-D73B-C315-65B489E9B14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7" name="Oval 226">
              <a:extLst>
                <a:ext uri="{FF2B5EF4-FFF2-40B4-BE49-F238E27FC236}">
                  <a16:creationId xmlns:a16="http://schemas.microsoft.com/office/drawing/2014/main" id="{F7CDA698-D302-33D4-20C6-0F8ED4DF6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AF948CC7-6943-8AA6-51C0-BCC4E03BD66F}"/>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3D6B0B7A-A640-778F-E35D-132BF35A6A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1" name="Oval 230">
              <a:extLst>
                <a:ext uri="{FF2B5EF4-FFF2-40B4-BE49-F238E27FC236}">
                  <a16:creationId xmlns:a16="http://schemas.microsoft.com/office/drawing/2014/main" id="{9F26203C-0E00-5C0C-DA30-BDCA94EDDF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3F5BC447-E3EA-7DDA-1591-24C1AF0F14AD}"/>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ED4E40B2-B89A-5AE9-8583-D2F66D7BE74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6" name="Oval 235">
              <a:extLst>
                <a:ext uri="{FF2B5EF4-FFF2-40B4-BE49-F238E27FC236}">
                  <a16:creationId xmlns:a16="http://schemas.microsoft.com/office/drawing/2014/main" id="{3F4765D9-9C40-B464-5FB4-97873CC4C0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0734D271-0836-9E6E-C50F-DEF8579FEEBB}"/>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1952EA53-48EB-533F-E0D5-8038C00C224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0" name="Oval 239">
              <a:extLst>
                <a:ext uri="{FF2B5EF4-FFF2-40B4-BE49-F238E27FC236}">
                  <a16:creationId xmlns:a16="http://schemas.microsoft.com/office/drawing/2014/main" id="{4E1FDDA8-3CE6-3F00-B8A5-20FFB00F909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0FA530B8-7ED6-921B-A020-2375774078F6}"/>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F492627D-55EE-52B5-D9A3-0BBED0CBCE2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4" name="Oval 243">
              <a:extLst>
                <a:ext uri="{FF2B5EF4-FFF2-40B4-BE49-F238E27FC236}">
                  <a16:creationId xmlns:a16="http://schemas.microsoft.com/office/drawing/2014/main" id="{1544F0B2-79EA-FC89-823F-CABE170B489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A42694B6-4385-1A20-6FCC-3DFF3497D839}"/>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1D295477-E19C-6484-FB27-69E96D5264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7" name="Oval 246">
              <a:extLst>
                <a:ext uri="{FF2B5EF4-FFF2-40B4-BE49-F238E27FC236}">
                  <a16:creationId xmlns:a16="http://schemas.microsoft.com/office/drawing/2014/main" id="{3D47A5D5-6066-40C2-0423-2CF4AF31795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6AAE6555-FFBD-72EA-DE3F-338249E43D5B}"/>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595B517A-ACED-BCF4-C2FB-7015A265E0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0" name="Oval 249">
              <a:extLst>
                <a:ext uri="{FF2B5EF4-FFF2-40B4-BE49-F238E27FC236}">
                  <a16:creationId xmlns:a16="http://schemas.microsoft.com/office/drawing/2014/main" id="{8324F84F-15AD-E43D-BB77-188D262875D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0D3E5989-3BFB-38DE-F309-ABB6F86C72B7}"/>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C0B3F889-082B-F8B1-A53B-131283BDF1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3" name="Oval 252">
              <a:extLst>
                <a:ext uri="{FF2B5EF4-FFF2-40B4-BE49-F238E27FC236}">
                  <a16:creationId xmlns:a16="http://schemas.microsoft.com/office/drawing/2014/main" id="{00051B76-ECF5-A924-7701-D69B464A74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BE16E9F6-AAFC-3813-1A90-B30EE97D3526}"/>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F605218B-3271-2CA9-C8F5-63BAC37416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6" name="Oval 255">
              <a:extLst>
                <a:ext uri="{FF2B5EF4-FFF2-40B4-BE49-F238E27FC236}">
                  <a16:creationId xmlns:a16="http://schemas.microsoft.com/office/drawing/2014/main" id="{75DDF609-30EA-E018-5F47-5FFFC561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9F2CCE3D-D119-DD4D-DEC5-F5ED520379C7}"/>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4ACE1193-5E9C-7314-C098-C4805FAF0E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9" name="Oval 258">
              <a:extLst>
                <a:ext uri="{FF2B5EF4-FFF2-40B4-BE49-F238E27FC236}">
                  <a16:creationId xmlns:a16="http://schemas.microsoft.com/office/drawing/2014/main" id="{244044BD-1335-E1EE-5F60-DDEE83B7EEA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0BC3EFF8-15AD-6594-F3B3-31C638ADBDB3}"/>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928A13B8-62CC-327F-612B-EB32BCD2C2C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2" name="Oval 261">
              <a:extLst>
                <a:ext uri="{FF2B5EF4-FFF2-40B4-BE49-F238E27FC236}">
                  <a16:creationId xmlns:a16="http://schemas.microsoft.com/office/drawing/2014/main" id="{52D9DF95-3193-3D07-B712-FCE950611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9F03053C-75FF-6CED-4E4A-78390867BFC4}"/>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6DDFED0B-E2BE-0ADF-CBEF-87B3B2BE0F7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5" name="Oval 264">
              <a:extLst>
                <a:ext uri="{FF2B5EF4-FFF2-40B4-BE49-F238E27FC236}">
                  <a16:creationId xmlns:a16="http://schemas.microsoft.com/office/drawing/2014/main" id="{523DE381-1D2B-0BCA-7942-DDFC044064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CE095AD0-30C4-A9B1-381F-5A5F9AF35A21}"/>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28E2309C-0549-F288-1DB3-0D810F9FDA7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8" name="Oval 267">
              <a:extLst>
                <a:ext uri="{FF2B5EF4-FFF2-40B4-BE49-F238E27FC236}">
                  <a16:creationId xmlns:a16="http://schemas.microsoft.com/office/drawing/2014/main" id="{DBF8FE32-C19E-64F8-2FF9-02DC41DD48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B0BFDFD5-0A39-266D-35D2-ABAEBCB5864A}"/>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2B17F9C7-FED4-9593-AA8E-7C3466662F8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1" name="Oval 270">
              <a:extLst>
                <a:ext uri="{FF2B5EF4-FFF2-40B4-BE49-F238E27FC236}">
                  <a16:creationId xmlns:a16="http://schemas.microsoft.com/office/drawing/2014/main" id="{90171861-C0AD-158E-705D-35401CCFDA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ADDAB4FC-A19E-0773-B634-27B2386CFAC1}"/>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CEAA69B6-31AC-04A6-DDAD-28E25AECB0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7" name="Oval 306">
              <a:extLst>
                <a:ext uri="{FF2B5EF4-FFF2-40B4-BE49-F238E27FC236}">
                  <a16:creationId xmlns:a16="http://schemas.microsoft.com/office/drawing/2014/main" id="{12B6B9D3-96AA-D484-A628-BF1FB2550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517EECC6-557D-B0C0-73A8-16013501D9C7}"/>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7E2C5F0F-2E6E-CC28-9CCC-9ED210AD3E3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0" name="Oval 309">
              <a:extLst>
                <a:ext uri="{FF2B5EF4-FFF2-40B4-BE49-F238E27FC236}">
                  <a16:creationId xmlns:a16="http://schemas.microsoft.com/office/drawing/2014/main" id="{6C3A950B-8B37-566C-0C05-B897AA0F0F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9753C743-BE6E-3D7B-432E-4187607C7952}"/>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CA3EF4EC-EB8D-CD8C-9D0D-487451D2BB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3" name="Oval 312">
              <a:extLst>
                <a:ext uri="{FF2B5EF4-FFF2-40B4-BE49-F238E27FC236}">
                  <a16:creationId xmlns:a16="http://schemas.microsoft.com/office/drawing/2014/main" id="{04A91669-5462-FC43-5F35-28AB2E47B6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42ABFFCC-44AA-65AD-B90B-505694A86BA5}"/>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55B8EC40-18AD-7B8F-5F3E-D9C0A95D6CB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6" name="Oval 315">
              <a:extLst>
                <a:ext uri="{FF2B5EF4-FFF2-40B4-BE49-F238E27FC236}">
                  <a16:creationId xmlns:a16="http://schemas.microsoft.com/office/drawing/2014/main" id="{F75E6F3C-1720-4F24-FF32-19D3EB67BA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CC55FB76-908C-A8F6-F4C2-DF5D189E7CD2}"/>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7BA01E12-5E27-B087-BE96-60C4AF78EE5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9" name="Oval 318">
              <a:extLst>
                <a:ext uri="{FF2B5EF4-FFF2-40B4-BE49-F238E27FC236}">
                  <a16:creationId xmlns:a16="http://schemas.microsoft.com/office/drawing/2014/main" id="{6A2C20D1-D19B-6968-D943-E6FAF38264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DCCEBF5B-B01B-37DB-ABC8-1285AE8DAB3C}"/>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51019527-27F1-6C3B-1FDA-32B3BCD74951}"/>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8B02A25-ABFB-5E02-7751-43084101BDED}"/>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9094753F-0149-AE45-5D26-3B1A38785D1C}"/>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6FDF623-CA03-C6BD-2C01-78CFC1C6A610}"/>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84F42F0-D0B6-5CE1-9BEF-CB0CD991520E}"/>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D336EAD-BA07-AB45-6412-A1B34D58474C}"/>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27DF7892-5599-1F72-04E3-4339017BA308}"/>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16DDBD2D-68E9-BAFF-09E0-0A5751C1013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5AE2D9DA-A64D-7263-5E06-86069BDDCCB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6825385-C532-22C2-DCAE-1FE529A959D1}"/>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15166CF-1E41-E0AE-5677-653C62EF7404}"/>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43D6F96-B14B-3688-1DAF-B2F78A83C7C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6296E7A-1D7A-731F-9347-07CE6CED21C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886ED07B-CA36-0F00-77F3-B50988F3C0D0}"/>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B58D5D9-21E2-0D21-6C41-AF3EBC154A6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22E11F2-0F6E-9629-240B-FDA248322EF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55021E8E-8DE2-3A7E-F4F9-B2CD549D3610}"/>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99F47B86-3CA0-B9C6-8A86-54267F438A50}"/>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A5A5BE2D-0531-1785-75C6-589F634F9F3D}"/>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17FDB4A-F8C9-7B1C-DE15-63D5F2B69FAA}"/>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D1730614-AD4A-1842-8C04-CB5A658D5C4C}"/>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933436CD-52F7-58E4-2B37-DD4C738F6B54}"/>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938162D5-BD7D-D79C-9A7E-FFBBBC9DE4A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5153E592-2337-72E7-1192-E73D862CC1FF}"/>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BF36DAB6-F5B9-939A-47D5-5FE7A583AA25}"/>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4FC8D6CE-1151-78B2-5091-2D22D797124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6F3E5069-E992-4C60-BA2B-96376FCA77AD}"/>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920B463E-426C-5DBE-3B17-A72F834EA3C9}"/>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9B7FC852-85CB-A690-7267-EA751EBDFED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F48B3848-2F69-3B7D-437D-A714D33700C7}"/>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2A62DA11-F94F-5B40-645A-C6BB5AD47667}"/>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220F555F-C8C9-9B4D-4845-4F615EEAA1B5}"/>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57D1886-15A6-0E11-E44B-3A033BB81F96}"/>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43C4ECE-9B3D-518B-1189-FA3EFF71647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BDEED64D-DD49-DA25-E4C5-719B3CF6AB76}"/>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B0CCF1F-F90A-93BD-29D3-B144EF31364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FC5F718-0613-D551-941A-E68482EB7E27}"/>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9BB2E47-4F60-1F7E-55E4-84CF71AC86C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8FCCE37-BCB5-BCF1-E80D-EADD54E1D4F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DFC9D19E-F5B9-B3D0-D7C4-990D717BA675}"/>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48EA4549-FBD2-2EAE-351B-94CFF983DB6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2" name="Oval 361">
              <a:extLst>
                <a:ext uri="{FF2B5EF4-FFF2-40B4-BE49-F238E27FC236}">
                  <a16:creationId xmlns:a16="http://schemas.microsoft.com/office/drawing/2014/main" id="{A01371FF-73AD-E4FC-2C0D-D3F235A40C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E92593D9-0733-B4F2-1A43-AAD5BD9C2B0F}"/>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90A65EA1-FF57-8D52-A5FC-36BA776795A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5" name="Oval 364">
              <a:extLst>
                <a:ext uri="{FF2B5EF4-FFF2-40B4-BE49-F238E27FC236}">
                  <a16:creationId xmlns:a16="http://schemas.microsoft.com/office/drawing/2014/main" id="{910C375B-4F3E-462C-464D-EDD36CC4B67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53188CB9-10A6-EEAB-F29F-0D10E24F0F91}"/>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A6089E71-BD60-5D43-EE5A-259EC97E7BB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8" name="Oval 367">
              <a:extLst>
                <a:ext uri="{FF2B5EF4-FFF2-40B4-BE49-F238E27FC236}">
                  <a16:creationId xmlns:a16="http://schemas.microsoft.com/office/drawing/2014/main" id="{B20DB23F-3DF0-3446-7E72-F8E3E6D20F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977813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9 : Analyze Data and Evaluate Results</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86</a:t>
            </a:fld>
            <a:endParaRPr lang="en-US" dirty="0"/>
          </a:p>
        </p:txBody>
      </p:sp>
      <p:sp>
        <p:nvSpPr>
          <p:cNvPr id="162" name="Rectangle: Rounded Corners 161">
            <a:extLst>
              <a:ext uri="{FF2B5EF4-FFF2-40B4-BE49-F238E27FC236}">
                <a16:creationId xmlns:a16="http://schemas.microsoft.com/office/drawing/2014/main" id="{9AED6351-62F8-F707-FB1B-EE7B9D3EF2A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1E51D7F2-2476-9A40-76A0-0ECDBC68FA0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Rounded Corners 165">
            <a:extLst>
              <a:ext uri="{FF2B5EF4-FFF2-40B4-BE49-F238E27FC236}">
                <a16:creationId xmlns:a16="http://schemas.microsoft.com/office/drawing/2014/main" id="{D827556A-C7D1-10C1-3688-1BD25C88C373}"/>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Rounded Corners 167">
            <a:extLst>
              <a:ext uri="{FF2B5EF4-FFF2-40B4-BE49-F238E27FC236}">
                <a16:creationId xmlns:a16="http://schemas.microsoft.com/office/drawing/2014/main" id="{6A44982A-44D6-5E2E-9031-EC1883CB3FF6}"/>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Rounded Corners 169">
            <a:extLst>
              <a:ext uri="{FF2B5EF4-FFF2-40B4-BE49-F238E27FC236}">
                <a16:creationId xmlns:a16="http://schemas.microsoft.com/office/drawing/2014/main" id="{83B33C3B-D146-4D6B-5A06-B742CDB74195}"/>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Rounded Corners 170">
            <a:extLst>
              <a:ext uri="{FF2B5EF4-FFF2-40B4-BE49-F238E27FC236}">
                <a16:creationId xmlns:a16="http://schemas.microsoft.com/office/drawing/2014/main" id="{720E034E-B18F-04FF-6409-7FA6DDF9B8D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Rounded Corners 171">
            <a:extLst>
              <a:ext uri="{FF2B5EF4-FFF2-40B4-BE49-F238E27FC236}">
                <a16:creationId xmlns:a16="http://schemas.microsoft.com/office/drawing/2014/main" id="{2AED9452-9634-D85F-E7F8-3EAF3CCECD02}"/>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72">
            <a:extLst>
              <a:ext uri="{FF2B5EF4-FFF2-40B4-BE49-F238E27FC236}">
                <a16:creationId xmlns:a16="http://schemas.microsoft.com/office/drawing/2014/main" id="{DC8E96AD-8FDB-37C5-EDD0-77F44D5B843A}"/>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Rounded Corners 173">
            <a:extLst>
              <a:ext uri="{FF2B5EF4-FFF2-40B4-BE49-F238E27FC236}">
                <a16:creationId xmlns:a16="http://schemas.microsoft.com/office/drawing/2014/main" id="{5512D586-F95D-034B-9A89-9723B9D1AE8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Rounded Corners 174">
            <a:extLst>
              <a:ext uri="{FF2B5EF4-FFF2-40B4-BE49-F238E27FC236}">
                <a16:creationId xmlns:a16="http://schemas.microsoft.com/office/drawing/2014/main" id="{AD93A1F7-5CBF-02D4-45F0-D315CA5A789E}"/>
              </a:ext>
            </a:extLst>
          </p:cNvPr>
          <p:cNvSpPr/>
          <p:nvPr/>
        </p:nvSpPr>
        <p:spPr>
          <a:xfrm>
            <a:off x="10523789" y="1543782"/>
            <a:ext cx="1280912" cy="391721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175">
            <a:extLst>
              <a:ext uri="{FF2B5EF4-FFF2-40B4-BE49-F238E27FC236}">
                <a16:creationId xmlns:a16="http://schemas.microsoft.com/office/drawing/2014/main" id="{936C6A1C-6266-9E56-057F-4ECA86819C9C}"/>
              </a:ext>
            </a:extLst>
          </p:cNvPr>
          <p:cNvGrpSpPr/>
          <p:nvPr/>
        </p:nvGrpSpPr>
        <p:grpSpPr>
          <a:xfrm>
            <a:off x="381000" y="1547963"/>
            <a:ext cx="1097280" cy="799337"/>
            <a:chOff x="560065" y="5025296"/>
            <a:chExt cx="1097280" cy="799337"/>
          </a:xfrm>
        </p:grpSpPr>
        <p:sp>
          <p:nvSpPr>
            <p:cNvPr id="177" name="Rectangle: Rounded Corners 176">
              <a:extLst>
                <a:ext uri="{FF2B5EF4-FFF2-40B4-BE49-F238E27FC236}">
                  <a16:creationId xmlns:a16="http://schemas.microsoft.com/office/drawing/2014/main" id="{8CAA4B6C-55F0-557D-9317-0851AD26337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179" name="Oval 178">
              <a:extLst>
                <a:ext uri="{FF2B5EF4-FFF2-40B4-BE49-F238E27FC236}">
                  <a16:creationId xmlns:a16="http://schemas.microsoft.com/office/drawing/2014/main" id="{60E77EA1-EE17-D211-DCE5-7EE4E3B9895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80" name="Group 179">
            <a:extLst>
              <a:ext uri="{FF2B5EF4-FFF2-40B4-BE49-F238E27FC236}">
                <a16:creationId xmlns:a16="http://schemas.microsoft.com/office/drawing/2014/main" id="{A02E92E5-720E-5294-1619-CA2F0BF40EE6}"/>
              </a:ext>
            </a:extLst>
          </p:cNvPr>
          <p:cNvGrpSpPr/>
          <p:nvPr/>
        </p:nvGrpSpPr>
        <p:grpSpPr>
          <a:xfrm>
            <a:off x="10624674" y="1552255"/>
            <a:ext cx="1097280" cy="799337"/>
            <a:chOff x="560065" y="5025296"/>
            <a:chExt cx="1097280" cy="799337"/>
          </a:xfrm>
        </p:grpSpPr>
        <p:sp>
          <p:nvSpPr>
            <p:cNvPr id="181" name="Rectangle: Rounded Corners 180">
              <a:extLst>
                <a:ext uri="{FF2B5EF4-FFF2-40B4-BE49-F238E27FC236}">
                  <a16:creationId xmlns:a16="http://schemas.microsoft.com/office/drawing/2014/main" id="{60029CDA-5E31-CBA5-A70D-4F429D61F0F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182" name="Oval 181">
              <a:extLst>
                <a:ext uri="{FF2B5EF4-FFF2-40B4-BE49-F238E27FC236}">
                  <a16:creationId xmlns:a16="http://schemas.microsoft.com/office/drawing/2014/main" id="{67592482-9DA9-2E1C-753F-F4F980FDF2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83" name="Group 182">
            <a:extLst>
              <a:ext uri="{FF2B5EF4-FFF2-40B4-BE49-F238E27FC236}">
                <a16:creationId xmlns:a16="http://schemas.microsoft.com/office/drawing/2014/main" id="{58D2BD3D-F38F-BE48-7703-3770C7A76317}"/>
              </a:ext>
            </a:extLst>
          </p:cNvPr>
          <p:cNvGrpSpPr/>
          <p:nvPr/>
        </p:nvGrpSpPr>
        <p:grpSpPr>
          <a:xfrm>
            <a:off x="9344213" y="1552255"/>
            <a:ext cx="1097280" cy="799337"/>
            <a:chOff x="560065" y="5025296"/>
            <a:chExt cx="1097280" cy="799337"/>
          </a:xfrm>
        </p:grpSpPr>
        <p:sp>
          <p:nvSpPr>
            <p:cNvPr id="184" name="Rectangle: Rounded Corners 183">
              <a:extLst>
                <a:ext uri="{FF2B5EF4-FFF2-40B4-BE49-F238E27FC236}">
                  <a16:creationId xmlns:a16="http://schemas.microsoft.com/office/drawing/2014/main" id="{8D3D9572-86AB-4DD0-239C-C0D68707AB6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185" name="Oval 184">
              <a:extLst>
                <a:ext uri="{FF2B5EF4-FFF2-40B4-BE49-F238E27FC236}">
                  <a16:creationId xmlns:a16="http://schemas.microsoft.com/office/drawing/2014/main" id="{6FCFFCA0-6728-AECD-0D2C-2F29051325D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86" name="Group 185">
            <a:extLst>
              <a:ext uri="{FF2B5EF4-FFF2-40B4-BE49-F238E27FC236}">
                <a16:creationId xmlns:a16="http://schemas.microsoft.com/office/drawing/2014/main" id="{801BF239-543A-9E44-D19D-92AF32088E30}"/>
              </a:ext>
            </a:extLst>
          </p:cNvPr>
          <p:cNvGrpSpPr/>
          <p:nvPr/>
        </p:nvGrpSpPr>
        <p:grpSpPr>
          <a:xfrm>
            <a:off x="8063754" y="1547963"/>
            <a:ext cx="1097280" cy="799337"/>
            <a:chOff x="560065" y="5025296"/>
            <a:chExt cx="1097280" cy="799337"/>
          </a:xfrm>
        </p:grpSpPr>
        <p:sp>
          <p:nvSpPr>
            <p:cNvPr id="187" name="Rectangle: Rounded Corners 186">
              <a:extLst>
                <a:ext uri="{FF2B5EF4-FFF2-40B4-BE49-F238E27FC236}">
                  <a16:creationId xmlns:a16="http://schemas.microsoft.com/office/drawing/2014/main" id="{40F93F2B-F8E5-8F6E-5681-2FFCEA33CF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188" name="Oval 187">
              <a:extLst>
                <a:ext uri="{FF2B5EF4-FFF2-40B4-BE49-F238E27FC236}">
                  <a16:creationId xmlns:a16="http://schemas.microsoft.com/office/drawing/2014/main" id="{9A127D1F-F29F-6E38-F0CE-417B76E8BDA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89" name="Group 188">
            <a:extLst>
              <a:ext uri="{FF2B5EF4-FFF2-40B4-BE49-F238E27FC236}">
                <a16:creationId xmlns:a16="http://schemas.microsoft.com/office/drawing/2014/main" id="{6EF19358-AB59-92C5-8A52-BB6664336CAC}"/>
              </a:ext>
            </a:extLst>
          </p:cNvPr>
          <p:cNvGrpSpPr/>
          <p:nvPr/>
        </p:nvGrpSpPr>
        <p:grpSpPr>
          <a:xfrm>
            <a:off x="6783295" y="1547963"/>
            <a:ext cx="1097280" cy="799337"/>
            <a:chOff x="560065" y="5025296"/>
            <a:chExt cx="1097280" cy="799337"/>
          </a:xfrm>
        </p:grpSpPr>
        <p:sp>
          <p:nvSpPr>
            <p:cNvPr id="190" name="Rectangle: Rounded Corners 189">
              <a:extLst>
                <a:ext uri="{FF2B5EF4-FFF2-40B4-BE49-F238E27FC236}">
                  <a16:creationId xmlns:a16="http://schemas.microsoft.com/office/drawing/2014/main" id="{AD80160D-3F5C-0F0C-A956-8AABD5CF6AF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191" name="Oval 190">
              <a:extLst>
                <a:ext uri="{FF2B5EF4-FFF2-40B4-BE49-F238E27FC236}">
                  <a16:creationId xmlns:a16="http://schemas.microsoft.com/office/drawing/2014/main" id="{01750E7C-8869-77B3-CCE6-80E16FD975B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192" name="Group 191">
            <a:extLst>
              <a:ext uri="{FF2B5EF4-FFF2-40B4-BE49-F238E27FC236}">
                <a16:creationId xmlns:a16="http://schemas.microsoft.com/office/drawing/2014/main" id="{97776117-52CF-185B-4180-E792AF0AF847}"/>
              </a:ext>
            </a:extLst>
          </p:cNvPr>
          <p:cNvGrpSpPr/>
          <p:nvPr/>
        </p:nvGrpSpPr>
        <p:grpSpPr>
          <a:xfrm>
            <a:off x="5502836" y="1547963"/>
            <a:ext cx="1097280" cy="799337"/>
            <a:chOff x="560065" y="5025296"/>
            <a:chExt cx="1097280" cy="799337"/>
          </a:xfrm>
        </p:grpSpPr>
        <p:sp>
          <p:nvSpPr>
            <p:cNvPr id="193" name="Rectangle: Rounded Corners 192">
              <a:extLst>
                <a:ext uri="{FF2B5EF4-FFF2-40B4-BE49-F238E27FC236}">
                  <a16:creationId xmlns:a16="http://schemas.microsoft.com/office/drawing/2014/main" id="{E67F7001-F279-9C37-5CBB-A53A55DF8C4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194" name="Oval 193">
              <a:extLst>
                <a:ext uri="{FF2B5EF4-FFF2-40B4-BE49-F238E27FC236}">
                  <a16:creationId xmlns:a16="http://schemas.microsoft.com/office/drawing/2014/main" id="{9CB92107-5D3C-4298-E9C7-C03DB23F265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195" name="Group 194">
            <a:extLst>
              <a:ext uri="{FF2B5EF4-FFF2-40B4-BE49-F238E27FC236}">
                <a16:creationId xmlns:a16="http://schemas.microsoft.com/office/drawing/2014/main" id="{A64885FE-37EC-7086-4F64-AC83D48096AA}"/>
              </a:ext>
            </a:extLst>
          </p:cNvPr>
          <p:cNvGrpSpPr/>
          <p:nvPr/>
        </p:nvGrpSpPr>
        <p:grpSpPr>
          <a:xfrm>
            <a:off x="4222377" y="1547963"/>
            <a:ext cx="1097280" cy="799337"/>
            <a:chOff x="560065" y="5025296"/>
            <a:chExt cx="1097280" cy="799337"/>
          </a:xfrm>
        </p:grpSpPr>
        <p:sp>
          <p:nvSpPr>
            <p:cNvPr id="196" name="Rectangle: Rounded Corners 195">
              <a:extLst>
                <a:ext uri="{FF2B5EF4-FFF2-40B4-BE49-F238E27FC236}">
                  <a16:creationId xmlns:a16="http://schemas.microsoft.com/office/drawing/2014/main" id="{537FD6C7-835C-7743-F974-5C5895EE83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197" name="Oval 196">
              <a:extLst>
                <a:ext uri="{FF2B5EF4-FFF2-40B4-BE49-F238E27FC236}">
                  <a16:creationId xmlns:a16="http://schemas.microsoft.com/office/drawing/2014/main" id="{04B59AD2-98F3-215D-8135-EB3FC21E33D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198" name="Group 197">
            <a:extLst>
              <a:ext uri="{FF2B5EF4-FFF2-40B4-BE49-F238E27FC236}">
                <a16:creationId xmlns:a16="http://schemas.microsoft.com/office/drawing/2014/main" id="{9330048C-FBC1-6FFB-A5C0-8FEC96B2A412}"/>
              </a:ext>
            </a:extLst>
          </p:cNvPr>
          <p:cNvGrpSpPr/>
          <p:nvPr/>
        </p:nvGrpSpPr>
        <p:grpSpPr>
          <a:xfrm>
            <a:off x="2941918" y="1547963"/>
            <a:ext cx="1097280" cy="799337"/>
            <a:chOff x="560065" y="5025296"/>
            <a:chExt cx="1097280" cy="799337"/>
          </a:xfrm>
        </p:grpSpPr>
        <p:sp>
          <p:nvSpPr>
            <p:cNvPr id="199" name="Rectangle: Rounded Corners 198">
              <a:extLst>
                <a:ext uri="{FF2B5EF4-FFF2-40B4-BE49-F238E27FC236}">
                  <a16:creationId xmlns:a16="http://schemas.microsoft.com/office/drawing/2014/main" id="{F239819C-0D4C-716C-2CDE-857F91472D9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00" name="Oval 199">
              <a:extLst>
                <a:ext uri="{FF2B5EF4-FFF2-40B4-BE49-F238E27FC236}">
                  <a16:creationId xmlns:a16="http://schemas.microsoft.com/office/drawing/2014/main" id="{E863FAE3-BA4E-7570-D624-34B3D0CDAB4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1" name="Group 200">
            <a:extLst>
              <a:ext uri="{FF2B5EF4-FFF2-40B4-BE49-F238E27FC236}">
                <a16:creationId xmlns:a16="http://schemas.microsoft.com/office/drawing/2014/main" id="{13DB23DC-3610-D574-2CB5-5DC7229E6750}"/>
              </a:ext>
            </a:extLst>
          </p:cNvPr>
          <p:cNvGrpSpPr/>
          <p:nvPr/>
        </p:nvGrpSpPr>
        <p:grpSpPr>
          <a:xfrm>
            <a:off x="1661459" y="1547963"/>
            <a:ext cx="1097280" cy="799337"/>
            <a:chOff x="560065" y="5025296"/>
            <a:chExt cx="1097280" cy="799337"/>
          </a:xfrm>
        </p:grpSpPr>
        <p:sp>
          <p:nvSpPr>
            <p:cNvPr id="202" name="Rectangle: Rounded Corners 201">
              <a:extLst>
                <a:ext uri="{FF2B5EF4-FFF2-40B4-BE49-F238E27FC236}">
                  <a16:creationId xmlns:a16="http://schemas.microsoft.com/office/drawing/2014/main" id="{06E5EEAF-C1E4-5F56-6D32-153E915B542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03" name="Oval 202">
              <a:extLst>
                <a:ext uri="{FF2B5EF4-FFF2-40B4-BE49-F238E27FC236}">
                  <a16:creationId xmlns:a16="http://schemas.microsoft.com/office/drawing/2014/main" id="{6F7985D9-1E16-EF71-A2C6-AA175775D20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4" name="Group 203">
            <a:extLst>
              <a:ext uri="{FF2B5EF4-FFF2-40B4-BE49-F238E27FC236}">
                <a16:creationId xmlns:a16="http://schemas.microsoft.com/office/drawing/2014/main" id="{F148D145-DBA9-9D8A-9F97-0B646C6C998D}"/>
              </a:ext>
            </a:extLst>
          </p:cNvPr>
          <p:cNvGrpSpPr/>
          <p:nvPr/>
        </p:nvGrpSpPr>
        <p:grpSpPr>
          <a:xfrm>
            <a:off x="8063754" y="4643943"/>
            <a:ext cx="1097280" cy="685800"/>
            <a:chOff x="6771067" y="4966859"/>
            <a:chExt cx="1097280" cy="685800"/>
          </a:xfrm>
        </p:grpSpPr>
        <p:sp>
          <p:nvSpPr>
            <p:cNvPr id="205" name="Rectangle: Rounded Corners 204">
              <a:extLst>
                <a:ext uri="{FF2B5EF4-FFF2-40B4-BE49-F238E27FC236}">
                  <a16:creationId xmlns:a16="http://schemas.microsoft.com/office/drawing/2014/main" id="{90DA25DD-5987-C66E-0B7B-E6BD2B32A9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06" name="Oval 205">
              <a:extLst>
                <a:ext uri="{FF2B5EF4-FFF2-40B4-BE49-F238E27FC236}">
                  <a16:creationId xmlns:a16="http://schemas.microsoft.com/office/drawing/2014/main" id="{4E9D3723-156A-63F3-A90C-0EC251FD07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7" name="Group 206">
            <a:extLst>
              <a:ext uri="{FF2B5EF4-FFF2-40B4-BE49-F238E27FC236}">
                <a16:creationId xmlns:a16="http://schemas.microsoft.com/office/drawing/2014/main" id="{3252216E-7C30-06C1-796B-CC84905E159D}"/>
              </a:ext>
            </a:extLst>
          </p:cNvPr>
          <p:cNvGrpSpPr/>
          <p:nvPr/>
        </p:nvGrpSpPr>
        <p:grpSpPr>
          <a:xfrm>
            <a:off x="8063754" y="3729543"/>
            <a:ext cx="1097280" cy="685800"/>
            <a:chOff x="6771067" y="4966859"/>
            <a:chExt cx="1097280" cy="685800"/>
          </a:xfrm>
        </p:grpSpPr>
        <p:sp>
          <p:nvSpPr>
            <p:cNvPr id="208" name="Rectangle: Rounded Corners 207">
              <a:extLst>
                <a:ext uri="{FF2B5EF4-FFF2-40B4-BE49-F238E27FC236}">
                  <a16:creationId xmlns:a16="http://schemas.microsoft.com/office/drawing/2014/main" id="{6400C521-8D7A-4E8F-C82D-A4612C221D1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09" name="Oval 208">
              <a:extLst>
                <a:ext uri="{FF2B5EF4-FFF2-40B4-BE49-F238E27FC236}">
                  <a16:creationId xmlns:a16="http://schemas.microsoft.com/office/drawing/2014/main" id="{C00E937B-61C3-6877-753B-206EF37FAB0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0" name="Group 209">
            <a:extLst>
              <a:ext uri="{FF2B5EF4-FFF2-40B4-BE49-F238E27FC236}">
                <a16:creationId xmlns:a16="http://schemas.microsoft.com/office/drawing/2014/main" id="{807D06B5-E55B-7423-92FA-2B1E2128302E}"/>
              </a:ext>
            </a:extLst>
          </p:cNvPr>
          <p:cNvGrpSpPr/>
          <p:nvPr/>
        </p:nvGrpSpPr>
        <p:grpSpPr>
          <a:xfrm>
            <a:off x="8063754" y="2815143"/>
            <a:ext cx="1097280" cy="685800"/>
            <a:chOff x="6771067" y="4966859"/>
            <a:chExt cx="1097280" cy="685800"/>
          </a:xfrm>
        </p:grpSpPr>
        <p:sp>
          <p:nvSpPr>
            <p:cNvPr id="211" name="Rectangle: Rounded Corners 210">
              <a:extLst>
                <a:ext uri="{FF2B5EF4-FFF2-40B4-BE49-F238E27FC236}">
                  <a16:creationId xmlns:a16="http://schemas.microsoft.com/office/drawing/2014/main" id="{D9F69CF8-5089-FB9A-1A14-09D9B55B995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12" name="Oval 211">
              <a:extLst>
                <a:ext uri="{FF2B5EF4-FFF2-40B4-BE49-F238E27FC236}">
                  <a16:creationId xmlns:a16="http://schemas.microsoft.com/office/drawing/2014/main" id="{80551A39-05C5-D567-3D18-3EFEB3F48F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3" name="Group 212">
            <a:extLst>
              <a:ext uri="{FF2B5EF4-FFF2-40B4-BE49-F238E27FC236}">
                <a16:creationId xmlns:a16="http://schemas.microsoft.com/office/drawing/2014/main" id="{9AF2826C-CE40-2B9E-9F11-CF36ECEE461E}"/>
              </a:ext>
            </a:extLst>
          </p:cNvPr>
          <p:cNvGrpSpPr/>
          <p:nvPr/>
        </p:nvGrpSpPr>
        <p:grpSpPr>
          <a:xfrm>
            <a:off x="6783295" y="5558343"/>
            <a:ext cx="1097280" cy="685800"/>
            <a:chOff x="6771067" y="4966859"/>
            <a:chExt cx="1097280" cy="685800"/>
          </a:xfrm>
        </p:grpSpPr>
        <p:sp>
          <p:nvSpPr>
            <p:cNvPr id="214" name="Rectangle: Rounded Corners 213">
              <a:extLst>
                <a:ext uri="{FF2B5EF4-FFF2-40B4-BE49-F238E27FC236}">
                  <a16:creationId xmlns:a16="http://schemas.microsoft.com/office/drawing/2014/main" id="{15FDDD04-38B1-7704-0512-B1E9AD7DCB1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15" name="Oval 214">
              <a:extLst>
                <a:ext uri="{FF2B5EF4-FFF2-40B4-BE49-F238E27FC236}">
                  <a16:creationId xmlns:a16="http://schemas.microsoft.com/office/drawing/2014/main" id="{2CED1C9A-5864-EE16-BB12-461C7CD8548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6" name="Group 215">
            <a:extLst>
              <a:ext uri="{FF2B5EF4-FFF2-40B4-BE49-F238E27FC236}">
                <a16:creationId xmlns:a16="http://schemas.microsoft.com/office/drawing/2014/main" id="{51D49D49-DF89-7B9C-E1A8-37E9F30B0403}"/>
              </a:ext>
            </a:extLst>
          </p:cNvPr>
          <p:cNvGrpSpPr/>
          <p:nvPr/>
        </p:nvGrpSpPr>
        <p:grpSpPr>
          <a:xfrm>
            <a:off x="6783295" y="4643943"/>
            <a:ext cx="1097280" cy="685800"/>
            <a:chOff x="6771067" y="4966859"/>
            <a:chExt cx="1097280" cy="685800"/>
          </a:xfrm>
        </p:grpSpPr>
        <p:sp>
          <p:nvSpPr>
            <p:cNvPr id="217" name="Rectangle: Rounded Corners 216">
              <a:extLst>
                <a:ext uri="{FF2B5EF4-FFF2-40B4-BE49-F238E27FC236}">
                  <a16:creationId xmlns:a16="http://schemas.microsoft.com/office/drawing/2014/main" id="{BF95442C-6C07-6E61-32D1-548BD266D7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18" name="Oval 217">
              <a:extLst>
                <a:ext uri="{FF2B5EF4-FFF2-40B4-BE49-F238E27FC236}">
                  <a16:creationId xmlns:a16="http://schemas.microsoft.com/office/drawing/2014/main" id="{3066C86B-E598-2288-1FA9-CF2676C58B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9" name="Group 218">
            <a:extLst>
              <a:ext uri="{FF2B5EF4-FFF2-40B4-BE49-F238E27FC236}">
                <a16:creationId xmlns:a16="http://schemas.microsoft.com/office/drawing/2014/main" id="{F344C96B-D47B-BE30-0C8B-FF887C2145A2}"/>
              </a:ext>
            </a:extLst>
          </p:cNvPr>
          <p:cNvGrpSpPr/>
          <p:nvPr/>
        </p:nvGrpSpPr>
        <p:grpSpPr>
          <a:xfrm>
            <a:off x="6783295" y="3729543"/>
            <a:ext cx="1097280" cy="685800"/>
            <a:chOff x="6771067" y="4966859"/>
            <a:chExt cx="1097280" cy="685800"/>
          </a:xfrm>
        </p:grpSpPr>
        <p:sp>
          <p:nvSpPr>
            <p:cNvPr id="220" name="Rectangle: Rounded Corners 219">
              <a:extLst>
                <a:ext uri="{FF2B5EF4-FFF2-40B4-BE49-F238E27FC236}">
                  <a16:creationId xmlns:a16="http://schemas.microsoft.com/office/drawing/2014/main" id="{24070E9E-1A04-39FD-B40D-D6847AD775B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21" name="Oval 220">
              <a:extLst>
                <a:ext uri="{FF2B5EF4-FFF2-40B4-BE49-F238E27FC236}">
                  <a16:creationId xmlns:a16="http://schemas.microsoft.com/office/drawing/2014/main" id="{70E538AD-CE03-86E4-488F-5812930C6D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4" name="Group 223">
            <a:extLst>
              <a:ext uri="{FF2B5EF4-FFF2-40B4-BE49-F238E27FC236}">
                <a16:creationId xmlns:a16="http://schemas.microsoft.com/office/drawing/2014/main" id="{2B54E2D7-BBE0-613F-D336-C6E89D7CCE08}"/>
              </a:ext>
            </a:extLst>
          </p:cNvPr>
          <p:cNvGrpSpPr/>
          <p:nvPr/>
        </p:nvGrpSpPr>
        <p:grpSpPr>
          <a:xfrm>
            <a:off x="6783295" y="2815143"/>
            <a:ext cx="1097280" cy="685800"/>
            <a:chOff x="6771067" y="4966859"/>
            <a:chExt cx="1097280" cy="685800"/>
          </a:xfrm>
        </p:grpSpPr>
        <p:sp>
          <p:nvSpPr>
            <p:cNvPr id="225" name="Rectangle: Rounded Corners 224">
              <a:extLst>
                <a:ext uri="{FF2B5EF4-FFF2-40B4-BE49-F238E27FC236}">
                  <a16:creationId xmlns:a16="http://schemas.microsoft.com/office/drawing/2014/main" id="{4166B607-AC24-3B04-1CC7-F09B983C305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227" name="Oval 226">
              <a:extLst>
                <a:ext uri="{FF2B5EF4-FFF2-40B4-BE49-F238E27FC236}">
                  <a16:creationId xmlns:a16="http://schemas.microsoft.com/office/drawing/2014/main" id="{E6F49FCD-338A-B136-2A6B-138C6686C0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F65A7117-B386-59B5-D764-9A282A8F8C1C}"/>
              </a:ext>
            </a:extLst>
          </p:cNvPr>
          <p:cNvGrpSpPr/>
          <p:nvPr/>
        </p:nvGrpSpPr>
        <p:grpSpPr>
          <a:xfrm>
            <a:off x="5502836" y="4643943"/>
            <a:ext cx="1097280" cy="685800"/>
            <a:chOff x="6771067" y="4966859"/>
            <a:chExt cx="1097280" cy="685800"/>
          </a:xfrm>
        </p:grpSpPr>
        <p:sp>
          <p:nvSpPr>
            <p:cNvPr id="230" name="Rectangle: Rounded Corners 229">
              <a:extLst>
                <a:ext uri="{FF2B5EF4-FFF2-40B4-BE49-F238E27FC236}">
                  <a16:creationId xmlns:a16="http://schemas.microsoft.com/office/drawing/2014/main" id="{7C9390C8-BE7B-A3D9-8F9D-0945C6938F0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231" name="Oval 230">
              <a:extLst>
                <a:ext uri="{FF2B5EF4-FFF2-40B4-BE49-F238E27FC236}">
                  <a16:creationId xmlns:a16="http://schemas.microsoft.com/office/drawing/2014/main" id="{07C8B539-26B8-B024-E778-B35B6EC279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3" name="Group 232">
            <a:extLst>
              <a:ext uri="{FF2B5EF4-FFF2-40B4-BE49-F238E27FC236}">
                <a16:creationId xmlns:a16="http://schemas.microsoft.com/office/drawing/2014/main" id="{CDE3404E-7E96-C062-5FF4-B25D6617D7B8}"/>
              </a:ext>
            </a:extLst>
          </p:cNvPr>
          <p:cNvGrpSpPr/>
          <p:nvPr/>
        </p:nvGrpSpPr>
        <p:grpSpPr>
          <a:xfrm>
            <a:off x="5502836" y="3729543"/>
            <a:ext cx="1097280" cy="685800"/>
            <a:chOff x="6771067" y="4966859"/>
            <a:chExt cx="1097280" cy="685800"/>
          </a:xfrm>
        </p:grpSpPr>
        <p:sp>
          <p:nvSpPr>
            <p:cNvPr id="234" name="Rectangle: Rounded Corners 233">
              <a:extLst>
                <a:ext uri="{FF2B5EF4-FFF2-40B4-BE49-F238E27FC236}">
                  <a16:creationId xmlns:a16="http://schemas.microsoft.com/office/drawing/2014/main" id="{DB0992E1-67F5-F845-CCAC-C4ABAD910CB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236" name="Oval 235">
              <a:extLst>
                <a:ext uri="{FF2B5EF4-FFF2-40B4-BE49-F238E27FC236}">
                  <a16:creationId xmlns:a16="http://schemas.microsoft.com/office/drawing/2014/main" id="{DAD9F373-BAF9-4531-E0C9-BAD1B9BDA2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8385DD8-78BD-33C5-3FBD-7A9D479193BA}"/>
              </a:ext>
            </a:extLst>
          </p:cNvPr>
          <p:cNvGrpSpPr/>
          <p:nvPr/>
        </p:nvGrpSpPr>
        <p:grpSpPr>
          <a:xfrm>
            <a:off x="5502836" y="2815143"/>
            <a:ext cx="1097280" cy="685800"/>
            <a:chOff x="6771067" y="4966859"/>
            <a:chExt cx="1097280" cy="685800"/>
          </a:xfrm>
        </p:grpSpPr>
        <p:sp>
          <p:nvSpPr>
            <p:cNvPr id="239" name="Rectangle: Rounded Corners 238">
              <a:extLst>
                <a:ext uri="{FF2B5EF4-FFF2-40B4-BE49-F238E27FC236}">
                  <a16:creationId xmlns:a16="http://schemas.microsoft.com/office/drawing/2014/main" id="{24F7F089-D5E1-1319-1907-2CDF2FEA69E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240" name="Oval 239">
              <a:extLst>
                <a:ext uri="{FF2B5EF4-FFF2-40B4-BE49-F238E27FC236}">
                  <a16:creationId xmlns:a16="http://schemas.microsoft.com/office/drawing/2014/main" id="{4EC0DE1F-97EF-7978-FB03-90F3BED0B0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EAA50055-E9EF-55A4-3E85-7C3BA8C0CE77}"/>
              </a:ext>
            </a:extLst>
          </p:cNvPr>
          <p:cNvGrpSpPr/>
          <p:nvPr/>
        </p:nvGrpSpPr>
        <p:grpSpPr>
          <a:xfrm>
            <a:off x="4222377" y="4643943"/>
            <a:ext cx="1097280" cy="685800"/>
            <a:chOff x="6771067" y="4966859"/>
            <a:chExt cx="1097280" cy="685800"/>
          </a:xfrm>
        </p:grpSpPr>
        <p:sp>
          <p:nvSpPr>
            <p:cNvPr id="242" name="Rectangle: Rounded Corners 241">
              <a:extLst>
                <a:ext uri="{FF2B5EF4-FFF2-40B4-BE49-F238E27FC236}">
                  <a16:creationId xmlns:a16="http://schemas.microsoft.com/office/drawing/2014/main" id="{C99318C5-219A-D299-BD0C-FB3F50F4D32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244" name="Oval 243">
              <a:extLst>
                <a:ext uri="{FF2B5EF4-FFF2-40B4-BE49-F238E27FC236}">
                  <a16:creationId xmlns:a16="http://schemas.microsoft.com/office/drawing/2014/main" id="{5B00C320-401E-FE9F-896D-CD5726D469F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5" name="Group 244">
            <a:extLst>
              <a:ext uri="{FF2B5EF4-FFF2-40B4-BE49-F238E27FC236}">
                <a16:creationId xmlns:a16="http://schemas.microsoft.com/office/drawing/2014/main" id="{F5898332-292B-469E-38C0-D31035D9F0C5}"/>
              </a:ext>
            </a:extLst>
          </p:cNvPr>
          <p:cNvGrpSpPr/>
          <p:nvPr/>
        </p:nvGrpSpPr>
        <p:grpSpPr>
          <a:xfrm>
            <a:off x="4222377" y="3729543"/>
            <a:ext cx="1097280" cy="685800"/>
            <a:chOff x="6771067" y="4966859"/>
            <a:chExt cx="1097280" cy="685800"/>
          </a:xfrm>
        </p:grpSpPr>
        <p:sp>
          <p:nvSpPr>
            <p:cNvPr id="246" name="Rectangle: Rounded Corners 245">
              <a:extLst>
                <a:ext uri="{FF2B5EF4-FFF2-40B4-BE49-F238E27FC236}">
                  <a16:creationId xmlns:a16="http://schemas.microsoft.com/office/drawing/2014/main" id="{2D2B11AF-E4BB-99BE-FC79-496FFF48061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247" name="Oval 246">
              <a:extLst>
                <a:ext uri="{FF2B5EF4-FFF2-40B4-BE49-F238E27FC236}">
                  <a16:creationId xmlns:a16="http://schemas.microsoft.com/office/drawing/2014/main" id="{6F1DCE08-1048-B537-10DE-8012EEB8BC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5D10A5BB-0AAB-234B-B65F-3AB664E8B213}"/>
              </a:ext>
            </a:extLst>
          </p:cNvPr>
          <p:cNvGrpSpPr/>
          <p:nvPr/>
        </p:nvGrpSpPr>
        <p:grpSpPr>
          <a:xfrm>
            <a:off x="4222377" y="2815143"/>
            <a:ext cx="1097280" cy="685800"/>
            <a:chOff x="6771067" y="4966859"/>
            <a:chExt cx="1097280" cy="685800"/>
          </a:xfrm>
        </p:grpSpPr>
        <p:sp>
          <p:nvSpPr>
            <p:cNvPr id="249" name="Rectangle: Rounded Corners 248">
              <a:extLst>
                <a:ext uri="{FF2B5EF4-FFF2-40B4-BE49-F238E27FC236}">
                  <a16:creationId xmlns:a16="http://schemas.microsoft.com/office/drawing/2014/main" id="{BAC2AB47-1670-093C-8C05-B6C21EF088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250" name="Oval 249">
              <a:extLst>
                <a:ext uri="{FF2B5EF4-FFF2-40B4-BE49-F238E27FC236}">
                  <a16:creationId xmlns:a16="http://schemas.microsoft.com/office/drawing/2014/main" id="{909BBFBD-D73F-EB37-9495-50B3C26703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1" name="Group 250">
            <a:extLst>
              <a:ext uri="{FF2B5EF4-FFF2-40B4-BE49-F238E27FC236}">
                <a16:creationId xmlns:a16="http://schemas.microsoft.com/office/drawing/2014/main" id="{90AD830E-C32A-3743-62B1-ACEDB4901BE7}"/>
              </a:ext>
            </a:extLst>
          </p:cNvPr>
          <p:cNvGrpSpPr/>
          <p:nvPr/>
        </p:nvGrpSpPr>
        <p:grpSpPr>
          <a:xfrm>
            <a:off x="2941918" y="5558343"/>
            <a:ext cx="1097280" cy="685800"/>
            <a:chOff x="6771067" y="4966859"/>
            <a:chExt cx="1097280" cy="685800"/>
          </a:xfrm>
        </p:grpSpPr>
        <p:sp>
          <p:nvSpPr>
            <p:cNvPr id="252" name="Rectangle: Rounded Corners 251">
              <a:extLst>
                <a:ext uri="{FF2B5EF4-FFF2-40B4-BE49-F238E27FC236}">
                  <a16:creationId xmlns:a16="http://schemas.microsoft.com/office/drawing/2014/main" id="{1413C2AF-BE1B-57D5-95F2-9154B66B37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253" name="Oval 252">
              <a:extLst>
                <a:ext uri="{FF2B5EF4-FFF2-40B4-BE49-F238E27FC236}">
                  <a16:creationId xmlns:a16="http://schemas.microsoft.com/office/drawing/2014/main" id="{3244ED46-572F-AF92-EB86-6FE8455B1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7D95A709-C438-3E7A-A559-21721B00C0BF}"/>
              </a:ext>
            </a:extLst>
          </p:cNvPr>
          <p:cNvGrpSpPr/>
          <p:nvPr/>
        </p:nvGrpSpPr>
        <p:grpSpPr>
          <a:xfrm>
            <a:off x="2941918" y="4643943"/>
            <a:ext cx="1097280" cy="685800"/>
            <a:chOff x="6771067" y="4966859"/>
            <a:chExt cx="1097280" cy="685800"/>
          </a:xfrm>
        </p:grpSpPr>
        <p:sp>
          <p:nvSpPr>
            <p:cNvPr id="255" name="Rectangle: Rounded Corners 254">
              <a:extLst>
                <a:ext uri="{FF2B5EF4-FFF2-40B4-BE49-F238E27FC236}">
                  <a16:creationId xmlns:a16="http://schemas.microsoft.com/office/drawing/2014/main" id="{721773AD-B845-0979-D6F8-12689E8EAAD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256" name="Oval 255">
              <a:extLst>
                <a:ext uri="{FF2B5EF4-FFF2-40B4-BE49-F238E27FC236}">
                  <a16:creationId xmlns:a16="http://schemas.microsoft.com/office/drawing/2014/main" id="{0C1B1756-CDCD-9A5E-5429-8A6E4376ED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7" name="Group 256">
            <a:extLst>
              <a:ext uri="{FF2B5EF4-FFF2-40B4-BE49-F238E27FC236}">
                <a16:creationId xmlns:a16="http://schemas.microsoft.com/office/drawing/2014/main" id="{D6C956FB-43F7-CD29-74D8-BF4ACA394779}"/>
              </a:ext>
            </a:extLst>
          </p:cNvPr>
          <p:cNvGrpSpPr/>
          <p:nvPr/>
        </p:nvGrpSpPr>
        <p:grpSpPr>
          <a:xfrm>
            <a:off x="2941918" y="3729543"/>
            <a:ext cx="1097280" cy="685800"/>
            <a:chOff x="6771067" y="4966859"/>
            <a:chExt cx="1097280" cy="685800"/>
          </a:xfrm>
        </p:grpSpPr>
        <p:sp>
          <p:nvSpPr>
            <p:cNvPr id="258" name="Rectangle: Rounded Corners 257">
              <a:extLst>
                <a:ext uri="{FF2B5EF4-FFF2-40B4-BE49-F238E27FC236}">
                  <a16:creationId xmlns:a16="http://schemas.microsoft.com/office/drawing/2014/main" id="{1C507B6D-5C1F-E498-DBED-8BD14A3CFD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259" name="Oval 258">
              <a:extLst>
                <a:ext uri="{FF2B5EF4-FFF2-40B4-BE49-F238E27FC236}">
                  <a16:creationId xmlns:a16="http://schemas.microsoft.com/office/drawing/2014/main" id="{E5B15A09-359E-57B6-7DDF-1174886E9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09AECADC-580F-16C6-E39B-DBEF0A91A2F5}"/>
              </a:ext>
            </a:extLst>
          </p:cNvPr>
          <p:cNvGrpSpPr/>
          <p:nvPr/>
        </p:nvGrpSpPr>
        <p:grpSpPr>
          <a:xfrm>
            <a:off x="2941918" y="2815143"/>
            <a:ext cx="1097280" cy="685800"/>
            <a:chOff x="6771067" y="4966859"/>
            <a:chExt cx="1097280" cy="685800"/>
          </a:xfrm>
        </p:grpSpPr>
        <p:sp>
          <p:nvSpPr>
            <p:cNvPr id="261" name="Rectangle: Rounded Corners 260">
              <a:extLst>
                <a:ext uri="{FF2B5EF4-FFF2-40B4-BE49-F238E27FC236}">
                  <a16:creationId xmlns:a16="http://schemas.microsoft.com/office/drawing/2014/main" id="{C171D785-4F49-A766-C2EA-281115B02AB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262" name="Oval 261">
              <a:extLst>
                <a:ext uri="{FF2B5EF4-FFF2-40B4-BE49-F238E27FC236}">
                  <a16:creationId xmlns:a16="http://schemas.microsoft.com/office/drawing/2014/main" id="{DE593031-606F-F55D-3D46-60F3F4932EA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3" name="Group 262">
            <a:extLst>
              <a:ext uri="{FF2B5EF4-FFF2-40B4-BE49-F238E27FC236}">
                <a16:creationId xmlns:a16="http://schemas.microsoft.com/office/drawing/2014/main" id="{010A6BE8-2210-77A4-710A-66DD3ABB6EE4}"/>
              </a:ext>
            </a:extLst>
          </p:cNvPr>
          <p:cNvGrpSpPr/>
          <p:nvPr/>
        </p:nvGrpSpPr>
        <p:grpSpPr>
          <a:xfrm>
            <a:off x="1661459" y="4643943"/>
            <a:ext cx="1097280" cy="685800"/>
            <a:chOff x="6771067" y="4966859"/>
            <a:chExt cx="1097280" cy="685800"/>
          </a:xfrm>
        </p:grpSpPr>
        <p:sp>
          <p:nvSpPr>
            <p:cNvPr id="264" name="Rectangle: Rounded Corners 263">
              <a:extLst>
                <a:ext uri="{FF2B5EF4-FFF2-40B4-BE49-F238E27FC236}">
                  <a16:creationId xmlns:a16="http://schemas.microsoft.com/office/drawing/2014/main" id="{A91CD30F-FD36-9D28-A07A-D765E16B727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265" name="Oval 264">
              <a:extLst>
                <a:ext uri="{FF2B5EF4-FFF2-40B4-BE49-F238E27FC236}">
                  <a16:creationId xmlns:a16="http://schemas.microsoft.com/office/drawing/2014/main" id="{FD6D9DC9-0476-856B-11AC-B8C6A08F172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6" name="Group 265">
            <a:extLst>
              <a:ext uri="{FF2B5EF4-FFF2-40B4-BE49-F238E27FC236}">
                <a16:creationId xmlns:a16="http://schemas.microsoft.com/office/drawing/2014/main" id="{7D21994D-208D-537D-415D-E82A8CC3FA36}"/>
              </a:ext>
            </a:extLst>
          </p:cNvPr>
          <p:cNvGrpSpPr/>
          <p:nvPr/>
        </p:nvGrpSpPr>
        <p:grpSpPr>
          <a:xfrm>
            <a:off x="1661459" y="3729543"/>
            <a:ext cx="1097280" cy="685800"/>
            <a:chOff x="6771067" y="4966859"/>
            <a:chExt cx="1097280" cy="685800"/>
          </a:xfrm>
        </p:grpSpPr>
        <p:sp>
          <p:nvSpPr>
            <p:cNvPr id="267" name="Rectangle: Rounded Corners 266">
              <a:extLst>
                <a:ext uri="{FF2B5EF4-FFF2-40B4-BE49-F238E27FC236}">
                  <a16:creationId xmlns:a16="http://schemas.microsoft.com/office/drawing/2014/main" id="{1B6E1D28-25A0-0EDA-AA4D-E4B8349DC62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268" name="Oval 267">
              <a:extLst>
                <a:ext uri="{FF2B5EF4-FFF2-40B4-BE49-F238E27FC236}">
                  <a16:creationId xmlns:a16="http://schemas.microsoft.com/office/drawing/2014/main" id="{B96EFC87-B7CF-CD3F-4673-3C25D3DBB5F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9" name="Group 268">
            <a:extLst>
              <a:ext uri="{FF2B5EF4-FFF2-40B4-BE49-F238E27FC236}">
                <a16:creationId xmlns:a16="http://schemas.microsoft.com/office/drawing/2014/main" id="{3E741C09-9EFE-485D-26AE-171631029D06}"/>
              </a:ext>
            </a:extLst>
          </p:cNvPr>
          <p:cNvGrpSpPr/>
          <p:nvPr/>
        </p:nvGrpSpPr>
        <p:grpSpPr>
          <a:xfrm>
            <a:off x="1661459" y="2815143"/>
            <a:ext cx="1097280" cy="685800"/>
            <a:chOff x="6771067" y="4966859"/>
            <a:chExt cx="1097280" cy="685800"/>
          </a:xfrm>
        </p:grpSpPr>
        <p:sp>
          <p:nvSpPr>
            <p:cNvPr id="270" name="Rectangle: Rounded Corners 269">
              <a:extLst>
                <a:ext uri="{FF2B5EF4-FFF2-40B4-BE49-F238E27FC236}">
                  <a16:creationId xmlns:a16="http://schemas.microsoft.com/office/drawing/2014/main" id="{B4D1BC62-7785-7132-6687-C31D9925C8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271" name="Oval 270">
              <a:extLst>
                <a:ext uri="{FF2B5EF4-FFF2-40B4-BE49-F238E27FC236}">
                  <a16:creationId xmlns:a16="http://schemas.microsoft.com/office/drawing/2014/main" id="{5E6EED41-A2F1-56C1-27DD-1BF2B2674F4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72" name="Group 271">
            <a:extLst>
              <a:ext uri="{FF2B5EF4-FFF2-40B4-BE49-F238E27FC236}">
                <a16:creationId xmlns:a16="http://schemas.microsoft.com/office/drawing/2014/main" id="{A8B0951C-39D6-E2C4-4DE6-DC87DF5D5830}"/>
              </a:ext>
            </a:extLst>
          </p:cNvPr>
          <p:cNvGrpSpPr/>
          <p:nvPr/>
        </p:nvGrpSpPr>
        <p:grpSpPr>
          <a:xfrm>
            <a:off x="381000" y="3729543"/>
            <a:ext cx="1097280" cy="685800"/>
            <a:chOff x="6771067" y="4966859"/>
            <a:chExt cx="1097280" cy="685800"/>
          </a:xfrm>
        </p:grpSpPr>
        <p:sp>
          <p:nvSpPr>
            <p:cNvPr id="306" name="Rectangle: Rounded Corners 305">
              <a:extLst>
                <a:ext uri="{FF2B5EF4-FFF2-40B4-BE49-F238E27FC236}">
                  <a16:creationId xmlns:a16="http://schemas.microsoft.com/office/drawing/2014/main" id="{A2C46DCA-FE59-B955-C59C-6C680FCDB77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07" name="Oval 306">
              <a:extLst>
                <a:ext uri="{FF2B5EF4-FFF2-40B4-BE49-F238E27FC236}">
                  <a16:creationId xmlns:a16="http://schemas.microsoft.com/office/drawing/2014/main" id="{0F316033-338E-CE00-7520-0B29A18838E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308" name="Group 307">
            <a:extLst>
              <a:ext uri="{FF2B5EF4-FFF2-40B4-BE49-F238E27FC236}">
                <a16:creationId xmlns:a16="http://schemas.microsoft.com/office/drawing/2014/main" id="{EADAB52D-A82E-67B0-61A7-92EE34264245}"/>
              </a:ext>
            </a:extLst>
          </p:cNvPr>
          <p:cNvGrpSpPr/>
          <p:nvPr/>
        </p:nvGrpSpPr>
        <p:grpSpPr>
          <a:xfrm>
            <a:off x="381000" y="2815143"/>
            <a:ext cx="1097280" cy="685800"/>
            <a:chOff x="6771067" y="4966859"/>
            <a:chExt cx="1097280" cy="685800"/>
          </a:xfrm>
        </p:grpSpPr>
        <p:sp>
          <p:nvSpPr>
            <p:cNvPr id="309" name="Rectangle: Rounded Corners 308">
              <a:extLst>
                <a:ext uri="{FF2B5EF4-FFF2-40B4-BE49-F238E27FC236}">
                  <a16:creationId xmlns:a16="http://schemas.microsoft.com/office/drawing/2014/main" id="{D5BCF184-7792-38D4-69A6-12F8F73533D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10" name="Oval 309">
              <a:extLst>
                <a:ext uri="{FF2B5EF4-FFF2-40B4-BE49-F238E27FC236}">
                  <a16:creationId xmlns:a16="http://schemas.microsoft.com/office/drawing/2014/main" id="{7DBD4D97-BD52-3F96-679D-3F06A1020F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311" name="Group 310">
            <a:extLst>
              <a:ext uri="{FF2B5EF4-FFF2-40B4-BE49-F238E27FC236}">
                <a16:creationId xmlns:a16="http://schemas.microsoft.com/office/drawing/2014/main" id="{D80C1F5A-0D0A-5956-893F-901F9B5B77DB}"/>
              </a:ext>
            </a:extLst>
          </p:cNvPr>
          <p:cNvGrpSpPr/>
          <p:nvPr/>
        </p:nvGrpSpPr>
        <p:grpSpPr>
          <a:xfrm>
            <a:off x="10624674" y="4643943"/>
            <a:ext cx="1097280" cy="685800"/>
            <a:chOff x="6771067" y="4966859"/>
            <a:chExt cx="1097280" cy="685800"/>
          </a:xfrm>
        </p:grpSpPr>
        <p:sp>
          <p:nvSpPr>
            <p:cNvPr id="312" name="Rectangle: Rounded Corners 311">
              <a:extLst>
                <a:ext uri="{FF2B5EF4-FFF2-40B4-BE49-F238E27FC236}">
                  <a16:creationId xmlns:a16="http://schemas.microsoft.com/office/drawing/2014/main" id="{472CF7DD-7ECE-CA34-1D1D-38F25564814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13" name="Oval 312">
              <a:extLst>
                <a:ext uri="{FF2B5EF4-FFF2-40B4-BE49-F238E27FC236}">
                  <a16:creationId xmlns:a16="http://schemas.microsoft.com/office/drawing/2014/main" id="{4AE5BC9E-D40D-DC22-7E01-F1155B8F8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314" name="Group 313">
            <a:extLst>
              <a:ext uri="{FF2B5EF4-FFF2-40B4-BE49-F238E27FC236}">
                <a16:creationId xmlns:a16="http://schemas.microsoft.com/office/drawing/2014/main" id="{E32A9C36-4E1F-EAE8-0FC1-44A1612CA8F5}"/>
              </a:ext>
            </a:extLst>
          </p:cNvPr>
          <p:cNvGrpSpPr/>
          <p:nvPr/>
        </p:nvGrpSpPr>
        <p:grpSpPr>
          <a:xfrm>
            <a:off x="10624674" y="3729543"/>
            <a:ext cx="1097280" cy="685800"/>
            <a:chOff x="6771067" y="4966859"/>
            <a:chExt cx="1097280" cy="685800"/>
          </a:xfrm>
        </p:grpSpPr>
        <p:sp>
          <p:nvSpPr>
            <p:cNvPr id="315" name="Rectangle: Rounded Corners 314">
              <a:extLst>
                <a:ext uri="{FF2B5EF4-FFF2-40B4-BE49-F238E27FC236}">
                  <a16:creationId xmlns:a16="http://schemas.microsoft.com/office/drawing/2014/main" id="{46790975-BDD6-69CB-659E-CF5A82AA37F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16" name="Oval 315">
              <a:extLst>
                <a:ext uri="{FF2B5EF4-FFF2-40B4-BE49-F238E27FC236}">
                  <a16:creationId xmlns:a16="http://schemas.microsoft.com/office/drawing/2014/main" id="{A65F91FB-4B71-F9A6-3099-FB2F2D28F2A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317" name="Group 316">
            <a:extLst>
              <a:ext uri="{FF2B5EF4-FFF2-40B4-BE49-F238E27FC236}">
                <a16:creationId xmlns:a16="http://schemas.microsoft.com/office/drawing/2014/main" id="{073FD6FA-E8B6-1487-B86F-C7D2BC3DFDA2}"/>
              </a:ext>
            </a:extLst>
          </p:cNvPr>
          <p:cNvGrpSpPr/>
          <p:nvPr/>
        </p:nvGrpSpPr>
        <p:grpSpPr>
          <a:xfrm>
            <a:off x="10624674" y="2815143"/>
            <a:ext cx="1097280" cy="685800"/>
            <a:chOff x="6771067" y="4966859"/>
            <a:chExt cx="1097280" cy="685800"/>
          </a:xfrm>
        </p:grpSpPr>
        <p:sp>
          <p:nvSpPr>
            <p:cNvPr id="318" name="Rectangle: Rounded Corners 317">
              <a:extLst>
                <a:ext uri="{FF2B5EF4-FFF2-40B4-BE49-F238E27FC236}">
                  <a16:creationId xmlns:a16="http://schemas.microsoft.com/office/drawing/2014/main" id="{394EAA30-CFC6-A035-68D1-147BFB132EA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19" name="Oval 318">
              <a:extLst>
                <a:ext uri="{FF2B5EF4-FFF2-40B4-BE49-F238E27FC236}">
                  <a16:creationId xmlns:a16="http://schemas.microsoft.com/office/drawing/2014/main" id="{440F49B7-9473-374A-4C01-DA34DBE582D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320" name="Straight Arrow Connector 319">
            <a:extLst>
              <a:ext uri="{FF2B5EF4-FFF2-40B4-BE49-F238E27FC236}">
                <a16:creationId xmlns:a16="http://schemas.microsoft.com/office/drawing/2014/main" id="{8A15376E-4D5F-6329-2C1A-5A95E9404940}"/>
              </a:ext>
            </a:extLst>
          </p:cNvPr>
          <p:cNvCxnSpPr>
            <a:stCxn id="177" idx="3"/>
            <a:endCxn id="20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4DE3AA44-32EC-ECCA-0DE8-AE6CCFC7EFC2}"/>
              </a:ext>
            </a:extLst>
          </p:cNvPr>
          <p:cNvCxnSpPr>
            <a:stCxn id="202" idx="3"/>
            <a:endCxn id="199"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B5F1B0E9-74A5-2E10-1BBB-7C3EB35FC4AE}"/>
              </a:ext>
            </a:extLst>
          </p:cNvPr>
          <p:cNvCxnSpPr>
            <a:stCxn id="199" idx="3"/>
            <a:endCxn id="1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44CD94C0-8A5D-B161-C591-7A01F57EC8E8}"/>
              </a:ext>
            </a:extLst>
          </p:cNvPr>
          <p:cNvCxnSpPr>
            <a:stCxn id="196" idx="3"/>
            <a:endCxn id="193"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91DAF73-9BF5-1364-CBC4-ED73690E5905}"/>
              </a:ext>
            </a:extLst>
          </p:cNvPr>
          <p:cNvCxnSpPr>
            <a:stCxn id="193" idx="3"/>
            <a:endCxn id="19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786567D3-C359-AFB3-33C8-FA390BC48B98}"/>
              </a:ext>
            </a:extLst>
          </p:cNvPr>
          <p:cNvCxnSpPr>
            <a:stCxn id="190" idx="3"/>
            <a:endCxn id="187"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24D69B83-9158-1819-6D19-C3B209548DFA}"/>
              </a:ext>
            </a:extLst>
          </p:cNvPr>
          <p:cNvCxnSpPr>
            <a:cxnSpLocks/>
            <a:stCxn id="187" idx="3"/>
            <a:endCxn id="18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7150593F-71E3-0A10-277D-BC6029EB170D}"/>
              </a:ext>
            </a:extLst>
          </p:cNvPr>
          <p:cNvCxnSpPr>
            <a:stCxn id="184" idx="3"/>
            <a:endCxn id="181"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DF4A9770-E91F-5E5F-F4F6-B652C6D5DF91}"/>
              </a:ext>
            </a:extLst>
          </p:cNvPr>
          <p:cNvGrpSpPr/>
          <p:nvPr/>
        </p:nvGrpSpPr>
        <p:grpSpPr>
          <a:xfrm>
            <a:off x="1035384" y="2338345"/>
            <a:ext cx="10070573" cy="210099"/>
            <a:chOff x="1035384" y="2037802"/>
            <a:chExt cx="10070573" cy="210099"/>
          </a:xfrm>
        </p:grpSpPr>
        <p:cxnSp>
          <p:nvCxnSpPr>
            <p:cNvPr id="329" name="Straight Connector 328">
              <a:extLst>
                <a:ext uri="{FF2B5EF4-FFF2-40B4-BE49-F238E27FC236}">
                  <a16:creationId xmlns:a16="http://schemas.microsoft.com/office/drawing/2014/main" id="{B8A01816-A464-C6A1-3C26-E5A9A74A2D3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ECFABA-0C44-FA98-32D1-6A0E5299FE7E}"/>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A7ED9F4-7D69-706F-DF04-A9D086D6116E}"/>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893C17B-901D-B3BC-12D6-0247A8D17F21}"/>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0801447-61BE-A8DC-0E9C-B8CDACB8BB79}"/>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3515ACA4-9010-5E7C-EC9A-0A7BAF4BCCB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DBA390F-B641-EECA-B3E0-59CC488CE823}"/>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91F55183-7BFE-BD33-4890-640ED7D6BB57}"/>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97BABEF6-339C-AD2B-EE97-6154D46398F3}"/>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48AB33E4-847B-E593-D21F-2B792C53D059}"/>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3C3BC3C7-FA6B-4241-9337-C4A26CF5A29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CAE90FAC-6024-9248-1F9A-0CF5E3F4F62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B1E87225-BE60-2CA7-BD97-A816682719A7}"/>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C1ED923A-5FDA-028D-4CAA-BCFEF5B798B1}"/>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27A471C8-8B46-3B86-E8AC-7805570C89B4}"/>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4313B9E7-A0DE-BB80-8409-3E0DC032A0C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E624B56-46C2-018A-2226-0C0EF45EB00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DDFD8703-CF1D-A6FB-CB7C-799AA8AFBDF3}"/>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AE4F860D-96D9-2A39-84F7-DF906E5A6FB2}"/>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D290DC6-BFAF-496B-7B4D-EE0E42B892FE}"/>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95ADC85-A37F-E91C-D5C9-0C1B233BA68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DDE5CA38-1756-1463-AC07-510706BCFEA0}"/>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383AB286-EEC8-9816-7B16-CD29FBB78E3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BCA8F35F-C6F0-077B-E132-38EC90F2537B}"/>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10FDF09-6070-E02A-9CB5-DAC8684C561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51A11F9-0ABB-F564-64A1-655E43EEC84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5D360EB-1346-F966-7512-CB6E19E9F2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30A4477-30C9-7875-0C26-8784A183544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2590C80-5A1A-DEFB-540D-7C6F55AA307B}"/>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981DDB6-4F53-BFD3-ADAA-5112554C54B5}"/>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5B94E394-D78C-91EF-8ED9-BE6152F79C9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73CDFF88-D6CE-D4EC-DEBE-384C6609C722}"/>
              </a:ext>
            </a:extLst>
          </p:cNvPr>
          <p:cNvGrpSpPr/>
          <p:nvPr/>
        </p:nvGrpSpPr>
        <p:grpSpPr>
          <a:xfrm>
            <a:off x="9344213" y="4643943"/>
            <a:ext cx="1097280" cy="685800"/>
            <a:chOff x="6771067" y="4966859"/>
            <a:chExt cx="1097280" cy="685800"/>
          </a:xfrm>
        </p:grpSpPr>
        <p:sp>
          <p:nvSpPr>
            <p:cNvPr id="361" name="Rectangle: Rounded Corners 360">
              <a:extLst>
                <a:ext uri="{FF2B5EF4-FFF2-40B4-BE49-F238E27FC236}">
                  <a16:creationId xmlns:a16="http://schemas.microsoft.com/office/drawing/2014/main" id="{5ABEB6B8-A3A7-211C-2D8E-1DF00A7239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362" name="Oval 361">
              <a:extLst>
                <a:ext uri="{FF2B5EF4-FFF2-40B4-BE49-F238E27FC236}">
                  <a16:creationId xmlns:a16="http://schemas.microsoft.com/office/drawing/2014/main" id="{3B8507E7-60CD-627C-D93A-4DB7441D07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363" name="Group 362">
            <a:extLst>
              <a:ext uri="{FF2B5EF4-FFF2-40B4-BE49-F238E27FC236}">
                <a16:creationId xmlns:a16="http://schemas.microsoft.com/office/drawing/2014/main" id="{8966C2A1-0365-9359-6FCB-3789BEDA8A7D}"/>
              </a:ext>
            </a:extLst>
          </p:cNvPr>
          <p:cNvGrpSpPr/>
          <p:nvPr/>
        </p:nvGrpSpPr>
        <p:grpSpPr>
          <a:xfrm>
            <a:off x="9344213" y="3729543"/>
            <a:ext cx="1097280" cy="685800"/>
            <a:chOff x="6771067" y="4966859"/>
            <a:chExt cx="1097280" cy="685800"/>
          </a:xfrm>
        </p:grpSpPr>
        <p:sp>
          <p:nvSpPr>
            <p:cNvPr id="364" name="Rectangle: Rounded Corners 363">
              <a:extLst>
                <a:ext uri="{FF2B5EF4-FFF2-40B4-BE49-F238E27FC236}">
                  <a16:creationId xmlns:a16="http://schemas.microsoft.com/office/drawing/2014/main" id="{AAF1258B-CD8A-D074-5E2E-879F1960EFD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365" name="Oval 364">
              <a:extLst>
                <a:ext uri="{FF2B5EF4-FFF2-40B4-BE49-F238E27FC236}">
                  <a16:creationId xmlns:a16="http://schemas.microsoft.com/office/drawing/2014/main" id="{1EF894FF-57B3-63D9-D0F8-04609070C76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366" name="Group 365">
            <a:extLst>
              <a:ext uri="{FF2B5EF4-FFF2-40B4-BE49-F238E27FC236}">
                <a16:creationId xmlns:a16="http://schemas.microsoft.com/office/drawing/2014/main" id="{A6082AC7-0EBB-158C-EAD5-9F6640266185}"/>
              </a:ext>
            </a:extLst>
          </p:cNvPr>
          <p:cNvGrpSpPr/>
          <p:nvPr/>
        </p:nvGrpSpPr>
        <p:grpSpPr>
          <a:xfrm>
            <a:off x="9327273" y="2808445"/>
            <a:ext cx="1097280" cy="685800"/>
            <a:chOff x="6771067" y="4966859"/>
            <a:chExt cx="1097280" cy="685800"/>
          </a:xfrm>
        </p:grpSpPr>
        <p:sp>
          <p:nvSpPr>
            <p:cNvPr id="367" name="Rectangle: Rounded Corners 366">
              <a:extLst>
                <a:ext uri="{FF2B5EF4-FFF2-40B4-BE49-F238E27FC236}">
                  <a16:creationId xmlns:a16="http://schemas.microsoft.com/office/drawing/2014/main" id="{57CF42F1-3F9C-F3C2-6023-D29DE06362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368" name="Oval 367">
              <a:extLst>
                <a:ext uri="{FF2B5EF4-FFF2-40B4-BE49-F238E27FC236}">
                  <a16:creationId xmlns:a16="http://schemas.microsoft.com/office/drawing/2014/main" id="{F50478B5-E68E-0488-2C34-DE38DA2CDC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41739078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sz="3200" dirty="0"/>
              <a:t>Stages of the Event Life Cycle</a:t>
            </a:r>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87</a:t>
            </a:fld>
            <a:endParaRPr lang="en-US" dirty="0"/>
          </a:p>
        </p:txBody>
      </p:sp>
      <p:sp>
        <p:nvSpPr>
          <p:cNvPr id="151" name="TextBox 150">
            <a:extLst>
              <a:ext uri="{FF2B5EF4-FFF2-40B4-BE49-F238E27FC236}">
                <a16:creationId xmlns:a16="http://schemas.microsoft.com/office/drawing/2014/main" id="{6D040F18-D201-D453-5A6F-5BA86CFDEAC4}"/>
              </a:ext>
            </a:extLst>
          </p:cNvPr>
          <p:cNvSpPr txBox="1"/>
          <p:nvPr/>
        </p:nvSpPr>
        <p:spPr>
          <a:xfrm>
            <a:off x="9558827" y="4417358"/>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Calibri" panose="020F0502020204030204" pitchFamily="34" charset="0"/>
              </a:rPr>
              <a:t>AAR: After Action Review</a:t>
            </a:r>
          </a:p>
          <a:p>
            <a:pPr marR="0" algn="l" rtl="0"/>
            <a:r>
              <a:rPr lang="en-US" sz="1200" b="0" i="0" u="none" strike="noStrike" baseline="0" dirty="0">
                <a:solidFill>
                  <a:srgbClr val="000000"/>
                </a:solidFill>
                <a:latin typeface="Calibri" panose="020F0502020204030204" pitchFamily="34" charset="0"/>
              </a:rPr>
              <a:t>CDC: Concept Development Conf.</a:t>
            </a:r>
          </a:p>
          <a:p>
            <a:pPr marR="0" algn="l" rtl="0"/>
            <a:r>
              <a:rPr lang="en-US" sz="1200" b="0" i="0" u="none" strike="noStrike" baseline="0" dirty="0">
                <a:solidFill>
                  <a:srgbClr val="000000"/>
                </a:solidFill>
                <a:latin typeface="Calibri" panose="020F0502020204030204" pitchFamily="34" charset="0"/>
              </a:rPr>
              <a:t>ERR: Execution Readiness Review</a:t>
            </a:r>
          </a:p>
          <a:p>
            <a:pPr marR="0" algn="l" rtl="0"/>
            <a:r>
              <a:rPr lang="en-US" sz="1200" b="0" i="0" u="none" strike="noStrike" baseline="0" dirty="0">
                <a:solidFill>
                  <a:srgbClr val="000000"/>
                </a:solidFill>
                <a:latin typeface="Calibri" panose="020F0502020204030204" pitchFamily="34" charset="0"/>
              </a:rPr>
              <a:t>FPC: Final Planning Conf.</a:t>
            </a:r>
          </a:p>
          <a:p>
            <a:pPr marR="0" algn="l" rtl="0"/>
            <a:r>
              <a:rPr lang="en-US" sz="1200" b="0" i="0" u="none" strike="noStrike" baseline="0" dirty="0">
                <a:solidFill>
                  <a:srgbClr val="000000"/>
                </a:solidFill>
                <a:latin typeface="Calibri" panose="020F0502020204030204" pitchFamily="34" charset="0"/>
              </a:rPr>
              <a:t>IPC: Initial Planning Conf.</a:t>
            </a:r>
          </a:p>
          <a:p>
            <a:pPr marR="0" algn="l" rtl="0"/>
            <a:r>
              <a:rPr lang="en-US" sz="1200" b="0" i="0" u="none" strike="noStrike" baseline="0" dirty="0">
                <a:solidFill>
                  <a:srgbClr val="000000"/>
                </a:solidFill>
                <a:latin typeface="Calibri" panose="020F0502020204030204" pitchFamily="34" charset="0"/>
              </a:rPr>
              <a:t>IRR: Integration Readiness Review</a:t>
            </a:r>
          </a:p>
          <a:p>
            <a:pPr marR="0" algn="l" rtl="0"/>
            <a:r>
              <a:rPr lang="en-US" sz="1200" b="0" i="0" u="none" strike="noStrike" baseline="0" dirty="0">
                <a:solidFill>
                  <a:srgbClr val="000000"/>
                </a:solidFill>
                <a:latin typeface="Calibri" panose="020F0502020204030204" pitchFamily="34" charset="0"/>
              </a:rPr>
              <a:t>MDC: MSEL Development Conf.</a:t>
            </a:r>
          </a:p>
          <a:p>
            <a:pPr marR="0" algn="l" rtl="0"/>
            <a:r>
              <a:rPr lang="en-US" sz="1200" b="0" i="0" u="none" strike="noStrike" baseline="0" dirty="0">
                <a:solidFill>
                  <a:srgbClr val="000000"/>
                </a:solidFill>
                <a:latin typeface="Calibri" panose="020F0502020204030204" pitchFamily="34" charset="0"/>
              </a:rPr>
              <a:t>MPC: Mid Planning Conf.</a:t>
            </a:r>
          </a:p>
          <a:p>
            <a:pPr marR="0" algn="l" rtl="0"/>
            <a:r>
              <a:rPr lang="en-US" sz="1200" b="0" i="0" u="none" strike="noStrike" baseline="0" dirty="0">
                <a:solidFill>
                  <a:srgbClr val="000000"/>
                </a:solidFill>
                <a:latin typeface="Calibri" panose="020F0502020204030204" pitchFamily="34" charset="0"/>
              </a:rPr>
              <a:t>MSC: MSEL Synch Conference</a:t>
            </a:r>
          </a:p>
          <a:p>
            <a:pPr marR="0" algn="l" rtl="0"/>
            <a:r>
              <a:rPr lang="en-US" sz="1200" b="0" i="0" u="none" strike="noStrike" baseline="0" dirty="0">
                <a:solidFill>
                  <a:srgbClr val="000000"/>
                </a:solidFill>
                <a:latin typeface="Calibri" panose="020F0502020204030204" pitchFamily="34" charset="0"/>
              </a:rPr>
              <a:t>TIM: Technical Interchange Meeting</a:t>
            </a:r>
          </a:p>
        </p:txBody>
      </p:sp>
      <p:sp>
        <p:nvSpPr>
          <p:cNvPr id="24" name="TextBox 23">
            <a:extLst>
              <a:ext uri="{FF2B5EF4-FFF2-40B4-BE49-F238E27FC236}">
                <a16:creationId xmlns:a16="http://schemas.microsoft.com/office/drawing/2014/main" id="{06565B0D-3333-0CB5-4016-E0273ED7AB64}"/>
              </a:ext>
            </a:extLst>
          </p:cNvPr>
          <p:cNvSpPr txBox="1"/>
          <p:nvPr/>
        </p:nvSpPr>
        <p:spPr>
          <a:xfrm>
            <a:off x="342900" y="2794670"/>
            <a:ext cx="11506200" cy="646331"/>
          </a:xfrm>
          <a:prstGeom prst="rect">
            <a:avLst/>
          </a:prstGeom>
          <a:noFill/>
        </p:spPr>
        <p:txBody>
          <a:bodyPr wrap="square">
            <a:spAutoFit/>
          </a:bodyPr>
          <a:lstStyle/>
          <a:p>
            <a:pPr algn="ctr"/>
            <a:r>
              <a:rPr lang="en-US" sz="2800" b="1" dirty="0"/>
              <a:t>How do you </a:t>
            </a:r>
            <a:r>
              <a:rPr lang="en-US" sz="3600" b="1" i="1" dirty="0"/>
              <a:t>APPLY</a:t>
            </a:r>
            <a:r>
              <a:rPr lang="en-US" sz="2800" b="1" dirty="0"/>
              <a:t> the </a:t>
            </a:r>
            <a:r>
              <a:rPr lang="en-US" sz="2800" b="1" u="sng" dirty="0"/>
              <a:t>Process Steps </a:t>
            </a:r>
            <a:r>
              <a:rPr lang="en-US" sz="2800" b="1" dirty="0"/>
              <a:t>to the </a:t>
            </a:r>
            <a:r>
              <a:rPr lang="en-US" sz="2800" b="1" u="sng" dirty="0"/>
              <a:t>Stages of an Event Life Cycle??</a:t>
            </a:r>
            <a:endParaRPr lang="en-US" sz="2800" u="sng" dirty="0"/>
          </a:p>
        </p:txBody>
      </p:sp>
      <p:grpSp>
        <p:nvGrpSpPr>
          <p:cNvPr id="28" name="Group 27">
            <a:extLst>
              <a:ext uri="{FF2B5EF4-FFF2-40B4-BE49-F238E27FC236}">
                <a16:creationId xmlns:a16="http://schemas.microsoft.com/office/drawing/2014/main" id="{5D6D2678-7867-4A3E-042B-A5EED88FE1C9}"/>
              </a:ext>
            </a:extLst>
          </p:cNvPr>
          <p:cNvGrpSpPr/>
          <p:nvPr/>
        </p:nvGrpSpPr>
        <p:grpSpPr>
          <a:xfrm>
            <a:off x="280624" y="1029075"/>
            <a:ext cx="11483993" cy="960656"/>
            <a:chOff x="280624" y="1088443"/>
            <a:chExt cx="11483993" cy="960656"/>
          </a:xfrm>
        </p:grpSpPr>
        <p:grpSp>
          <p:nvGrpSpPr>
            <p:cNvPr id="29" name="Group 28">
              <a:extLst>
                <a:ext uri="{FF2B5EF4-FFF2-40B4-BE49-F238E27FC236}">
                  <a16:creationId xmlns:a16="http://schemas.microsoft.com/office/drawing/2014/main" id="{42F10620-8338-3758-A835-4FADA72B5A12}"/>
                </a:ext>
              </a:extLst>
            </p:cNvPr>
            <p:cNvGrpSpPr/>
            <p:nvPr/>
          </p:nvGrpSpPr>
          <p:grpSpPr>
            <a:xfrm>
              <a:off x="280624" y="1088443"/>
              <a:ext cx="11483993" cy="910669"/>
              <a:chOff x="280624" y="1088443"/>
              <a:chExt cx="11483993" cy="910669"/>
            </a:xfrm>
          </p:grpSpPr>
          <p:grpSp>
            <p:nvGrpSpPr>
              <p:cNvPr id="31" name="Group 30">
                <a:extLst>
                  <a:ext uri="{FF2B5EF4-FFF2-40B4-BE49-F238E27FC236}">
                    <a16:creationId xmlns:a16="http://schemas.microsoft.com/office/drawing/2014/main" id="{C55AD09C-E913-CB1E-C127-E032E3B6E0FE}"/>
                  </a:ext>
                </a:extLst>
              </p:cNvPr>
              <p:cNvGrpSpPr/>
              <p:nvPr/>
            </p:nvGrpSpPr>
            <p:grpSpPr>
              <a:xfrm>
                <a:off x="280624" y="1088443"/>
                <a:ext cx="11483993" cy="887990"/>
                <a:chOff x="280624" y="1088443"/>
                <a:chExt cx="11483993" cy="887990"/>
              </a:xfrm>
            </p:grpSpPr>
            <p:grpSp>
              <p:nvGrpSpPr>
                <p:cNvPr id="34" name="Group 33">
                  <a:extLst>
                    <a:ext uri="{FF2B5EF4-FFF2-40B4-BE49-F238E27FC236}">
                      <a16:creationId xmlns:a16="http://schemas.microsoft.com/office/drawing/2014/main" id="{01687F85-CC3B-950E-893D-3F08BEACA6F0}"/>
                    </a:ext>
                  </a:extLst>
                </p:cNvPr>
                <p:cNvGrpSpPr/>
                <p:nvPr/>
              </p:nvGrpSpPr>
              <p:grpSpPr>
                <a:xfrm>
                  <a:off x="280624" y="1088443"/>
                  <a:ext cx="11483993" cy="765497"/>
                  <a:chOff x="250807" y="379412"/>
                  <a:chExt cx="11483993" cy="765497"/>
                </a:xfrm>
              </p:grpSpPr>
              <p:sp>
                <p:nvSpPr>
                  <p:cNvPr id="38" name="Rectangle 37">
                    <a:extLst>
                      <a:ext uri="{FF2B5EF4-FFF2-40B4-BE49-F238E27FC236}">
                        <a16:creationId xmlns:a16="http://schemas.microsoft.com/office/drawing/2014/main" id="{8DED20E0-E254-DFBE-0AEB-2423ADB160F6}"/>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39" name="Rectangle 38">
                    <a:extLst>
                      <a:ext uri="{FF2B5EF4-FFF2-40B4-BE49-F238E27FC236}">
                        <a16:creationId xmlns:a16="http://schemas.microsoft.com/office/drawing/2014/main" id="{4A3FD07A-8C94-1635-F585-CA8291EF3497}"/>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40" name="Rectangle 39">
                    <a:extLst>
                      <a:ext uri="{FF2B5EF4-FFF2-40B4-BE49-F238E27FC236}">
                        <a16:creationId xmlns:a16="http://schemas.microsoft.com/office/drawing/2014/main" id="{8D2E4096-FF46-6250-95E0-84DF8343ADFF}"/>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41" name="Rectangle 40">
                    <a:extLst>
                      <a:ext uri="{FF2B5EF4-FFF2-40B4-BE49-F238E27FC236}">
                        <a16:creationId xmlns:a16="http://schemas.microsoft.com/office/drawing/2014/main" id="{4C2B9E26-FC56-3036-F38B-08A680E1C50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 name="Rectangle 41">
                    <a:extLst>
                      <a:ext uri="{FF2B5EF4-FFF2-40B4-BE49-F238E27FC236}">
                        <a16:creationId xmlns:a16="http://schemas.microsoft.com/office/drawing/2014/main" id="{448F5913-28B9-FBCA-A7E0-3896419DFE0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3" name="Oval 42">
                    <a:extLst>
                      <a:ext uri="{FF2B5EF4-FFF2-40B4-BE49-F238E27FC236}">
                        <a16:creationId xmlns:a16="http://schemas.microsoft.com/office/drawing/2014/main" id="{739A0D6E-85CC-A94C-98D1-D155417BDD50}"/>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4" name="Pentagon 43">
                    <a:extLst>
                      <a:ext uri="{FF2B5EF4-FFF2-40B4-BE49-F238E27FC236}">
                        <a16:creationId xmlns:a16="http://schemas.microsoft.com/office/drawing/2014/main" id="{907E9AE8-7BEA-8856-BE6B-51F358099F9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45" name="Pentagon 44">
                    <a:extLst>
                      <a:ext uri="{FF2B5EF4-FFF2-40B4-BE49-F238E27FC236}">
                        <a16:creationId xmlns:a16="http://schemas.microsoft.com/office/drawing/2014/main" id="{F9C221E1-8DEC-54F8-58C1-2FB2C9B0668A}"/>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6" name="Pentagon 45">
                    <a:extLst>
                      <a:ext uri="{FF2B5EF4-FFF2-40B4-BE49-F238E27FC236}">
                        <a16:creationId xmlns:a16="http://schemas.microsoft.com/office/drawing/2014/main" id="{EA53F770-95C8-DD1F-2128-0E39CECB81A8}"/>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7" name="Pentagon 46">
                    <a:extLst>
                      <a:ext uri="{FF2B5EF4-FFF2-40B4-BE49-F238E27FC236}">
                        <a16:creationId xmlns:a16="http://schemas.microsoft.com/office/drawing/2014/main" id="{DA59DA66-5530-8A12-05CE-2F01C237BF97}"/>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8" name="Pentagon 47">
                    <a:extLst>
                      <a:ext uri="{FF2B5EF4-FFF2-40B4-BE49-F238E27FC236}">
                        <a16:creationId xmlns:a16="http://schemas.microsoft.com/office/drawing/2014/main" id="{1BA01D09-B6DB-1F83-970A-BB74C956F31A}"/>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9" name="Pentagon 48">
                    <a:extLst>
                      <a:ext uri="{FF2B5EF4-FFF2-40B4-BE49-F238E27FC236}">
                        <a16:creationId xmlns:a16="http://schemas.microsoft.com/office/drawing/2014/main" id="{3BBF077B-F528-96FD-4D16-F9B56839269F}"/>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50" name="Pentagon 49">
                    <a:extLst>
                      <a:ext uri="{FF2B5EF4-FFF2-40B4-BE49-F238E27FC236}">
                        <a16:creationId xmlns:a16="http://schemas.microsoft.com/office/drawing/2014/main" id="{163F6CA9-BFAB-495B-F306-780E0A4FC3A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51" name="Pentagon 50">
                    <a:extLst>
                      <a:ext uri="{FF2B5EF4-FFF2-40B4-BE49-F238E27FC236}">
                        <a16:creationId xmlns:a16="http://schemas.microsoft.com/office/drawing/2014/main" id="{9C35828E-E32F-3920-2D6C-FBC57258D84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35" name="Diamond 34">
                  <a:extLst>
                    <a:ext uri="{FF2B5EF4-FFF2-40B4-BE49-F238E27FC236}">
                      <a16:creationId xmlns:a16="http://schemas.microsoft.com/office/drawing/2014/main" id="{93732292-5619-B529-886E-6999AF89773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36" name="Diamond 35">
                  <a:extLst>
                    <a:ext uri="{FF2B5EF4-FFF2-40B4-BE49-F238E27FC236}">
                      <a16:creationId xmlns:a16="http://schemas.microsoft.com/office/drawing/2014/main" id="{CE872A45-3DAD-C7BE-D048-E6F7D4E8C761}"/>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37" name="Picture 4" descr="Spiral Icon Flat Black Sign On Stock Vector 428290399 - ">
                  <a:extLst>
                    <a:ext uri="{FF2B5EF4-FFF2-40B4-BE49-F238E27FC236}">
                      <a16:creationId xmlns:a16="http://schemas.microsoft.com/office/drawing/2014/main" id="{787CFEBE-A4E2-A941-DBC0-C5A5C7319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2" name="Graphic 31" descr="Document with solid fill">
                <a:extLst>
                  <a:ext uri="{FF2B5EF4-FFF2-40B4-BE49-F238E27FC236}">
                    <a16:creationId xmlns:a16="http://schemas.microsoft.com/office/drawing/2014/main" id="{EB96FE85-BD5D-9861-A6D7-0B8F6A243C2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3" name="Pentagon 32">
                <a:extLst>
                  <a:ext uri="{FF2B5EF4-FFF2-40B4-BE49-F238E27FC236}">
                    <a16:creationId xmlns:a16="http://schemas.microsoft.com/office/drawing/2014/main" id="{30471DB5-7EF0-AF33-00D5-3A2492629CB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grpSp>
        <p:pic>
          <p:nvPicPr>
            <p:cNvPr id="30" name="Graphic 29" descr="Run with solid fill">
              <a:extLst>
                <a:ext uri="{FF2B5EF4-FFF2-40B4-BE49-F238E27FC236}">
                  <a16:creationId xmlns:a16="http://schemas.microsoft.com/office/drawing/2014/main" id="{A38CB2DA-8CE6-15A9-E2D7-0B7AA8551B8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Tree>
    <p:extLst>
      <p:ext uri="{BB962C8B-B14F-4D97-AF65-F5344CB8AC3E}">
        <p14:creationId xmlns:p14="http://schemas.microsoft.com/office/powerpoint/2010/main" val="2812187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Rounded Corners 304">
            <a:extLst>
              <a:ext uri="{FF2B5EF4-FFF2-40B4-BE49-F238E27FC236}">
                <a16:creationId xmlns:a16="http://schemas.microsoft.com/office/drawing/2014/main" id="{3DE223FA-9AC3-C4F1-608D-1C80C055AAE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Rounded Corners 303">
            <a:extLst>
              <a:ext uri="{FF2B5EF4-FFF2-40B4-BE49-F238E27FC236}">
                <a16:creationId xmlns:a16="http://schemas.microsoft.com/office/drawing/2014/main" id="{E6AB97D1-90E9-BC15-81C2-BC882C5C2FB7}"/>
              </a:ext>
            </a:extLst>
          </p:cNvPr>
          <p:cNvSpPr/>
          <p:nvPr/>
        </p:nvSpPr>
        <p:spPr>
          <a:xfrm>
            <a:off x="9344213" y="1661498"/>
            <a:ext cx="1095187" cy="2753846"/>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Rounded Corners 302">
            <a:extLst>
              <a:ext uri="{FF2B5EF4-FFF2-40B4-BE49-F238E27FC236}">
                <a16:creationId xmlns:a16="http://schemas.microsoft.com/office/drawing/2014/main" id="{02C9AD31-1CD2-61B0-E368-D72DEFCA213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Rounded Corners 301">
            <a:extLst>
              <a:ext uri="{FF2B5EF4-FFF2-40B4-BE49-F238E27FC236}">
                <a16:creationId xmlns:a16="http://schemas.microsoft.com/office/drawing/2014/main" id="{A9431196-2FE5-AF95-6FFF-6A0EE351753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Rounded Corners 300">
            <a:extLst>
              <a:ext uri="{FF2B5EF4-FFF2-40B4-BE49-F238E27FC236}">
                <a16:creationId xmlns:a16="http://schemas.microsoft.com/office/drawing/2014/main" id="{E822568A-EAEF-E6A2-51E4-2825EB5B0D2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Rounded Corners 299">
            <a:extLst>
              <a:ext uri="{FF2B5EF4-FFF2-40B4-BE49-F238E27FC236}">
                <a16:creationId xmlns:a16="http://schemas.microsoft.com/office/drawing/2014/main" id="{AA1F2D40-E43A-8358-78F7-AB137854FDC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Rounded Corners 298">
            <a:extLst>
              <a:ext uri="{FF2B5EF4-FFF2-40B4-BE49-F238E27FC236}">
                <a16:creationId xmlns:a16="http://schemas.microsoft.com/office/drawing/2014/main" id="{A48EACE4-8124-CA2B-56C4-A36C668932F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Rounded Corners 297">
            <a:extLst>
              <a:ext uri="{FF2B5EF4-FFF2-40B4-BE49-F238E27FC236}">
                <a16:creationId xmlns:a16="http://schemas.microsoft.com/office/drawing/2014/main" id="{69ED7E8F-BAB8-A75A-4716-B96A86D537F3}"/>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Rounded Corners 296">
            <a:extLst>
              <a:ext uri="{FF2B5EF4-FFF2-40B4-BE49-F238E27FC236}">
                <a16:creationId xmlns:a16="http://schemas.microsoft.com/office/drawing/2014/main" id="{9B1FFE4D-2FCA-0E1A-4AFA-698464656BC8}"/>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p:txBody>
          <a:bodyPr>
            <a:noAutofit/>
          </a:bodyPr>
          <a:lstStyle/>
          <a:p>
            <a:r>
              <a:rPr lang="en-US" sz="3200" b="1" dirty="0"/>
              <a:t>Applying the Process Steps to the Stages of the Event Cycle</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88</a:t>
            </a:fld>
            <a:endParaRPr lang="en-US" dirty="0"/>
          </a:p>
        </p:txBody>
      </p:sp>
      <p:grpSp>
        <p:nvGrpSpPr>
          <p:cNvPr id="32" name="Group 31">
            <a:extLst>
              <a:ext uri="{FF2B5EF4-FFF2-40B4-BE49-F238E27FC236}">
                <a16:creationId xmlns:a16="http://schemas.microsoft.com/office/drawing/2014/main" id="{0A5A4E86-D0CD-F848-F64C-4AE6B15E98B4}"/>
              </a:ext>
            </a:extLst>
          </p:cNvPr>
          <p:cNvGrpSpPr/>
          <p:nvPr/>
        </p:nvGrpSpPr>
        <p:grpSpPr>
          <a:xfrm>
            <a:off x="381000" y="1547963"/>
            <a:ext cx="1097280" cy="799337"/>
            <a:chOff x="560065" y="5025296"/>
            <a:chExt cx="1097280" cy="799337"/>
          </a:xfrm>
        </p:grpSpPr>
        <p:sp>
          <p:nvSpPr>
            <p:cNvPr id="19" name="Rectangle: Rounded Corners 18">
              <a:extLst>
                <a:ext uri="{FF2B5EF4-FFF2-40B4-BE49-F238E27FC236}">
                  <a16:creationId xmlns:a16="http://schemas.microsoft.com/office/drawing/2014/main" id="{F047C95D-670B-5A63-99D7-590B21193F2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20" name="Oval 19">
              <a:extLst>
                <a:ext uri="{FF2B5EF4-FFF2-40B4-BE49-F238E27FC236}">
                  <a16:creationId xmlns:a16="http://schemas.microsoft.com/office/drawing/2014/main" id="{A3CE36E2-7FE6-27F2-F5DD-6637DC592E2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34" name="Group 33">
            <a:extLst>
              <a:ext uri="{FF2B5EF4-FFF2-40B4-BE49-F238E27FC236}">
                <a16:creationId xmlns:a16="http://schemas.microsoft.com/office/drawing/2014/main" id="{90C00ABD-6394-2B8E-992B-7FF4FA9C1B2E}"/>
              </a:ext>
            </a:extLst>
          </p:cNvPr>
          <p:cNvGrpSpPr/>
          <p:nvPr/>
        </p:nvGrpSpPr>
        <p:grpSpPr>
          <a:xfrm>
            <a:off x="10624674" y="1552255"/>
            <a:ext cx="1097280" cy="799337"/>
            <a:chOff x="560065" y="5025296"/>
            <a:chExt cx="1097280" cy="799337"/>
          </a:xfrm>
        </p:grpSpPr>
        <p:sp>
          <p:nvSpPr>
            <p:cNvPr id="35" name="Rectangle: Rounded Corners 34">
              <a:extLst>
                <a:ext uri="{FF2B5EF4-FFF2-40B4-BE49-F238E27FC236}">
                  <a16:creationId xmlns:a16="http://schemas.microsoft.com/office/drawing/2014/main" id="{5855B7E0-5A3D-C549-D3DC-E03D57A5A9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6" name="Oval 35">
              <a:extLst>
                <a:ext uri="{FF2B5EF4-FFF2-40B4-BE49-F238E27FC236}">
                  <a16:creationId xmlns:a16="http://schemas.microsoft.com/office/drawing/2014/main" id="{102902DB-B206-4A90-DF61-BD56C6861D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37" name="Group 36">
            <a:extLst>
              <a:ext uri="{FF2B5EF4-FFF2-40B4-BE49-F238E27FC236}">
                <a16:creationId xmlns:a16="http://schemas.microsoft.com/office/drawing/2014/main" id="{49E4E19B-90DD-F098-FBBB-786604CFF026}"/>
              </a:ext>
            </a:extLst>
          </p:cNvPr>
          <p:cNvGrpSpPr/>
          <p:nvPr/>
        </p:nvGrpSpPr>
        <p:grpSpPr>
          <a:xfrm>
            <a:off x="9344213" y="1552255"/>
            <a:ext cx="1097280" cy="799337"/>
            <a:chOff x="560065" y="5025296"/>
            <a:chExt cx="1097280" cy="799337"/>
          </a:xfrm>
        </p:grpSpPr>
        <p:sp>
          <p:nvSpPr>
            <p:cNvPr id="38" name="Rectangle: Rounded Corners 37">
              <a:extLst>
                <a:ext uri="{FF2B5EF4-FFF2-40B4-BE49-F238E27FC236}">
                  <a16:creationId xmlns:a16="http://schemas.microsoft.com/office/drawing/2014/main" id="{552FF0EB-AF6C-06B6-1711-71BE609CF3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Execute</a:t>
              </a:r>
            </a:p>
            <a:p>
              <a:pPr algn="ctr">
                <a:lnSpc>
                  <a:spcPts val="1300"/>
                </a:lnSpc>
              </a:pPr>
              <a:r>
                <a:rPr lang="en-US" sz="1400" b="1" dirty="0"/>
                <a:t>Event</a:t>
              </a:r>
            </a:p>
          </p:txBody>
        </p:sp>
        <p:sp>
          <p:nvSpPr>
            <p:cNvPr id="39" name="Oval 38">
              <a:extLst>
                <a:ext uri="{FF2B5EF4-FFF2-40B4-BE49-F238E27FC236}">
                  <a16:creationId xmlns:a16="http://schemas.microsoft.com/office/drawing/2014/main" id="{932F8672-88A8-0BB3-926E-B86761F2501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40" name="Group 39">
            <a:extLst>
              <a:ext uri="{FF2B5EF4-FFF2-40B4-BE49-F238E27FC236}">
                <a16:creationId xmlns:a16="http://schemas.microsoft.com/office/drawing/2014/main" id="{1388378D-3DA9-62F5-F966-2E70AC784392}"/>
              </a:ext>
            </a:extLst>
          </p:cNvPr>
          <p:cNvGrpSpPr/>
          <p:nvPr/>
        </p:nvGrpSpPr>
        <p:grpSpPr>
          <a:xfrm>
            <a:off x="8063754" y="1547963"/>
            <a:ext cx="1097280" cy="799337"/>
            <a:chOff x="560065" y="5025296"/>
            <a:chExt cx="1097280" cy="799337"/>
          </a:xfrm>
        </p:grpSpPr>
        <p:sp>
          <p:nvSpPr>
            <p:cNvPr id="41" name="Rectangle: Rounded Corners 40">
              <a:extLst>
                <a:ext uri="{FF2B5EF4-FFF2-40B4-BE49-F238E27FC236}">
                  <a16:creationId xmlns:a16="http://schemas.microsoft.com/office/drawing/2014/main" id="{A77E5289-CF1C-F48E-360C-187CDE19A37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42" name="Oval 41">
              <a:extLst>
                <a:ext uri="{FF2B5EF4-FFF2-40B4-BE49-F238E27FC236}">
                  <a16:creationId xmlns:a16="http://schemas.microsoft.com/office/drawing/2014/main" id="{53AA06CD-6ED8-7FCA-2809-E33663596F2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43" name="Group 42">
            <a:extLst>
              <a:ext uri="{FF2B5EF4-FFF2-40B4-BE49-F238E27FC236}">
                <a16:creationId xmlns:a16="http://schemas.microsoft.com/office/drawing/2014/main" id="{56C088F6-D8B5-74F2-89BF-EC8542BF43D1}"/>
              </a:ext>
            </a:extLst>
          </p:cNvPr>
          <p:cNvGrpSpPr/>
          <p:nvPr/>
        </p:nvGrpSpPr>
        <p:grpSpPr>
          <a:xfrm>
            <a:off x="6783295" y="1547963"/>
            <a:ext cx="1097280" cy="799337"/>
            <a:chOff x="560065" y="5025296"/>
            <a:chExt cx="1097280" cy="799337"/>
          </a:xfrm>
        </p:grpSpPr>
        <p:sp>
          <p:nvSpPr>
            <p:cNvPr id="44" name="Rectangle: Rounded Corners 43">
              <a:extLst>
                <a:ext uri="{FF2B5EF4-FFF2-40B4-BE49-F238E27FC236}">
                  <a16:creationId xmlns:a16="http://schemas.microsoft.com/office/drawing/2014/main" id="{EA44D98C-266D-6571-B297-1A3575898EA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45" name="Oval 44">
              <a:extLst>
                <a:ext uri="{FF2B5EF4-FFF2-40B4-BE49-F238E27FC236}">
                  <a16:creationId xmlns:a16="http://schemas.microsoft.com/office/drawing/2014/main" id="{286AEF04-06DF-C55D-7C4E-70BC54A2807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46" name="Group 45">
            <a:extLst>
              <a:ext uri="{FF2B5EF4-FFF2-40B4-BE49-F238E27FC236}">
                <a16:creationId xmlns:a16="http://schemas.microsoft.com/office/drawing/2014/main" id="{3B81A671-7F3C-4957-84C4-E7110FBA91EF}"/>
              </a:ext>
            </a:extLst>
          </p:cNvPr>
          <p:cNvGrpSpPr/>
          <p:nvPr/>
        </p:nvGrpSpPr>
        <p:grpSpPr>
          <a:xfrm>
            <a:off x="5502836" y="1547963"/>
            <a:ext cx="1097280" cy="799337"/>
            <a:chOff x="560065" y="5025296"/>
            <a:chExt cx="1097280" cy="799337"/>
          </a:xfrm>
        </p:grpSpPr>
        <p:sp>
          <p:nvSpPr>
            <p:cNvPr id="47" name="Rectangle: Rounded Corners 46">
              <a:extLst>
                <a:ext uri="{FF2B5EF4-FFF2-40B4-BE49-F238E27FC236}">
                  <a16:creationId xmlns:a16="http://schemas.microsoft.com/office/drawing/2014/main" id="{CE41DD21-D7A7-6213-8405-1A63AF0AFF3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48" name="Oval 47">
              <a:extLst>
                <a:ext uri="{FF2B5EF4-FFF2-40B4-BE49-F238E27FC236}">
                  <a16:creationId xmlns:a16="http://schemas.microsoft.com/office/drawing/2014/main" id="{8039FF54-E734-B2C1-18C8-87F896E1B5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49" name="Group 48">
            <a:extLst>
              <a:ext uri="{FF2B5EF4-FFF2-40B4-BE49-F238E27FC236}">
                <a16:creationId xmlns:a16="http://schemas.microsoft.com/office/drawing/2014/main" id="{C3910717-1B61-B4AB-67CD-807D6713337E}"/>
              </a:ext>
            </a:extLst>
          </p:cNvPr>
          <p:cNvGrpSpPr/>
          <p:nvPr/>
        </p:nvGrpSpPr>
        <p:grpSpPr>
          <a:xfrm>
            <a:off x="4222377" y="1547963"/>
            <a:ext cx="1097280" cy="799337"/>
            <a:chOff x="560065" y="5025296"/>
            <a:chExt cx="1097280" cy="799337"/>
          </a:xfrm>
        </p:grpSpPr>
        <p:sp>
          <p:nvSpPr>
            <p:cNvPr id="50" name="Rectangle: Rounded Corners 49">
              <a:extLst>
                <a:ext uri="{FF2B5EF4-FFF2-40B4-BE49-F238E27FC236}">
                  <a16:creationId xmlns:a16="http://schemas.microsoft.com/office/drawing/2014/main" id="{5A7A909E-D3AC-1244-2C93-6DF3115161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51" name="Oval 50">
              <a:extLst>
                <a:ext uri="{FF2B5EF4-FFF2-40B4-BE49-F238E27FC236}">
                  <a16:creationId xmlns:a16="http://schemas.microsoft.com/office/drawing/2014/main" id="{C1401B63-73A8-5835-199D-7BCEA0C051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52" name="Group 51">
            <a:extLst>
              <a:ext uri="{FF2B5EF4-FFF2-40B4-BE49-F238E27FC236}">
                <a16:creationId xmlns:a16="http://schemas.microsoft.com/office/drawing/2014/main" id="{A0DFA588-3F49-C9C5-DC3F-11819EEB3DDE}"/>
              </a:ext>
            </a:extLst>
          </p:cNvPr>
          <p:cNvGrpSpPr/>
          <p:nvPr/>
        </p:nvGrpSpPr>
        <p:grpSpPr>
          <a:xfrm>
            <a:off x="2941918" y="1547963"/>
            <a:ext cx="1097280" cy="799337"/>
            <a:chOff x="560065" y="5025296"/>
            <a:chExt cx="1097280" cy="799337"/>
          </a:xfrm>
        </p:grpSpPr>
        <p:sp>
          <p:nvSpPr>
            <p:cNvPr id="53" name="Rectangle: Rounded Corners 52">
              <a:extLst>
                <a:ext uri="{FF2B5EF4-FFF2-40B4-BE49-F238E27FC236}">
                  <a16:creationId xmlns:a16="http://schemas.microsoft.com/office/drawing/2014/main" id="{B69183A8-7609-D3D0-B629-77495C56FF5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54" name="Oval 53">
              <a:extLst>
                <a:ext uri="{FF2B5EF4-FFF2-40B4-BE49-F238E27FC236}">
                  <a16:creationId xmlns:a16="http://schemas.microsoft.com/office/drawing/2014/main" id="{D0E74D84-5B2B-2B42-3693-3713CD6548D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55" name="Group 54">
            <a:extLst>
              <a:ext uri="{FF2B5EF4-FFF2-40B4-BE49-F238E27FC236}">
                <a16:creationId xmlns:a16="http://schemas.microsoft.com/office/drawing/2014/main" id="{A2B16D63-4F49-A6D2-29CE-B07CB1192527}"/>
              </a:ext>
            </a:extLst>
          </p:cNvPr>
          <p:cNvGrpSpPr/>
          <p:nvPr/>
        </p:nvGrpSpPr>
        <p:grpSpPr>
          <a:xfrm>
            <a:off x="1661459" y="1547963"/>
            <a:ext cx="1097280" cy="799337"/>
            <a:chOff x="560065" y="5025296"/>
            <a:chExt cx="1097280" cy="799337"/>
          </a:xfrm>
        </p:grpSpPr>
        <p:sp>
          <p:nvSpPr>
            <p:cNvPr id="56" name="Rectangle: Rounded Corners 55">
              <a:extLst>
                <a:ext uri="{FF2B5EF4-FFF2-40B4-BE49-F238E27FC236}">
                  <a16:creationId xmlns:a16="http://schemas.microsoft.com/office/drawing/2014/main" id="{3B585C9A-BF16-9239-466E-13A8400197C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57" name="Oval 56">
              <a:extLst>
                <a:ext uri="{FF2B5EF4-FFF2-40B4-BE49-F238E27FC236}">
                  <a16:creationId xmlns:a16="http://schemas.microsoft.com/office/drawing/2014/main" id="{F92AD60A-1149-B707-8BF9-51EC7E11274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58" name="Group 57">
            <a:extLst>
              <a:ext uri="{FF2B5EF4-FFF2-40B4-BE49-F238E27FC236}">
                <a16:creationId xmlns:a16="http://schemas.microsoft.com/office/drawing/2014/main" id="{EBE2F94A-4248-3114-22B2-577084D0508B}"/>
              </a:ext>
            </a:extLst>
          </p:cNvPr>
          <p:cNvGrpSpPr/>
          <p:nvPr/>
        </p:nvGrpSpPr>
        <p:grpSpPr>
          <a:xfrm>
            <a:off x="8063754" y="4643943"/>
            <a:ext cx="1097280" cy="685800"/>
            <a:chOff x="6771067" y="4966859"/>
            <a:chExt cx="1097280" cy="685800"/>
          </a:xfrm>
        </p:grpSpPr>
        <p:sp>
          <p:nvSpPr>
            <p:cNvPr id="59" name="Rectangle: Rounded Corners 58">
              <a:extLst>
                <a:ext uri="{FF2B5EF4-FFF2-40B4-BE49-F238E27FC236}">
                  <a16:creationId xmlns:a16="http://schemas.microsoft.com/office/drawing/2014/main" id="{5FCE3DA1-907E-A4A7-C9A0-D4A7122244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60" name="Oval 59">
              <a:extLst>
                <a:ext uri="{FF2B5EF4-FFF2-40B4-BE49-F238E27FC236}">
                  <a16:creationId xmlns:a16="http://schemas.microsoft.com/office/drawing/2014/main" id="{C57F7E5B-2AF5-4C09-C741-FE49A11178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61" name="Group 60">
            <a:extLst>
              <a:ext uri="{FF2B5EF4-FFF2-40B4-BE49-F238E27FC236}">
                <a16:creationId xmlns:a16="http://schemas.microsoft.com/office/drawing/2014/main" id="{6AAB5412-50C4-6A89-DCE2-469C056BC28C}"/>
              </a:ext>
            </a:extLst>
          </p:cNvPr>
          <p:cNvGrpSpPr/>
          <p:nvPr/>
        </p:nvGrpSpPr>
        <p:grpSpPr>
          <a:xfrm>
            <a:off x="8063754" y="3729543"/>
            <a:ext cx="1097280" cy="685800"/>
            <a:chOff x="6771067" y="4966859"/>
            <a:chExt cx="1097280" cy="685800"/>
          </a:xfrm>
        </p:grpSpPr>
        <p:sp>
          <p:nvSpPr>
            <p:cNvPr id="62" name="Rectangle: Rounded Corners 61">
              <a:extLst>
                <a:ext uri="{FF2B5EF4-FFF2-40B4-BE49-F238E27FC236}">
                  <a16:creationId xmlns:a16="http://schemas.microsoft.com/office/drawing/2014/main" id="{9B94E5C5-A7C8-1E08-A5B3-13C0CA5134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63" name="Oval 62">
              <a:extLst>
                <a:ext uri="{FF2B5EF4-FFF2-40B4-BE49-F238E27FC236}">
                  <a16:creationId xmlns:a16="http://schemas.microsoft.com/office/drawing/2014/main" id="{5C6C563F-D510-4124-4E76-A193AFF7341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64" name="Group 63">
            <a:extLst>
              <a:ext uri="{FF2B5EF4-FFF2-40B4-BE49-F238E27FC236}">
                <a16:creationId xmlns:a16="http://schemas.microsoft.com/office/drawing/2014/main" id="{4C380645-C7E0-D15B-864A-4911F00A9BF3}"/>
              </a:ext>
            </a:extLst>
          </p:cNvPr>
          <p:cNvGrpSpPr/>
          <p:nvPr/>
        </p:nvGrpSpPr>
        <p:grpSpPr>
          <a:xfrm>
            <a:off x="8063754" y="2815143"/>
            <a:ext cx="1097280" cy="685800"/>
            <a:chOff x="6771067" y="4966859"/>
            <a:chExt cx="1097280" cy="685800"/>
          </a:xfrm>
        </p:grpSpPr>
        <p:sp>
          <p:nvSpPr>
            <p:cNvPr id="65" name="Rectangle: Rounded Corners 64">
              <a:extLst>
                <a:ext uri="{FF2B5EF4-FFF2-40B4-BE49-F238E27FC236}">
                  <a16:creationId xmlns:a16="http://schemas.microsoft.com/office/drawing/2014/main" id="{4DA2C054-6477-AFFD-1F09-F992EA24063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 &amp; Execution</a:t>
              </a:r>
            </a:p>
          </p:txBody>
        </p:sp>
        <p:sp>
          <p:nvSpPr>
            <p:cNvPr id="66" name="Oval 65">
              <a:extLst>
                <a:ext uri="{FF2B5EF4-FFF2-40B4-BE49-F238E27FC236}">
                  <a16:creationId xmlns:a16="http://schemas.microsoft.com/office/drawing/2014/main" id="{D2B7CD9F-B23C-D417-BCA6-DDE4606699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67" name="Group 66">
            <a:extLst>
              <a:ext uri="{FF2B5EF4-FFF2-40B4-BE49-F238E27FC236}">
                <a16:creationId xmlns:a16="http://schemas.microsoft.com/office/drawing/2014/main" id="{FDDB956E-041E-AA73-AE01-962B792FF382}"/>
              </a:ext>
            </a:extLst>
          </p:cNvPr>
          <p:cNvGrpSpPr/>
          <p:nvPr/>
        </p:nvGrpSpPr>
        <p:grpSpPr>
          <a:xfrm>
            <a:off x="6783295" y="5558343"/>
            <a:ext cx="1097280" cy="685800"/>
            <a:chOff x="6771067" y="4966859"/>
            <a:chExt cx="1097280" cy="685800"/>
          </a:xfrm>
        </p:grpSpPr>
        <p:sp>
          <p:nvSpPr>
            <p:cNvPr id="68" name="Rectangle: Rounded Corners 67">
              <a:extLst>
                <a:ext uri="{FF2B5EF4-FFF2-40B4-BE49-F238E27FC236}">
                  <a16:creationId xmlns:a16="http://schemas.microsoft.com/office/drawing/2014/main" id="{5959FFE8-4E9B-9AA9-2A01-B1D32D7A134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69" name="Oval 68">
              <a:extLst>
                <a:ext uri="{FF2B5EF4-FFF2-40B4-BE49-F238E27FC236}">
                  <a16:creationId xmlns:a16="http://schemas.microsoft.com/office/drawing/2014/main" id="{59F55408-FE2B-04ED-2406-D471694F5D7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70" name="Group 69">
            <a:extLst>
              <a:ext uri="{FF2B5EF4-FFF2-40B4-BE49-F238E27FC236}">
                <a16:creationId xmlns:a16="http://schemas.microsoft.com/office/drawing/2014/main" id="{716BEE42-1AC7-92D8-6A48-4D07E4A9A997}"/>
              </a:ext>
            </a:extLst>
          </p:cNvPr>
          <p:cNvGrpSpPr/>
          <p:nvPr/>
        </p:nvGrpSpPr>
        <p:grpSpPr>
          <a:xfrm>
            <a:off x="6783295" y="4643943"/>
            <a:ext cx="1097280" cy="685800"/>
            <a:chOff x="6771067" y="4966859"/>
            <a:chExt cx="1097280" cy="685800"/>
          </a:xfrm>
        </p:grpSpPr>
        <p:sp>
          <p:nvSpPr>
            <p:cNvPr id="71" name="Rectangle: Rounded Corners 70">
              <a:extLst>
                <a:ext uri="{FF2B5EF4-FFF2-40B4-BE49-F238E27FC236}">
                  <a16:creationId xmlns:a16="http://schemas.microsoft.com/office/drawing/2014/main" id="{4A8FE3BF-9BD7-D5E1-80B2-48D541D9B62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72" name="Oval 71">
              <a:extLst>
                <a:ext uri="{FF2B5EF4-FFF2-40B4-BE49-F238E27FC236}">
                  <a16:creationId xmlns:a16="http://schemas.microsoft.com/office/drawing/2014/main" id="{15D1E8AA-5615-F322-0E00-F190B7AB7F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73" name="Group 72">
            <a:extLst>
              <a:ext uri="{FF2B5EF4-FFF2-40B4-BE49-F238E27FC236}">
                <a16:creationId xmlns:a16="http://schemas.microsoft.com/office/drawing/2014/main" id="{A5CF3255-85E9-9D4D-F4CE-566D172CF104}"/>
              </a:ext>
            </a:extLst>
          </p:cNvPr>
          <p:cNvGrpSpPr/>
          <p:nvPr/>
        </p:nvGrpSpPr>
        <p:grpSpPr>
          <a:xfrm>
            <a:off x="6783295" y="3729543"/>
            <a:ext cx="1097280" cy="685800"/>
            <a:chOff x="6771067" y="4966859"/>
            <a:chExt cx="1097280" cy="685800"/>
          </a:xfrm>
        </p:grpSpPr>
        <p:sp>
          <p:nvSpPr>
            <p:cNvPr id="74" name="Rectangle: Rounded Corners 73">
              <a:extLst>
                <a:ext uri="{FF2B5EF4-FFF2-40B4-BE49-F238E27FC236}">
                  <a16:creationId xmlns:a16="http://schemas.microsoft.com/office/drawing/2014/main" id="{88FCFE67-29D1-3DF8-89D0-21DB9061A6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75" name="Oval 74">
              <a:extLst>
                <a:ext uri="{FF2B5EF4-FFF2-40B4-BE49-F238E27FC236}">
                  <a16:creationId xmlns:a16="http://schemas.microsoft.com/office/drawing/2014/main" id="{A5ED4E94-4985-5277-26B1-8433400B725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76" name="Group 75">
            <a:extLst>
              <a:ext uri="{FF2B5EF4-FFF2-40B4-BE49-F238E27FC236}">
                <a16:creationId xmlns:a16="http://schemas.microsoft.com/office/drawing/2014/main" id="{ABCCAC28-3A7A-16F1-1D6E-29BBE5188A67}"/>
              </a:ext>
            </a:extLst>
          </p:cNvPr>
          <p:cNvGrpSpPr/>
          <p:nvPr/>
        </p:nvGrpSpPr>
        <p:grpSpPr>
          <a:xfrm>
            <a:off x="6783295" y="2815143"/>
            <a:ext cx="1097280" cy="685800"/>
            <a:chOff x="6771067" y="4966859"/>
            <a:chExt cx="1097280" cy="685800"/>
          </a:xfrm>
        </p:grpSpPr>
        <p:sp>
          <p:nvSpPr>
            <p:cNvPr id="77" name="Rectangle: Rounded Corners 76">
              <a:extLst>
                <a:ext uri="{FF2B5EF4-FFF2-40B4-BE49-F238E27FC236}">
                  <a16:creationId xmlns:a16="http://schemas.microsoft.com/office/drawing/2014/main" id="{FF993529-5EC6-7E80-134E-5B9ACA5945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78" name="Oval 77">
              <a:extLst>
                <a:ext uri="{FF2B5EF4-FFF2-40B4-BE49-F238E27FC236}">
                  <a16:creationId xmlns:a16="http://schemas.microsoft.com/office/drawing/2014/main" id="{F7C49517-8470-594F-39A5-B51619A549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79" name="Group 78">
            <a:extLst>
              <a:ext uri="{FF2B5EF4-FFF2-40B4-BE49-F238E27FC236}">
                <a16:creationId xmlns:a16="http://schemas.microsoft.com/office/drawing/2014/main" id="{EA6539EC-F561-EA7A-4A3B-CB7D7A7990A8}"/>
              </a:ext>
            </a:extLst>
          </p:cNvPr>
          <p:cNvGrpSpPr/>
          <p:nvPr/>
        </p:nvGrpSpPr>
        <p:grpSpPr>
          <a:xfrm>
            <a:off x="5502836" y="4643943"/>
            <a:ext cx="1097280" cy="685800"/>
            <a:chOff x="6771067" y="4966859"/>
            <a:chExt cx="1097280" cy="685800"/>
          </a:xfrm>
        </p:grpSpPr>
        <p:sp>
          <p:nvSpPr>
            <p:cNvPr id="80" name="Rectangle: Rounded Corners 79">
              <a:extLst>
                <a:ext uri="{FF2B5EF4-FFF2-40B4-BE49-F238E27FC236}">
                  <a16:creationId xmlns:a16="http://schemas.microsoft.com/office/drawing/2014/main" id="{C9E51F96-6FBE-DB02-0DF1-46BEAC0C2BC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81" name="Oval 80">
              <a:extLst>
                <a:ext uri="{FF2B5EF4-FFF2-40B4-BE49-F238E27FC236}">
                  <a16:creationId xmlns:a16="http://schemas.microsoft.com/office/drawing/2014/main" id="{845EE8D4-704B-B2E4-235C-91E2F35FFE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82" name="Group 81">
            <a:extLst>
              <a:ext uri="{FF2B5EF4-FFF2-40B4-BE49-F238E27FC236}">
                <a16:creationId xmlns:a16="http://schemas.microsoft.com/office/drawing/2014/main" id="{7E7A0942-32B8-11B0-B629-3B713E47CB97}"/>
              </a:ext>
            </a:extLst>
          </p:cNvPr>
          <p:cNvGrpSpPr/>
          <p:nvPr/>
        </p:nvGrpSpPr>
        <p:grpSpPr>
          <a:xfrm>
            <a:off x="5502836" y="3729543"/>
            <a:ext cx="1097280" cy="685800"/>
            <a:chOff x="6771067" y="4966859"/>
            <a:chExt cx="1097280" cy="685800"/>
          </a:xfrm>
        </p:grpSpPr>
        <p:sp>
          <p:nvSpPr>
            <p:cNvPr id="83" name="Rectangle: Rounded Corners 82">
              <a:extLst>
                <a:ext uri="{FF2B5EF4-FFF2-40B4-BE49-F238E27FC236}">
                  <a16:creationId xmlns:a16="http://schemas.microsoft.com/office/drawing/2014/main" id="{752F7ADC-DEBB-643A-DF08-48597223D9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84" name="Oval 83">
              <a:extLst>
                <a:ext uri="{FF2B5EF4-FFF2-40B4-BE49-F238E27FC236}">
                  <a16:creationId xmlns:a16="http://schemas.microsoft.com/office/drawing/2014/main" id="{D4573923-B757-0008-A3A8-EAE3784CC3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85" name="Group 84">
            <a:extLst>
              <a:ext uri="{FF2B5EF4-FFF2-40B4-BE49-F238E27FC236}">
                <a16:creationId xmlns:a16="http://schemas.microsoft.com/office/drawing/2014/main" id="{DE3A2ED6-F39E-EB73-7366-FF06958D6E55}"/>
              </a:ext>
            </a:extLst>
          </p:cNvPr>
          <p:cNvGrpSpPr/>
          <p:nvPr/>
        </p:nvGrpSpPr>
        <p:grpSpPr>
          <a:xfrm>
            <a:off x="5502836" y="2815143"/>
            <a:ext cx="1097280" cy="685800"/>
            <a:chOff x="6771067" y="4966859"/>
            <a:chExt cx="1097280" cy="685800"/>
          </a:xfrm>
        </p:grpSpPr>
        <p:sp>
          <p:nvSpPr>
            <p:cNvPr id="86" name="Rectangle: Rounded Corners 85">
              <a:extLst>
                <a:ext uri="{FF2B5EF4-FFF2-40B4-BE49-F238E27FC236}">
                  <a16:creationId xmlns:a16="http://schemas.microsoft.com/office/drawing/2014/main" id="{9267507C-A3EF-65B8-AD2A-B38A6F14BDC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87" name="Oval 86">
              <a:extLst>
                <a:ext uri="{FF2B5EF4-FFF2-40B4-BE49-F238E27FC236}">
                  <a16:creationId xmlns:a16="http://schemas.microsoft.com/office/drawing/2014/main" id="{8F4A0D52-B87D-8091-F43F-D8256008B51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88" name="Group 87">
            <a:extLst>
              <a:ext uri="{FF2B5EF4-FFF2-40B4-BE49-F238E27FC236}">
                <a16:creationId xmlns:a16="http://schemas.microsoft.com/office/drawing/2014/main" id="{EBF23360-8347-67CC-9DB8-C841898BF1DF}"/>
              </a:ext>
            </a:extLst>
          </p:cNvPr>
          <p:cNvGrpSpPr/>
          <p:nvPr/>
        </p:nvGrpSpPr>
        <p:grpSpPr>
          <a:xfrm>
            <a:off x="4222377" y="4643943"/>
            <a:ext cx="1097280" cy="685800"/>
            <a:chOff x="6771067" y="4966859"/>
            <a:chExt cx="1097280" cy="685800"/>
          </a:xfrm>
        </p:grpSpPr>
        <p:sp>
          <p:nvSpPr>
            <p:cNvPr id="89" name="Rectangle: Rounded Corners 88">
              <a:extLst>
                <a:ext uri="{FF2B5EF4-FFF2-40B4-BE49-F238E27FC236}">
                  <a16:creationId xmlns:a16="http://schemas.microsoft.com/office/drawing/2014/main" id="{0377E714-F663-621A-2921-91B354199E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90" name="Oval 89">
              <a:extLst>
                <a:ext uri="{FF2B5EF4-FFF2-40B4-BE49-F238E27FC236}">
                  <a16:creationId xmlns:a16="http://schemas.microsoft.com/office/drawing/2014/main" id="{01CA5353-D289-C2B4-F9C4-EC202DE87E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91" name="Group 90">
            <a:extLst>
              <a:ext uri="{FF2B5EF4-FFF2-40B4-BE49-F238E27FC236}">
                <a16:creationId xmlns:a16="http://schemas.microsoft.com/office/drawing/2014/main" id="{A305BF0E-DE21-C09B-EDEB-F8960772FBD6}"/>
              </a:ext>
            </a:extLst>
          </p:cNvPr>
          <p:cNvGrpSpPr/>
          <p:nvPr/>
        </p:nvGrpSpPr>
        <p:grpSpPr>
          <a:xfrm>
            <a:off x="4222377" y="3729543"/>
            <a:ext cx="1097280" cy="685800"/>
            <a:chOff x="6771067" y="4966859"/>
            <a:chExt cx="1097280" cy="685800"/>
          </a:xfrm>
        </p:grpSpPr>
        <p:sp>
          <p:nvSpPr>
            <p:cNvPr id="92" name="Rectangle: Rounded Corners 91">
              <a:extLst>
                <a:ext uri="{FF2B5EF4-FFF2-40B4-BE49-F238E27FC236}">
                  <a16:creationId xmlns:a16="http://schemas.microsoft.com/office/drawing/2014/main" id="{3B029DA5-E1E1-AFC4-1982-8C67D78E688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93" name="Oval 92">
              <a:extLst>
                <a:ext uri="{FF2B5EF4-FFF2-40B4-BE49-F238E27FC236}">
                  <a16:creationId xmlns:a16="http://schemas.microsoft.com/office/drawing/2014/main" id="{FF7F6638-9B83-CF29-0C73-4AB5E991C5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94" name="Group 93">
            <a:extLst>
              <a:ext uri="{FF2B5EF4-FFF2-40B4-BE49-F238E27FC236}">
                <a16:creationId xmlns:a16="http://schemas.microsoft.com/office/drawing/2014/main" id="{32D6F462-F49D-EE7C-2049-0555B72DDDCD}"/>
              </a:ext>
            </a:extLst>
          </p:cNvPr>
          <p:cNvGrpSpPr/>
          <p:nvPr/>
        </p:nvGrpSpPr>
        <p:grpSpPr>
          <a:xfrm>
            <a:off x="4222377" y="2815143"/>
            <a:ext cx="1097280" cy="685800"/>
            <a:chOff x="6771067" y="4966859"/>
            <a:chExt cx="1097280" cy="685800"/>
          </a:xfrm>
        </p:grpSpPr>
        <p:sp>
          <p:nvSpPr>
            <p:cNvPr id="95" name="Rectangle: Rounded Corners 94">
              <a:extLst>
                <a:ext uri="{FF2B5EF4-FFF2-40B4-BE49-F238E27FC236}">
                  <a16:creationId xmlns:a16="http://schemas.microsoft.com/office/drawing/2014/main" id="{9A586A40-D2D5-5FD6-9C8D-4D1CF17E3C8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96" name="Oval 95">
              <a:extLst>
                <a:ext uri="{FF2B5EF4-FFF2-40B4-BE49-F238E27FC236}">
                  <a16:creationId xmlns:a16="http://schemas.microsoft.com/office/drawing/2014/main" id="{79C627A8-833C-0DE2-BB54-D6B16EE66D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97" name="Group 96">
            <a:extLst>
              <a:ext uri="{FF2B5EF4-FFF2-40B4-BE49-F238E27FC236}">
                <a16:creationId xmlns:a16="http://schemas.microsoft.com/office/drawing/2014/main" id="{47D80CE4-FEBE-DC18-DBF6-F073F0965032}"/>
              </a:ext>
            </a:extLst>
          </p:cNvPr>
          <p:cNvGrpSpPr/>
          <p:nvPr/>
        </p:nvGrpSpPr>
        <p:grpSpPr>
          <a:xfrm>
            <a:off x="2941918" y="5558343"/>
            <a:ext cx="1097280" cy="685800"/>
            <a:chOff x="6771067" y="4966859"/>
            <a:chExt cx="1097280" cy="685800"/>
          </a:xfrm>
        </p:grpSpPr>
        <p:sp>
          <p:nvSpPr>
            <p:cNvPr id="98" name="Rectangle: Rounded Corners 97">
              <a:extLst>
                <a:ext uri="{FF2B5EF4-FFF2-40B4-BE49-F238E27FC236}">
                  <a16:creationId xmlns:a16="http://schemas.microsoft.com/office/drawing/2014/main" id="{DB996864-DC05-B88C-2291-B59BBBB80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99" name="Oval 98">
              <a:extLst>
                <a:ext uri="{FF2B5EF4-FFF2-40B4-BE49-F238E27FC236}">
                  <a16:creationId xmlns:a16="http://schemas.microsoft.com/office/drawing/2014/main" id="{E9663564-F776-8D84-9F7A-FB7C2F0D4DA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100" name="Group 99">
            <a:extLst>
              <a:ext uri="{FF2B5EF4-FFF2-40B4-BE49-F238E27FC236}">
                <a16:creationId xmlns:a16="http://schemas.microsoft.com/office/drawing/2014/main" id="{6CD18809-E635-8E94-FE70-E38FE6342002}"/>
              </a:ext>
            </a:extLst>
          </p:cNvPr>
          <p:cNvGrpSpPr/>
          <p:nvPr/>
        </p:nvGrpSpPr>
        <p:grpSpPr>
          <a:xfrm>
            <a:off x="2941918" y="4643943"/>
            <a:ext cx="1097280" cy="685800"/>
            <a:chOff x="6771067" y="4966859"/>
            <a:chExt cx="1097280" cy="685800"/>
          </a:xfrm>
        </p:grpSpPr>
        <p:sp>
          <p:nvSpPr>
            <p:cNvPr id="101" name="Rectangle: Rounded Corners 100">
              <a:extLst>
                <a:ext uri="{FF2B5EF4-FFF2-40B4-BE49-F238E27FC236}">
                  <a16:creationId xmlns:a16="http://schemas.microsoft.com/office/drawing/2014/main" id="{4AD095CA-911E-BB0D-7595-06F3E93DCAA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102" name="Oval 101">
              <a:extLst>
                <a:ext uri="{FF2B5EF4-FFF2-40B4-BE49-F238E27FC236}">
                  <a16:creationId xmlns:a16="http://schemas.microsoft.com/office/drawing/2014/main" id="{36C5E40A-DC70-76FF-4BF5-638C572C05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103" name="Group 102">
            <a:extLst>
              <a:ext uri="{FF2B5EF4-FFF2-40B4-BE49-F238E27FC236}">
                <a16:creationId xmlns:a16="http://schemas.microsoft.com/office/drawing/2014/main" id="{61802D4A-5EDA-C482-145E-EB1E68BB9E4D}"/>
              </a:ext>
            </a:extLst>
          </p:cNvPr>
          <p:cNvGrpSpPr/>
          <p:nvPr/>
        </p:nvGrpSpPr>
        <p:grpSpPr>
          <a:xfrm>
            <a:off x="2941918" y="3729543"/>
            <a:ext cx="1097280" cy="685800"/>
            <a:chOff x="6771067" y="4966859"/>
            <a:chExt cx="1097280" cy="685800"/>
          </a:xfrm>
        </p:grpSpPr>
        <p:sp>
          <p:nvSpPr>
            <p:cNvPr id="104" name="Rectangle: Rounded Corners 103">
              <a:extLst>
                <a:ext uri="{FF2B5EF4-FFF2-40B4-BE49-F238E27FC236}">
                  <a16:creationId xmlns:a16="http://schemas.microsoft.com/office/drawing/2014/main" id="{DFAF995C-FF25-1BE7-3151-2F03F363BF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105" name="Oval 104">
              <a:extLst>
                <a:ext uri="{FF2B5EF4-FFF2-40B4-BE49-F238E27FC236}">
                  <a16:creationId xmlns:a16="http://schemas.microsoft.com/office/drawing/2014/main" id="{99CDFE42-0B77-E9A2-39E1-0627ADA50B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106" name="Group 105">
            <a:extLst>
              <a:ext uri="{FF2B5EF4-FFF2-40B4-BE49-F238E27FC236}">
                <a16:creationId xmlns:a16="http://schemas.microsoft.com/office/drawing/2014/main" id="{A758868A-2886-BC84-85ED-03750F338847}"/>
              </a:ext>
            </a:extLst>
          </p:cNvPr>
          <p:cNvGrpSpPr/>
          <p:nvPr/>
        </p:nvGrpSpPr>
        <p:grpSpPr>
          <a:xfrm>
            <a:off x="2941918" y="2815143"/>
            <a:ext cx="1097280" cy="685800"/>
            <a:chOff x="6771067" y="4966859"/>
            <a:chExt cx="1097280" cy="685800"/>
          </a:xfrm>
        </p:grpSpPr>
        <p:sp>
          <p:nvSpPr>
            <p:cNvPr id="107" name="Rectangle: Rounded Corners 106">
              <a:extLst>
                <a:ext uri="{FF2B5EF4-FFF2-40B4-BE49-F238E27FC236}">
                  <a16:creationId xmlns:a16="http://schemas.microsoft.com/office/drawing/2014/main" id="{ABFE8A61-C0AF-8037-334F-8A3E7DCD6B4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108" name="Oval 107">
              <a:extLst>
                <a:ext uri="{FF2B5EF4-FFF2-40B4-BE49-F238E27FC236}">
                  <a16:creationId xmlns:a16="http://schemas.microsoft.com/office/drawing/2014/main" id="{454803DC-95CD-EA34-CCF5-E2930CDA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109" name="Group 108">
            <a:extLst>
              <a:ext uri="{FF2B5EF4-FFF2-40B4-BE49-F238E27FC236}">
                <a16:creationId xmlns:a16="http://schemas.microsoft.com/office/drawing/2014/main" id="{475EA805-64E0-8690-95AD-2AAECEBFEA36}"/>
              </a:ext>
            </a:extLst>
          </p:cNvPr>
          <p:cNvGrpSpPr/>
          <p:nvPr/>
        </p:nvGrpSpPr>
        <p:grpSpPr>
          <a:xfrm>
            <a:off x="1661459" y="4643943"/>
            <a:ext cx="1097280" cy="685800"/>
            <a:chOff x="6771067" y="4966859"/>
            <a:chExt cx="1097280" cy="685800"/>
          </a:xfrm>
        </p:grpSpPr>
        <p:sp>
          <p:nvSpPr>
            <p:cNvPr id="110" name="Rectangle: Rounded Corners 109">
              <a:extLst>
                <a:ext uri="{FF2B5EF4-FFF2-40B4-BE49-F238E27FC236}">
                  <a16:creationId xmlns:a16="http://schemas.microsoft.com/office/drawing/2014/main" id="{06E31593-F03A-E3F2-E1B0-938C7C007A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111" name="Oval 110">
              <a:extLst>
                <a:ext uri="{FF2B5EF4-FFF2-40B4-BE49-F238E27FC236}">
                  <a16:creationId xmlns:a16="http://schemas.microsoft.com/office/drawing/2014/main" id="{CC06857E-59E5-614E-2DC3-D81AA77590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112" name="Group 111">
            <a:extLst>
              <a:ext uri="{FF2B5EF4-FFF2-40B4-BE49-F238E27FC236}">
                <a16:creationId xmlns:a16="http://schemas.microsoft.com/office/drawing/2014/main" id="{444F6D2F-23AE-F28C-4F94-0DB4ABA3F839}"/>
              </a:ext>
            </a:extLst>
          </p:cNvPr>
          <p:cNvGrpSpPr/>
          <p:nvPr/>
        </p:nvGrpSpPr>
        <p:grpSpPr>
          <a:xfrm>
            <a:off x="1661459" y="3729543"/>
            <a:ext cx="1097280" cy="685800"/>
            <a:chOff x="6771067" y="4966859"/>
            <a:chExt cx="1097280" cy="685800"/>
          </a:xfrm>
        </p:grpSpPr>
        <p:sp>
          <p:nvSpPr>
            <p:cNvPr id="113" name="Rectangle: Rounded Corners 112">
              <a:extLst>
                <a:ext uri="{FF2B5EF4-FFF2-40B4-BE49-F238E27FC236}">
                  <a16:creationId xmlns:a16="http://schemas.microsoft.com/office/drawing/2014/main" id="{F41F4527-8FAC-6775-7633-C896C639AD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114" name="Oval 113">
              <a:extLst>
                <a:ext uri="{FF2B5EF4-FFF2-40B4-BE49-F238E27FC236}">
                  <a16:creationId xmlns:a16="http://schemas.microsoft.com/office/drawing/2014/main" id="{2D872BA5-B9B1-F205-36E4-6FDDAF1791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115" name="Group 114">
            <a:extLst>
              <a:ext uri="{FF2B5EF4-FFF2-40B4-BE49-F238E27FC236}">
                <a16:creationId xmlns:a16="http://schemas.microsoft.com/office/drawing/2014/main" id="{3DEE2385-8AE6-5BDB-ACEA-E2109D48850C}"/>
              </a:ext>
            </a:extLst>
          </p:cNvPr>
          <p:cNvGrpSpPr/>
          <p:nvPr/>
        </p:nvGrpSpPr>
        <p:grpSpPr>
          <a:xfrm>
            <a:off x="1661459" y="2815143"/>
            <a:ext cx="1097280" cy="685800"/>
            <a:chOff x="6771067" y="4966859"/>
            <a:chExt cx="1097280" cy="685800"/>
          </a:xfrm>
        </p:grpSpPr>
        <p:sp>
          <p:nvSpPr>
            <p:cNvPr id="116" name="Rectangle: Rounded Corners 115">
              <a:extLst>
                <a:ext uri="{FF2B5EF4-FFF2-40B4-BE49-F238E27FC236}">
                  <a16:creationId xmlns:a16="http://schemas.microsoft.com/office/drawing/2014/main" id="{868B703B-6A2D-BE30-56BB-FCB1EBB84AE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117" name="Oval 116">
              <a:extLst>
                <a:ext uri="{FF2B5EF4-FFF2-40B4-BE49-F238E27FC236}">
                  <a16:creationId xmlns:a16="http://schemas.microsoft.com/office/drawing/2014/main" id="{7F4198B6-6790-E106-BD28-28DD7F326FB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127" name="Group 126">
            <a:extLst>
              <a:ext uri="{FF2B5EF4-FFF2-40B4-BE49-F238E27FC236}">
                <a16:creationId xmlns:a16="http://schemas.microsoft.com/office/drawing/2014/main" id="{C1865A03-EDAD-B93B-84CE-BD06ED3A6BEB}"/>
              </a:ext>
            </a:extLst>
          </p:cNvPr>
          <p:cNvGrpSpPr/>
          <p:nvPr/>
        </p:nvGrpSpPr>
        <p:grpSpPr>
          <a:xfrm>
            <a:off x="381000" y="3729543"/>
            <a:ext cx="1097280" cy="685800"/>
            <a:chOff x="6771067" y="4966859"/>
            <a:chExt cx="1097280" cy="685800"/>
          </a:xfrm>
        </p:grpSpPr>
        <p:sp>
          <p:nvSpPr>
            <p:cNvPr id="128" name="Rectangle: Rounded Corners 127">
              <a:extLst>
                <a:ext uri="{FF2B5EF4-FFF2-40B4-BE49-F238E27FC236}">
                  <a16:creationId xmlns:a16="http://schemas.microsoft.com/office/drawing/2014/main" id="{346A1BCB-F698-6F1E-5CA5-EE3F580A299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129" name="Oval 128">
              <a:extLst>
                <a:ext uri="{FF2B5EF4-FFF2-40B4-BE49-F238E27FC236}">
                  <a16:creationId xmlns:a16="http://schemas.microsoft.com/office/drawing/2014/main" id="{904B0865-27B2-DD20-9752-BC9A249FB1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130" name="Group 129">
            <a:extLst>
              <a:ext uri="{FF2B5EF4-FFF2-40B4-BE49-F238E27FC236}">
                <a16:creationId xmlns:a16="http://schemas.microsoft.com/office/drawing/2014/main" id="{03DE0356-E9DA-312C-B4E7-F799ECD73993}"/>
              </a:ext>
            </a:extLst>
          </p:cNvPr>
          <p:cNvGrpSpPr/>
          <p:nvPr/>
        </p:nvGrpSpPr>
        <p:grpSpPr>
          <a:xfrm>
            <a:off x="381000" y="2815143"/>
            <a:ext cx="1097280" cy="685800"/>
            <a:chOff x="6771067" y="4966859"/>
            <a:chExt cx="1097280" cy="685800"/>
          </a:xfrm>
        </p:grpSpPr>
        <p:sp>
          <p:nvSpPr>
            <p:cNvPr id="131" name="Rectangle: Rounded Corners 130">
              <a:extLst>
                <a:ext uri="{FF2B5EF4-FFF2-40B4-BE49-F238E27FC236}">
                  <a16:creationId xmlns:a16="http://schemas.microsoft.com/office/drawing/2014/main" id="{4FD40CDA-C9A9-2EF3-C67C-4DC9EED4B94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132" name="Oval 131">
              <a:extLst>
                <a:ext uri="{FF2B5EF4-FFF2-40B4-BE49-F238E27FC236}">
                  <a16:creationId xmlns:a16="http://schemas.microsoft.com/office/drawing/2014/main" id="{B291D790-F845-B20B-A9AB-95519F5C835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133" name="Group 132">
            <a:extLst>
              <a:ext uri="{FF2B5EF4-FFF2-40B4-BE49-F238E27FC236}">
                <a16:creationId xmlns:a16="http://schemas.microsoft.com/office/drawing/2014/main" id="{050CB4B9-BDE2-F079-7705-7C7653418530}"/>
              </a:ext>
            </a:extLst>
          </p:cNvPr>
          <p:cNvGrpSpPr/>
          <p:nvPr/>
        </p:nvGrpSpPr>
        <p:grpSpPr>
          <a:xfrm>
            <a:off x="10624674" y="4643943"/>
            <a:ext cx="1097280" cy="685800"/>
            <a:chOff x="6771067" y="4966859"/>
            <a:chExt cx="1097280" cy="685800"/>
          </a:xfrm>
        </p:grpSpPr>
        <p:sp>
          <p:nvSpPr>
            <p:cNvPr id="134" name="Rectangle: Rounded Corners 133">
              <a:extLst>
                <a:ext uri="{FF2B5EF4-FFF2-40B4-BE49-F238E27FC236}">
                  <a16:creationId xmlns:a16="http://schemas.microsoft.com/office/drawing/2014/main" id="{3C77AA9A-EEEB-EBED-8F40-DE7A6E8FC5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135" name="Oval 134">
              <a:extLst>
                <a:ext uri="{FF2B5EF4-FFF2-40B4-BE49-F238E27FC236}">
                  <a16:creationId xmlns:a16="http://schemas.microsoft.com/office/drawing/2014/main" id="{2B6027DE-55FD-FB8E-7B5A-70030636D0D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136" name="Group 135">
            <a:extLst>
              <a:ext uri="{FF2B5EF4-FFF2-40B4-BE49-F238E27FC236}">
                <a16:creationId xmlns:a16="http://schemas.microsoft.com/office/drawing/2014/main" id="{83C84D69-88D8-C5DA-59CE-E6F1223556CD}"/>
              </a:ext>
            </a:extLst>
          </p:cNvPr>
          <p:cNvGrpSpPr/>
          <p:nvPr/>
        </p:nvGrpSpPr>
        <p:grpSpPr>
          <a:xfrm>
            <a:off x="10624674" y="3729543"/>
            <a:ext cx="1097280" cy="685800"/>
            <a:chOff x="6771067" y="4966859"/>
            <a:chExt cx="1097280" cy="685800"/>
          </a:xfrm>
        </p:grpSpPr>
        <p:sp>
          <p:nvSpPr>
            <p:cNvPr id="137" name="Rectangle: Rounded Corners 136">
              <a:extLst>
                <a:ext uri="{FF2B5EF4-FFF2-40B4-BE49-F238E27FC236}">
                  <a16:creationId xmlns:a16="http://schemas.microsoft.com/office/drawing/2014/main" id="{EE34413F-25AD-7397-80F1-20DA0104D38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138" name="Oval 137">
              <a:extLst>
                <a:ext uri="{FF2B5EF4-FFF2-40B4-BE49-F238E27FC236}">
                  <a16:creationId xmlns:a16="http://schemas.microsoft.com/office/drawing/2014/main" id="{62210515-C8DA-F8B7-2A59-512B8934A96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139" name="Group 138">
            <a:extLst>
              <a:ext uri="{FF2B5EF4-FFF2-40B4-BE49-F238E27FC236}">
                <a16:creationId xmlns:a16="http://schemas.microsoft.com/office/drawing/2014/main" id="{EEFEDDD6-3E9B-1CEA-D4BC-BE16BA420060}"/>
              </a:ext>
            </a:extLst>
          </p:cNvPr>
          <p:cNvGrpSpPr/>
          <p:nvPr/>
        </p:nvGrpSpPr>
        <p:grpSpPr>
          <a:xfrm>
            <a:off x="10624674" y="2815143"/>
            <a:ext cx="1097280" cy="685800"/>
            <a:chOff x="6771067" y="4966859"/>
            <a:chExt cx="1097280" cy="685800"/>
          </a:xfrm>
        </p:grpSpPr>
        <p:sp>
          <p:nvSpPr>
            <p:cNvPr id="140" name="Rectangle: Rounded Corners 139">
              <a:extLst>
                <a:ext uri="{FF2B5EF4-FFF2-40B4-BE49-F238E27FC236}">
                  <a16:creationId xmlns:a16="http://schemas.microsoft.com/office/drawing/2014/main" id="{C6E1F37E-3633-A4E7-9EDB-EDB9A10AE18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141" name="Oval 140">
              <a:extLst>
                <a:ext uri="{FF2B5EF4-FFF2-40B4-BE49-F238E27FC236}">
                  <a16:creationId xmlns:a16="http://schemas.microsoft.com/office/drawing/2014/main" id="{22FC3B64-8A77-17A4-06C3-03BC8EAF69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grpSp>
        <p:nvGrpSpPr>
          <p:cNvPr id="142" name="Group 141">
            <a:extLst>
              <a:ext uri="{FF2B5EF4-FFF2-40B4-BE49-F238E27FC236}">
                <a16:creationId xmlns:a16="http://schemas.microsoft.com/office/drawing/2014/main" id="{02DF5654-FC90-29CA-8EAA-EE9D1334CAAE}"/>
              </a:ext>
            </a:extLst>
          </p:cNvPr>
          <p:cNvGrpSpPr/>
          <p:nvPr/>
        </p:nvGrpSpPr>
        <p:grpSpPr>
          <a:xfrm>
            <a:off x="9344213" y="3729543"/>
            <a:ext cx="1097280" cy="685800"/>
            <a:chOff x="6771067" y="4966859"/>
            <a:chExt cx="1097280" cy="685800"/>
          </a:xfrm>
        </p:grpSpPr>
        <p:sp>
          <p:nvSpPr>
            <p:cNvPr id="143" name="Rectangle: Rounded Corners 142">
              <a:extLst>
                <a:ext uri="{FF2B5EF4-FFF2-40B4-BE49-F238E27FC236}">
                  <a16:creationId xmlns:a16="http://schemas.microsoft.com/office/drawing/2014/main" id="{881F9C4C-770F-E459-1B0E-D58989436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144" name="Oval 143">
              <a:extLst>
                <a:ext uri="{FF2B5EF4-FFF2-40B4-BE49-F238E27FC236}">
                  <a16:creationId xmlns:a16="http://schemas.microsoft.com/office/drawing/2014/main" id="{2B4F4D3C-3F2F-71E1-6343-287825AAED8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145" name="Group 144">
            <a:extLst>
              <a:ext uri="{FF2B5EF4-FFF2-40B4-BE49-F238E27FC236}">
                <a16:creationId xmlns:a16="http://schemas.microsoft.com/office/drawing/2014/main" id="{C9BB691B-B3B8-F555-7852-7CA65EC71368}"/>
              </a:ext>
            </a:extLst>
          </p:cNvPr>
          <p:cNvGrpSpPr/>
          <p:nvPr/>
        </p:nvGrpSpPr>
        <p:grpSpPr>
          <a:xfrm>
            <a:off x="9344213" y="2815143"/>
            <a:ext cx="1097280" cy="685800"/>
            <a:chOff x="6771067" y="4966859"/>
            <a:chExt cx="1097280" cy="685800"/>
          </a:xfrm>
        </p:grpSpPr>
        <p:sp>
          <p:nvSpPr>
            <p:cNvPr id="146" name="Rectangle: Rounded Corners 145">
              <a:extLst>
                <a:ext uri="{FF2B5EF4-FFF2-40B4-BE49-F238E27FC236}">
                  <a16:creationId xmlns:a16="http://schemas.microsoft.com/office/drawing/2014/main" id="{7FEB63DD-6B1F-033E-B5BF-A13C9209DCE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147" name="Oval 146">
              <a:extLst>
                <a:ext uri="{FF2B5EF4-FFF2-40B4-BE49-F238E27FC236}">
                  <a16:creationId xmlns:a16="http://schemas.microsoft.com/office/drawing/2014/main" id="{04EAEA92-3169-E484-2929-6785B30FD5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155" name="Straight Arrow Connector 154">
            <a:extLst>
              <a:ext uri="{FF2B5EF4-FFF2-40B4-BE49-F238E27FC236}">
                <a16:creationId xmlns:a16="http://schemas.microsoft.com/office/drawing/2014/main" id="{58430260-AAB4-E99A-538D-AFF039E5BB12}"/>
              </a:ext>
            </a:extLst>
          </p:cNvPr>
          <p:cNvCxnSpPr>
            <a:stCxn id="19" idx="3"/>
            <a:endCxn id="56"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4D9B2C0-CF3B-EAC6-3CD0-EC623DE6FA1A}"/>
              </a:ext>
            </a:extLst>
          </p:cNvPr>
          <p:cNvCxnSpPr>
            <a:stCxn id="56" idx="3"/>
            <a:endCxn id="53"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37D159B-CCF8-A77B-967D-FC1CFD5F3278}"/>
              </a:ext>
            </a:extLst>
          </p:cNvPr>
          <p:cNvCxnSpPr>
            <a:stCxn id="53" idx="3"/>
            <a:endCxn id="50"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E06EA064-DA45-0B2D-BB4F-90EC834F2AA9}"/>
              </a:ext>
            </a:extLst>
          </p:cNvPr>
          <p:cNvCxnSpPr>
            <a:stCxn id="50" idx="3"/>
            <a:endCxn id="47"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BE98BDCC-0AB0-72FA-E3B6-97BE06355FC5}"/>
              </a:ext>
            </a:extLst>
          </p:cNvPr>
          <p:cNvCxnSpPr>
            <a:stCxn id="47" idx="3"/>
            <a:endCxn id="44"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10B440BE-1C39-46C0-52A0-BE3771806011}"/>
              </a:ext>
            </a:extLst>
          </p:cNvPr>
          <p:cNvCxnSpPr>
            <a:stCxn id="44" idx="3"/>
            <a:endCxn id="41"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F40500C-B98C-4519-7D2F-5DF1FDC0BBD5}"/>
              </a:ext>
            </a:extLst>
          </p:cNvPr>
          <p:cNvCxnSpPr>
            <a:cxnSpLocks/>
            <a:stCxn id="41" idx="3"/>
            <a:endCxn id="38"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7500E4A-C8E2-EC14-DEFF-47C4EE604935}"/>
              </a:ext>
            </a:extLst>
          </p:cNvPr>
          <p:cNvCxnSpPr>
            <a:stCxn id="38" idx="3"/>
            <a:endCxn id="35"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a:extLst>
              <a:ext uri="{FF2B5EF4-FFF2-40B4-BE49-F238E27FC236}">
                <a16:creationId xmlns:a16="http://schemas.microsoft.com/office/drawing/2014/main" id="{FAF4EAAF-8C9C-4009-E452-62C242692E8C}"/>
              </a:ext>
            </a:extLst>
          </p:cNvPr>
          <p:cNvGrpSpPr/>
          <p:nvPr/>
        </p:nvGrpSpPr>
        <p:grpSpPr>
          <a:xfrm>
            <a:off x="1035384" y="2338345"/>
            <a:ext cx="10070573" cy="210099"/>
            <a:chOff x="1035384" y="2037802"/>
            <a:chExt cx="10070573" cy="210099"/>
          </a:xfrm>
        </p:grpSpPr>
        <p:cxnSp>
          <p:nvCxnSpPr>
            <p:cNvPr id="222" name="Straight Connector 221">
              <a:extLst>
                <a:ext uri="{FF2B5EF4-FFF2-40B4-BE49-F238E27FC236}">
                  <a16:creationId xmlns:a16="http://schemas.microsoft.com/office/drawing/2014/main" id="{1BCCC1D0-C065-94E7-CD3D-91D8BFDDD9FE}"/>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D1DFF78-384C-83B1-E102-A295D93D5DE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85B56F8-89AF-A9E1-988C-E2FB3D4E7BFC}"/>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F5EC065-ADF1-1944-4DB0-0A6B7E65FCE5}"/>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CAB8013-56A1-6594-BEED-921B686C610A}"/>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8FE86D0-60FD-882F-D8CC-16A7E8B5C34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636AB0B-0BF1-3EDD-3AD2-F2B66F269C44}"/>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C422ED1-A02B-9CDF-664F-D064244CBDC0}"/>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EE1EE5F-D492-3374-4C4C-E5FBE1F5660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29EB1A5E-BD25-D3AA-8D6B-3F75736C60D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13BBD446-FC48-CB90-821D-48374B808DA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29F7636A-71F2-2214-7B2F-D7B7570FCEB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2D306C16-9511-DB84-3786-365FF25F53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C41C128B-67AD-5209-74D4-6B366C7E964B}"/>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B40E2AE5-F69F-E381-8143-A306AB19DFC9}"/>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8F9BF3AC-E5FB-CC66-3DC6-23A298BB631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49F97900-21D3-8EEC-8BB8-653A14C6D4D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5BB8A480-BA19-409B-B0A2-8EB7ED5A7C7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8FE6E4E5-59F3-984E-67AB-FEA6AA11613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D69F7613-5C97-4FC7-B73D-4CC0D8B61EF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682EF90-EA18-06A6-0E83-3661DCDDE847}"/>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68BAA13B-F226-172D-FE42-B6754854C56D}"/>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5ED7471-D1B4-2CE7-5307-43923F87603D}"/>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F17FA765-1277-13B4-4975-2B292E699C84}"/>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550B36DD-226D-0FE8-EB19-5A4C786AAAB5}"/>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E13467B-D3A1-EBED-E7F2-FAE73F8D976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01434F70-27AF-6C18-4DE1-D5430B2AF8C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520B28E-5641-09E9-94E3-18B043A9144C}"/>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1CB403BA-C970-C75F-FE47-2860D8346C2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C4B559EA-ABDC-3DA7-75FC-487FD11E38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1D28519-7BC2-6A89-A3CC-FFD914951B9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Arrow: Down 193">
            <a:extLst>
              <a:ext uri="{FF2B5EF4-FFF2-40B4-BE49-F238E27FC236}">
                <a16:creationId xmlns:a16="http://schemas.microsoft.com/office/drawing/2014/main" id="{E82405E1-8C0C-C411-F1D6-2078B9674C20}"/>
              </a:ext>
            </a:extLst>
          </p:cNvPr>
          <p:cNvSpPr/>
          <p:nvPr/>
        </p:nvSpPr>
        <p:spPr>
          <a:xfrm flipV="1">
            <a:off x="3196572" y="145106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7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0E6276C0-9220-06C3-EE7F-E4AF85DAC01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323439"/>
          </a:xfrm>
          <a:prstGeom prst="rect">
            <a:avLst/>
          </a:prstGeom>
          <a:noFill/>
        </p:spPr>
        <p:txBody>
          <a:bodyPr wrap="square">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Tree>
    <p:extLst>
      <p:ext uri="{BB962C8B-B14F-4D97-AF65-F5344CB8AC3E}">
        <p14:creationId xmlns:p14="http://schemas.microsoft.com/office/powerpoint/2010/main" val="1543244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E47633-4A87-730A-7F67-21D36B44105E}"/>
              </a:ext>
            </a:extLst>
          </p:cNvPr>
          <p:cNvSpPr>
            <a:spLocks noGrp="1"/>
          </p:cNvSpPr>
          <p:nvPr>
            <p:ph type="title"/>
          </p:nvPr>
        </p:nvSpPr>
        <p:spPr/>
        <p:txBody>
          <a:bodyPr>
            <a:noAutofit/>
          </a:bodyPr>
          <a:lstStyle/>
          <a:p>
            <a:r>
              <a:rPr lang="en-US" sz="2800" b="1" dirty="0"/>
              <a:t>Concept Development Conference (CDC) supporting Activities</a:t>
            </a:r>
            <a:endParaRPr lang="en-US" sz="28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89</a:t>
            </a:fld>
            <a:endParaRPr lang="en-US" dirty="0"/>
          </a:p>
        </p:txBody>
      </p:sp>
      <p:grpSp>
        <p:nvGrpSpPr>
          <p:cNvPr id="186" name="Group 185">
            <a:extLst>
              <a:ext uri="{FF2B5EF4-FFF2-40B4-BE49-F238E27FC236}">
                <a16:creationId xmlns:a16="http://schemas.microsoft.com/office/drawing/2014/main" id="{EF1293D2-BC83-450A-8385-F24435907A99}"/>
              </a:ext>
            </a:extLst>
          </p:cNvPr>
          <p:cNvGrpSpPr/>
          <p:nvPr/>
        </p:nvGrpSpPr>
        <p:grpSpPr>
          <a:xfrm>
            <a:off x="378380" y="1686325"/>
            <a:ext cx="11343574" cy="4696180"/>
            <a:chOff x="378380" y="1547963"/>
            <a:chExt cx="11343574" cy="4696180"/>
          </a:xfrm>
        </p:grpSpPr>
        <p:sp>
          <p:nvSpPr>
            <p:cNvPr id="187" name="Rectangle: Rounded Corners 186">
              <a:extLst>
                <a:ext uri="{FF2B5EF4-FFF2-40B4-BE49-F238E27FC236}">
                  <a16:creationId xmlns:a16="http://schemas.microsoft.com/office/drawing/2014/main" id="{E7529BC5-420F-C4BE-BD8B-F2BB220FBA3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DE3DD68C-4CCB-95BE-D249-AF2E3C770AB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6069ED16-B430-128C-3866-9842126F948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D9E48D1C-EFE7-58DC-B567-B4CA92A37F6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FE449706-521B-4C02-28B6-CBA1ACE6A3C4}"/>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101E98E1-0063-3C68-02C3-90627861A792}"/>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316D47C1-9225-3D49-9792-90EECDCEF19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19ED8AD2-99CC-3B85-13A3-B064F0A5330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3EA942AB-AA40-3EAE-15C6-0390865F6DE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96">
              <a:extLst>
                <a:ext uri="{FF2B5EF4-FFF2-40B4-BE49-F238E27FC236}">
                  <a16:creationId xmlns:a16="http://schemas.microsoft.com/office/drawing/2014/main" id="{4F21B6E3-E74C-FD65-4BC1-FD3A732CC3A4}"/>
                </a:ext>
              </a:extLst>
            </p:cNvPr>
            <p:cNvGrpSpPr/>
            <p:nvPr/>
          </p:nvGrpSpPr>
          <p:grpSpPr>
            <a:xfrm>
              <a:off x="381000" y="1547963"/>
              <a:ext cx="1097280" cy="799337"/>
              <a:chOff x="560065" y="5025296"/>
              <a:chExt cx="1097280" cy="799337"/>
            </a:xfrm>
          </p:grpSpPr>
          <p:sp>
            <p:nvSpPr>
              <p:cNvPr id="399" name="Rectangle: Rounded Corners 398">
                <a:extLst>
                  <a:ext uri="{FF2B5EF4-FFF2-40B4-BE49-F238E27FC236}">
                    <a16:creationId xmlns:a16="http://schemas.microsoft.com/office/drawing/2014/main" id="{DD4CA3BD-4992-147D-973B-3D402A73141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0" name="Oval 399">
                <a:extLst>
                  <a:ext uri="{FF2B5EF4-FFF2-40B4-BE49-F238E27FC236}">
                    <a16:creationId xmlns:a16="http://schemas.microsoft.com/office/drawing/2014/main" id="{4112EB20-1565-784A-14A5-DB9C597BFFA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8" name="Group 197">
              <a:extLst>
                <a:ext uri="{FF2B5EF4-FFF2-40B4-BE49-F238E27FC236}">
                  <a16:creationId xmlns:a16="http://schemas.microsoft.com/office/drawing/2014/main" id="{E9E4E5CD-B880-84D7-EC2E-07485791F7DE}"/>
                </a:ext>
              </a:extLst>
            </p:cNvPr>
            <p:cNvGrpSpPr/>
            <p:nvPr/>
          </p:nvGrpSpPr>
          <p:grpSpPr>
            <a:xfrm>
              <a:off x="10624674" y="1552255"/>
              <a:ext cx="1097280" cy="799337"/>
              <a:chOff x="560065" y="5025296"/>
              <a:chExt cx="1097280" cy="799337"/>
            </a:xfrm>
          </p:grpSpPr>
          <p:sp>
            <p:nvSpPr>
              <p:cNvPr id="397" name="Rectangle: Rounded Corners 396">
                <a:extLst>
                  <a:ext uri="{FF2B5EF4-FFF2-40B4-BE49-F238E27FC236}">
                    <a16:creationId xmlns:a16="http://schemas.microsoft.com/office/drawing/2014/main" id="{C74F8F18-6307-978B-BF09-A751F1CE81D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8" name="Oval 397">
                <a:extLst>
                  <a:ext uri="{FF2B5EF4-FFF2-40B4-BE49-F238E27FC236}">
                    <a16:creationId xmlns:a16="http://schemas.microsoft.com/office/drawing/2014/main" id="{431EF5D6-1A22-D69C-F353-1619FF83561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0" name="Group 199">
              <a:extLst>
                <a:ext uri="{FF2B5EF4-FFF2-40B4-BE49-F238E27FC236}">
                  <a16:creationId xmlns:a16="http://schemas.microsoft.com/office/drawing/2014/main" id="{46694C9E-363E-0544-E587-E7248E5BA772}"/>
                </a:ext>
              </a:extLst>
            </p:cNvPr>
            <p:cNvGrpSpPr/>
            <p:nvPr/>
          </p:nvGrpSpPr>
          <p:grpSpPr>
            <a:xfrm>
              <a:off x="9344213" y="1552255"/>
              <a:ext cx="1097280" cy="799337"/>
              <a:chOff x="560065" y="5025296"/>
              <a:chExt cx="1097280" cy="799337"/>
            </a:xfrm>
          </p:grpSpPr>
          <p:sp>
            <p:nvSpPr>
              <p:cNvPr id="395" name="Rectangle: Rounded Corners 394">
                <a:extLst>
                  <a:ext uri="{FF2B5EF4-FFF2-40B4-BE49-F238E27FC236}">
                    <a16:creationId xmlns:a16="http://schemas.microsoft.com/office/drawing/2014/main" id="{FBD64788-8B9B-04F5-ED86-7C1F1B15F10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6" name="Oval 395">
                <a:extLst>
                  <a:ext uri="{FF2B5EF4-FFF2-40B4-BE49-F238E27FC236}">
                    <a16:creationId xmlns:a16="http://schemas.microsoft.com/office/drawing/2014/main" id="{5DC23C6C-7063-2717-A040-F0A0EB81C94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7" name="Group 216">
              <a:extLst>
                <a:ext uri="{FF2B5EF4-FFF2-40B4-BE49-F238E27FC236}">
                  <a16:creationId xmlns:a16="http://schemas.microsoft.com/office/drawing/2014/main" id="{DCEB2E15-ABFF-7512-7323-51DA513CC5E9}"/>
                </a:ext>
              </a:extLst>
            </p:cNvPr>
            <p:cNvGrpSpPr/>
            <p:nvPr/>
          </p:nvGrpSpPr>
          <p:grpSpPr>
            <a:xfrm>
              <a:off x="8063754" y="1547963"/>
              <a:ext cx="1097280" cy="799337"/>
              <a:chOff x="560065" y="5025296"/>
              <a:chExt cx="1097280" cy="799337"/>
            </a:xfrm>
          </p:grpSpPr>
          <p:sp>
            <p:nvSpPr>
              <p:cNvPr id="393" name="Rectangle: Rounded Corners 392">
                <a:extLst>
                  <a:ext uri="{FF2B5EF4-FFF2-40B4-BE49-F238E27FC236}">
                    <a16:creationId xmlns:a16="http://schemas.microsoft.com/office/drawing/2014/main" id="{1E032877-CA6C-5875-764D-C28E8043463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4" name="Oval 393">
                <a:extLst>
                  <a:ext uri="{FF2B5EF4-FFF2-40B4-BE49-F238E27FC236}">
                    <a16:creationId xmlns:a16="http://schemas.microsoft.com/office/drawing/2014/main" id="{AB033EE0-0338-820F-9E22-25F3C56D6B8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8" name="Group 217">
              <a:extLst>
                <a:ext uri="{FF2B5EF4-FFF2-40B4-BE49-F238E27FC236}">
                  <a16:creationId xmlns:a16="http://schemas.microsoft.com/office/drawing/2014/main" id="{5290629F-B9BE-447F-2B3F-D6DA918080BA}"/>
                </a:ext>
              </a:extLst>
            </p:cNvPr>
            <p:cNvGrpSpPr/>
            <p:nvPr/>
          </p:nvGrpSpPr>
          <p:grpSpPr>
            <a:xfrm>
              <a:off x="6783295" y="1547963"/>
              <a:ext cx="1097280" cy="799337"/>
              <a:chOff x="560065" y="5025296"/>
              <a:chExt cx="1097280" cy="799337"/>
            </a:xfrm>
          </p:grpSpPr>
          <p:sp>
            <p:nvSpPr>
              <p:cNvPr id="391" name="Rectangle: Rounded Corners 390">
                <a:extLst>
                  <a:ext uri="{FF2B5EF4-FFF2-40B4-BE49-F238E27FC236}">
                    <a16:creationId xmlns:a16="http://schemas.microsoft.com/office/drawing/2014/main" id="{CB14F1B5-337E-0FB4-D4F6-3742C80D116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2" name="Oval 391">
                <a:extLst>
                  <a:ext uri="{FF2B5EF4-FFF2-40B4-BE49-F238E27FC236}">
                    <a16:creationId xmlns:a16="http://schemas.microsoft.com/office/drawing/2014/main" id="{AE262EB9-D16D-5155-6304-2AA910BA92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9" name="Group 218">
              <a:extLst>
                <a:ext uri="{FF2B5EF4-FFF2-40B4-BE49-F238E27FC236}">
                  <a16:creationId xmlns:a16="http://schemas.microsoft.com/office/drawing/2014/main" id="{DD91CA2B-079F-A4FA-0F9A-44768407AE82}"/>
                </a:ext>
              </a:extLst>
            </p:cNvPr>
            <p:cNvGrpSpPr/>
            <p:nvPr/>
          </p:nvGrpSpPr>
          <p:grpSpPr>
            <a:xfrm>
              <a:off x="5502836" y="1547963"/>
              <a:ext cx="1097280" cy="799337"/>
              <a:chOff x="560065" y="5025296"/>
              <a:chExt cx="1097280" cy="799337"/>
            </a:xfrm>
          </p:grpSpPr>
          <p:sp>
            <p:nvSpPr>
              <p:cNvPr id="389" name="Rectangle: Rounded Corners 388">
                <a:extLst>
                  <a:ext uri="{FF2B5EF4-FFF2-40B4-BE49-F238E27FC236}">
                    <a16:creationId xmlns:a16="http://schemas.microsoft.com/office/drawing/2014/main" id="{E34FBA4A-6D82-0853-EB6E-1296CB96450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0" name="Oval 389">
                <a:extLst>
                  <a:ext uri="{FF2B5EF4-FFF2-40B4-BE49-F238E27FC236}">
                    <a16:creationId xmlns:a16="http://schemas.microsoft.com/office/drawing/2014/main" id="{ED0DE925-63AB-48A5-7574-1BE393DDE49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0" name="Group 219">
              <a:extLst>
                <a:ext uri="{FF2B5EF4-FFF2-40B4-BE49-F238E27FC236}">
                  <a16:creationId xmlns:a16="http://schemas.microsoft.com/office/drawing/2014/main" id="{142F0462-66EE-A01C-BF17-FF416A189273}"/>
                </a:ext>
              </a:extLst>
            </p:cNvPr>
            <p:cNvGrpSpPr/>
            <p:nvPr/>
          </p:nvGrpSpPr>
          <p:grpSpPr>
            <a:xfrm>
              <a:off x="4222377" y="1547963"/>
              <a:ext cx="1097280" cy="799337"/>
              <a:chOff x="560065" y="5025296"/>
              <a:chExt cx="1097280" cy="799337"/>
            </a:xfrm>
          </p:grpSpPr>
          <p:sp>
            <p:nvSpPr>
              <p:cNvPr id="387" name="Rectangle: Rounded Corners 386">
                <a:extLst>
                  <a:ext uri="{FF2B5EF4-FFF2-40B4-BE49-F238E27FC236}">
                    <a16:creationId xmlns:a16="http://schemas.microsoft.com/office/drawing/2014/main" id="{C2E272F7-FEDC-ABCB-9756-95AB0ACC8CB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8" name="Oval 387">
                <a:extLst>
                  <a:ext uri="{FF2B5EF4-FFF2-40B4-BE49-F238E27FC236}">
                    <a16:creationId xmlns:a16="http://schemas.microsoft.com/office/drawing/2014/main" id="{6ACAF47E-B418-70DC-E49E-5E10942DA3F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21" name="Group 220">
              <a:extLst>
                <a:ext uri="{FF2B5EF4-FFF2-40B4-BE49-F238E27FC236}">
                  <a16:creationId xmlns:a16="http://schemas.microsoft.com/office/drawing/2014/main" id="{57E6E4F8-523F-E08F-120D-6A228B007B60}"/>
                </a:ext>
              </a:extLst>
            </p:cNvPr>
            <p:cNvGrpSpPr/>
            <p:nvPr/>
          </p:nvGrpSpPr>
          <p:grpSpPr>
            <a:xfrm>
              <a:off x="2941918" y="1547963"/>
              <a:ext cx="1097280" cy="799337"/>
              <a:chOff x="560065" y="5025296"/>
              <a:chExt cx="1097280" cy="799337"/>
            </a:xfrm>
          </p:grpSpPr>
          <p:sp>
            <p:nvSpPr>
              <p:cNvPr id="385" name="Rectangle: Rounded Corners 384">
                <a:extLst>
                  <a:ext uri="{FF2B5EF4-FFF2-40B4-BE49-F238E27FC236}">
                    <a16:creationId xmlns:a16="http://schemas.microsoft.com/office/drawing/2014/main" id="{D3B49A4C-CA55-EF34-6DB5-812FC4643B1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6" name="Oval 385">
                <a:extLst>
                  <a:ext uri="{FF2B5EF4-FFF2-40B4-BE49-F238E27FC236}">
                    <a16:creationId xmlns:a16="http://schemas.microsoft.com/office/drawing/2014/main" id="{6C697146-9E0A-3D88-FFD5-BD10B2669B0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4" name="Group 223">
              <a:extLst>
                <a:ext uri="{FF2B5EF4-FFF2-40B4-BE49-F238E27FC236}">
                  <a16:creationId xmlns:a16="http://schemas.microsoft.com/office/drawing/2014/main" id="{B24FB8DA-2810-4378-69C1-9E27831D77E6}"/>
                </a:ext>
              </a:extLst>
            </p:cNvPr>
            <p:cNvGrpSpPr/>
            <p:nvPr/>
          </p:nvGrpSpPr>
          <p:grpSpPr>
            <a:xfrm>
              <a:off x="1661459" y="1547963"/>
              <a:ext cx="1097280" cy="799337"/>
              <a:chOff x="560065" y="5025296"/>
              <a:chExt cx="1097280" cy="799337"/>
            </a:xfrm>
          </p:grpSpPr>
          <p:sp>
            <p:nvSpPr>
              <p:cNvPr id="383" name="Rectangle: Rounded Corners 382">
                <a:extLst>
                  <a:ext uri="{FF2B5EF4-FFF2-40B4-BE49-F238E27FC236}">
                    <a16:creationId xmlns:a16="http://schemas.microsoft.com/office/drawing/2014/main" id="{39082B5A-5129-B7D2-C4A1-B9EAC8A9A88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4" name="Oval 383">
                <a:extLst>
                  <a:ext uri="{FF2B5EF4-FFF2-40B4-BE49-F238E27FC236}">
                    <a16:creationId xmlns:a16="http://schemas.microsoft.com/office/drawing/2014/main" id="{1AE094CE-5E7D-E26C-1162-CC5FFBD3897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5" name="Group 224">
              <a:extLst>
                <a:ext uri="{FF2B5EF4-FFF2-40B4-BE49-F238E27FC236}">
                  <a16:creationId xmlns:a16="http://schemas.microsoft.com/office/drawing/2014/main" id="{4977CA17-9FE6-7803-AF77-18CF6B6C47FD}"/>
                </a:ext>
              </a:extLst>
            </p:cNvPr>
            <p:cNvGrpSpPr/>
            <p:nvPr/>
          </p:nvGrpSpPr>
          <p:grpSpPr>
            <a:xfrm>
              <a:off x="8063754" y="4643943"/>
              <a:ext cx="1097280" cy="685800"/>
              <a:chOff x="6771067" y="4966859"/>
              <a:chExt cx="1097280" cy="685800"/>
            </a:xfrm>
          </p:grpSpPr>
          <p:sp>
            <p:nvSpPr>
              <p:cNvPr id="381" name="Rectangle: Rounded Corners 380">
                <a:extLst>
                  <a:ext uri="{FF2B5EF4-FFF2-40B4-BE49-F238E27FC236}">
                    <a16:creationId xmlns:a16="http://schemas.microsoft.com/office/drawing/2014/main" id="{8CC8E9B4-9729-451C-F091-DC3BC61DF56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2" name="Oval 381">
                <a:extLst>
                  <a:ext uri="{FF2B5EF4-FFF2-40B4-BE49-F238E27FC236}">
                    <a16:creationId xmlns:a16="http://schemas.microsoft.com/office/drawing/2014/main" id="{9E2D845F-E0DF-EE7F-B1AC-B830820A53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7" name="Group 226">
              <a:extLst>
                <a:ext uri="{FF2B5EF4-FFF2-40B4-BE49-F238E27FC236}">
                  <a16:creationId xmlns:a16="http://schemas.microsoft.com/office/drawing/2014/main" id="{9A709C58-B2F0-B14D-9FDC-E06698BD9783}"/>
                </a:ext>
              </a:extLst>
            </p:cNvPr>
            <p:cNvGrpSpPr/>
            <p:nvPr/>
          </p:nvGrpSpPr>
          <p:grpSpPr>
            <a:xfrm>
              <a:off x="8063754" y="3729543"/>
              <a:ext cx="1097280" cy="685800"/>
              <a:chOff x="6771067" y="4966859"/>
              <a:chExt cx="1097280" cy="685800"/>
            </a:xfrm>
          </p:grpSpPr>
          <p:sp>
            <p:nvSpPr>
              <p:cNvPr id="379" name="Rectangle: Rounded Corners 378">
                <a:extLst>
                  <a:ext uri="{FF2B5EF4-FFF2-40B4-BE49-F238E27FC236}">
                    <a16:creationId xmlns:a16="http://schemas.microsoft.com/office/drawing/2014/main" id="{E6E6A723-464F-4259-BB1A-B6D643B7478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0" name="Oval 379">
                <a:extLst>
                  <a:ext uri="{FF2B5EF4-FFF2-40B4-BE49-F238E27FC236}">
                    <a16:creationId xmlns:a16="http://schemas.microsoft.com/office/drawing/2014/main" id="{9FABE37B-E572-F311-0BE4-E71824F0DEF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8" name="Group 227">
              <a:extLst>
                <a:ext uri="{FF2B5EF4-FFF2-40B4-BE49-F238E27FC236}">
                  <a16:creationId xmlns:a16="http://schemas.microsoft.com/office/drawing/2014/main" id="{238FB890-F8EC-530D-F84D-A111ECC368DE}"/>
                </a:ext>
              </a:extLst>
            </p:cNvPr>
            <p:cNvGrpSpPr/>
            <p:nvPr/>
          </p:nvGrpSpPr>
          <p:grpSpPr>
            <a:xfrm>
              <a:off x="8063754" y="2815143"/>
              <a:ext cx="1097280" cy="685800"/>
              <a:chOff x="6771067" y="4966859"/>
              <a:chExt cx="1097280" cy="685800"/>
            </a:xfrm>
          </p:grpSpPr>
          <p:sp>
            <p:nvSpPr>
              <p:cNvPr id="377" name="Rectangle: Rounded Corners 376">
                <a:extLst>
                  <a:ext uri="{FF2B5EF4-FFF2-40B4-BE49-F238E27FC236}">
                    <a16:creationId xmlns:a16="http://schemas.microsoft.com/office/drawing/2014/main" id="{18D8F938-7523-A62D-B2B9-3132F1FC06F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8" name="Oval 377">
                <a:extLst>
                  <a:ext uri="{FF2B5EF4-FFF2-40B4-BE49-F238E27FC236}">
                    <a16:creationId xmlns:a16="http://schemas.microsoft.com/office/drawing/2014/main" id="{BEA5FA50-3039-E81F-1A46-8E6FCF2AD4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0" name="Group 229">
              <a:extLst>
                <a:ext uri="{FF2B5EF4-FFF2-40B4-BE49-F238E27FC236}">
                  <a16:creationId xmlns:a16="http://schemas.microsoft.com/office/drawing/2014/main" id="{2C8911FD-1229-3F03-D094-F991470AF4AA}"/>
                </a:ext>
              </a:extLst>
            </p:cNvPr>
            <p:cNvGrpSpPr/>
            <p:nvPr/>
          </p:nvGrpSpPr>
          <p:grpSpPr>
            <a:xfrm>
              <a:off x="6783295" y="5558343"/>
              <a:ext cx="1097280" cy="685800"/>
              <a:chOff x="6771067" y="4966859"/>
              <a:chExt cx="1097280" cy="685800"/>
            </a:xfrm>
          </p:grpSpPr>
          <p:sp>
            <p:nvSpPr>
              <p:cNvPr id="375" name="Rectangle: Rounded Corners 374">
                <a:extLst>
                  <a:ext uri="{FF2B5EF4-FFF2-40B4-BE49-F238E27FC236}">
                    <a16:creationId xmlns:a16="http://schemas.microsoft.com/office/drawing/2014/main" id="{9B4931AF-7916-EA5C-0180-D4A81D3272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6" name="Oval 375">
                <a:extLst>
                  <a:ext uri="{FF2B5EF4-FFF2-40B4-BE49-F238E27FC236}">
                    <a16:creationId xmlns:a16="http://schemas.microsoft.com/office/drawing/2014/main" id="{0099BC76-9B98-2D03-626E-7BEEF49B62F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1" name="Group 230">
              <a:extLst>
                <a:ext uri="{FF2B5EF4-FFF2-40B4-BE49-F238E27FC236}">
                  <a16:creationId xmlns:a16="http://schemas.microsoft.com/office/drawing/2014/main" id="{0D3F1495-AAA6-8A18-5048-DF8FAA180E80}"/>
                </a:ext>
              </a:extLst>
            </p:cNvPr>
            <p:cNvGrpSpPr/>
            <p:nvPr/>
          </p:nvGrpSpPr>
          <p:grpSpPr>
            <a:xfrm>
              <a:off x="6783295" y="4643943"/>
              <a:ext cx="1097280" cy="685800"/>
              <a:chOff x="6771067" y="4966859"/>
              <a:chExt cx="1097280" cy="685800"/>
            </a:xfrm>
          </p:grpSpPr>
          <p:sp>
            <p:nvSpPr>
              <p:cNvPr id="373" name="Rectangle: Rounded Corners 372">
                <a:extLst>
                  <a:ext uri="{FF2B5EF4-FFF2-40B4-BE49-F238E27FC236}">
                    <a16:creationId xmlns:a16="http://schemas.microsoft.com/office/drawing/2014/main" id="{327B225D-7A86-C5F0-DABE-026A2BEAA8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4" name="Oval 373">
                <a:extLst>
                  <a:ext uri="{FF2B5EF4-FFF2-40B4-BE49-F238E27FC236}">
                    <a16:creationId xmlns:a16="http://schemas.microsoft.com/office/drawing/2014/main" id="{8037271F-E394-B2B8-81F1-3FC229B605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3" name="Group 232">
              <a:extLst>
                <a:ext uri="{FF2B5EF4-FFF2-40B4-BE49-F238E27FC236}">
                  <a16:creationId xmlns:a16="http://schemas.microsoft.com/office/drawing/2014/main" id="{F829C230-693E-23D2-6DD1-2DCD8B0D79F3}"/>
                </a:ext>
              </a:extLst>
            </p:cNvPr>
            <p:cNvGrpSpPr/>
            <p:nvPr/>
          </p:nvGrpSpPr>
          <p:grpSpPr>
            <a:xfrm>
              <a:off x="6783295" y="3729543"/>
              <a:ext cx="1097280" cy="685800"/>
              <a:chOff x="6771067" y="4966859"/>
              <a:chExt cx="1097280" cy="685800"/>
            </a:xfrm>
          </p:grpSpPr>
          <p:sp>
            <p:nvSpPr>
              <p:cNvPr id="371" name="Rectangle: Rounded Corners 370">
                <a:extLst>
                  <a:ext uri="{FF2B5EF4-FFF2-40B4-BE49-F238E27FC236}">
                    <a16:creationId xmlns:a16="http://schemas.microsoft.com/office/drawing/2014/main" id="{360D6138-B9CE-FD86-9093-CFC51087FA8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2" name="Oval 371">
                <a:extLst>
                  <a:ext uri="{FF2B5EF4-FFF2-40B4-BE49-F238E27FC236}">
                    <a16:creationId xmlns:a16="http://schemas.microsoft.com/office/drawing/2014/main" id="{2C05C05A-B1D9-439B-6132-CB374BDD61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4" name="Group 233">
              <a:extLst>
                <a:ext uri="{FF2B5EF4-FFF2-40B4-BE49-F238E27FC236}">
                  <a16:creationId xmlns:a16="http://schemas.microsoft.com/office/drawing/2014/main" id="{7F9EE53C-FBCA-82C9-0D41-7F3FA7A75F94}"/>
                </a:ext>
              </a:extLst>
            </p:cNvPr>
            <p:cNvGrpSpPr/>
            <p:nvPr/>
          </p:nvGrpSpPr>
          <p:grpSpPr>
            <a:xfrm>
              <a:off x="6783295" y="2815143"/>
              <a:ext cx="1097280" cy="685800"/>
              <a:chOff x="6771067" y="4966859"/>
              <a:chExt cx="1097280" cy="685800"/>
            </a:xfrm>
          </p:grpSpPr>
          <p:sp>
            <p:nvSpPr>
              <p:cNvPr id="369" name="Rectangle: Rounded Corners 368">
                <a:extLst>
                  <a:ext uri="{FF2B5EF4-FFF2-40B4-BE49-F238E27FC236}">
                    <a16:creationId xmlns:a16="http://schemas.microsoft.com/office/drawing/2014/main" id="{4D783DF5-9E5A-7733-C410-E07F4DB7B94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0" name="Oval 369">
                <a:extLst>
                  <a:ext uri="{FF2B5EF4-FFF2-40B4-BE49-F238E27FC236}">
                    <a16:creationId xmlns:a16="http://schemas.microsoft.com/office/drawing/2014/main" id="{1D6E0EA9-3A6C-157C-AB8E-2A392C70A8C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6" name="Group 235">
              <a:extLst>
                <a:ext uri="{FF2B5EF4-FFF2-40B4-BE49-F238E27FC236}">
                  <a16:creationId xmlns:a16="http://schemas.microsoft.com/office/drawing/2014/main" id="{99B2B189-7CF7-ADB8-0848-46F2B10EBC3D}"/>
                </a:ext>
              </a:extLst>
            </p:cNvPr>
            <p:cNvGrpSpPr/>
            <p:nvPr/>
          </p:nvGrpSpPr>
          <p:grpSpPr>
            <a:xfrm>
              <a:off x="5502836" y="4643943"/>
              <a:ext cx="1097280" cy="685800"/>
              <a:chOff x="6771067" y="4966859"/>
              <a:chExt cx="1097280" cy="685800"/>
            </a:xfrm>
          </p:grpSpPr>
          <p:sp>
            <p:nvSpPr>
              <p:cNvPr id="367" name="Rectangle: Rounded Corners 366">
                <a:extLst>
                  <a:ext uri="{FF2B5EF4-FFF2-40B4-BE49-F238E27FC236}">
                    <a16:creationId xmlns:a16="http://schemas.microsoft.com/office/drawing/2014/main" id="{A34470F4-8F29-3CBB-1B15-D8A2F8F3AA2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8" name="Oval 367">
                <a:extLst>
                  <a:ext uri="{FF2B5EF4-FFF2-40B4-BE49-F238E27FC236}">
                    <a16:creationId xmlns:a16="http://schemas.microsoft.com/office/drawing/2014/main" id="{B82B0D5A-EC65-78C7-4AD1-A031340546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2" name="Group 241">
              <a:extLst>
                <a:ext uri="{FF2B5EF4-FFF2-40B4-BE49-F238E27FC236}">
                  <a16:creationId xmlns:a16="http://schemas.microsoft.com/office/drawing/2014/main" id="{F5A26E9A-3B4A-CB73-6F27-17989B9E7ECA}"/>
                </a:ext>
              </a:extLst>
            </p:cNvPr>
            <p:cNvGrpSpPr/>
            <p:nvPr/>
          </p:nvGrpSpPr>
          <p:grpSpPr>
            <a:xfrm>
              <a:off x="5502836" y="3729543"/>
              <a:ext cx="1097280" cy="685800"/>
              <a:chOff x="6771067" y="4966859"/>
              <a:chExt cx="1097280" cy="685800"/>
            </a:xfrm>
          </p:grpSpPr>
          <p:sp>
            <p:nvSpPr>
              <p:cNvPr id="365" name="Rectangle: Rounded Corners 364">
                <a:extLst>
                  <a:ext uri="{FF2B5EF4-FFF2-40B4-BE49-F238E27FC236}">
                    <a16:creationId xmlns:a16="http://schemas.microsoft.com/office/drawing/2014/main" id="{69967484-A6A2-F1A3-BD09-9346EA8D54A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6" name="Oval 365">
                <a:extLst>
                  <a:ext uri="{FF2B5EF4-FFF2-40B4-BE49-F238E27FC236}">
                    <a16:creationId xmlns:a16="http://schemas.microsoft.com/office/drawing/2014/main" id="{0649C0A9-1671-D979-1508-8FF3941468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4" name="Group 243">
              <a:extLst>
                <a:ext uri="{FF2B5EF4-FFF2-40B4-BE49-F238E27FC236}">
                  <a16:creationId xmlns:a16="http://schemas.microsoft.com/office/drawing/2014/main" id="{F872B681-D31E-1755-33EC-E64134A9B63A}"/>
                </a:ext>
              </a:extLst>
            </p:cNvPr>
            <p:cNvGrpSpPr/>
            <p:nvPr/>
          </p:nvGrpSpPr>
          <p:grpSpPr>
            <a:xfrm>
              <a:off x="5502836" y="2815143"/>
              <a:ext cx="1097280" cy="685800"/>
              <a:chOff x="6771067" y="4966859"/>
              <a:chExt cx="1097280" cy="685800"/>
            </a:xfrm>
          </p:grpSpPr>
          <p:sp>
            <p:nvSpPr>
              <p:cNvPr id="363" name="Rectangle: Rounded Corners 362">
                <a:extLst>
                  <a:ext uri="{FF2B5EF4-FFF2-40B4-BE49-F238E27FC236}">
                    <a16:creationId xmlns:a16="http://schemas.microsoft.com/office/drawing/2014/main" id="{B8DBA5E1-6B3C-B62E-27BD-A72B2D9AD0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4" name="Oval 363">
                <a:extLst>
                  <a:ext uri="{FF2B5EF4-FFF2-40B4-BE49-F238E27FC236}">
                    <a16:creationId xmlns:a16="http://schemas.microsoft.com/office/drawing/2014/main" id="{5AB6440F-6528-27B1-1D22-9384AC6267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5" name="Group 244">
              <a:extLst>
                <a:ext uri="{FF2B5EF4-FFF2-40B4-BE49-F238E27FC236}">
                  <a16:creationId xmlns:a16="http://schemas.microsoft.com/office/drawing/2014/main" id="{E6F5CD28-61CD-AA62-01DC-7706BBE17B51}"/>
                </a:ext>
              </a:extLst>
            </p:cNvPr>
            <p:cNvGrpSpPr/>
            <p:nvPr/>
          </p:nvGrpSpPr>
          <p:grpSpPr>
            <a:xfrm>
              <a:off x="4222377" y="4643943"/>
              <a:ext cx="1097280" cy="685800"/>
              <a:chOff x="6771067" y="4966859"/>
              <a:chExt cx="1097280" cy="685800"/>
            </a:xfrm>
          </p:grpSpPr>
          <p:sp>
            <p:nvSpPr>
              <p:cNvPr id="361" name="Rectangle: Rounded Corners 360">
                <a:extLst>
                  <a:ext uri="{FF2B5EF4-FFF2-40B4-BE49-F238E27FC236}">
                    <a16:creationId xmlns:a16="http://schemas.microsoft.com/office/drawing/2014/main" id="{26656083-E158-851E-9F8D-E60E43CAFF2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2" name="Oval 361">
                <a:extLst>
                  <a:ext uri="{FF2B5EF4-FFF2-40B4-BE49-F238E27FC236}">
                    <a16:creationId xmlns:a16="http://schemas.microsoft.com/office/drawing/2014/main" id="{5B942D8F-DE2E-8004-744C-8B21E4139B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6" name="Group 245">
              <a:extLst>
                <a:ext uri="{FF2B5EF4-FFF2-40B4-BE49-F238E27FC236}">
                  <a16:creationId xmlns:a16="http://schemas.microsoft.com/office/drawing/2014/main" id="{DC15A671-79E4-9C29-B5C4-EF5CB11144ED}"/>
                </a:ext>
              </a:extLst>
            </p:cNvPr>
            <p:cNvGrpSpPr/>
            <p:nvPr/>
          </p:nvGrpSpPr>
          <p:grpSpPr>
            <a:xfrm>
              <a:off x="4222377" y="3729543"/>
              <a:ext cx="1097280" cy="685800"/>
              <a:chOff x="6771067" y="4966859"/>
              <a:chExt cx="1097280" cy="685800"/>
            </a:xfrm>
          </p:grpSpPr>
          <p:sp>
            <p:nvSpPr>
              <p:cNvPr id="359" name="Rectangle: Rounded Corners 358">
                <a:extLst>
                  <a:ext uri="{FF2B5EF4-FFF2-40B4-BE49-F238E27FC236}">
                    <a16:creationId xmlns:a16="http://schemas.microsoft.com/office/drawing/2014/main" id="{F703FF50-A037-2362-7B05-D0BD40BF3CA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0" name="Oval 359">
                <a:extLst>
                  <a:ext uri="{FF2B5EF4-FFF2-40B4-BE49-F238E27FC236}">
                    <a16:creationId xmlns:a16="http://schemas.microsoft.com/office/drawing/2014/main" id="{9A6045EF-C393-29CB-7CB8-1C8326BF4EF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7" name="Group 246">
              <a:extLst>
                <a:ext uri="{FF2B5EF4-FFF2-40B4-BE49-F238E27FC236}">
                  <a16:creationId xmlns:a16="http://schemas.microsoft.com/office/drawing/2014/main" id="{FED6B59C-B525-95E1-826B-0502172ACB4E}"/>
                </a:ext>
              </a:extLst>
            </p:cNvPr>
            <p:cNvGrpSpPr/>
            <p:nvPr/>
          </p:nvGrpSpPr>
          <p:grpSpPr>
            <a:xfrm>
              <a:off x="4222377" y="2815143"/>
              <a:ext cx="1097280" cy="685800"/>
              <a:chOff x="6771067" y="4966859"/>
              <a:chExt cx="1097280" cy="685800"/>
            </a:xfrm>
          </p:grpSpPr>
          <p:sp>
            <p:nvSpPr>
              <p:cNvPr id="357" name="Rectangle: Rounded Corners 356">
                <a:extLst>
                  <a:ext uri="{FF2B5EF4-FFF2-40B4-BE49-F238E27FC236}">
                    <a16:creationId xmlns:a16="http://schemas.microsoft.com/office/drawing/2014/main" id="{B2A35CDC-F7F5-80F6-0359-3233E3EDE2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8" name="Oval 357">
                <a:extLst>
                  <a:ext uri="{FF2B5EF4-FFF2-40B4-BE49-F238E27FC236}">
                    <a16:creationId xmlns:a16="http://schemas.microsoft.com/office/drawing/2014/main" id="{06FEBD8B-26EA-BFD3-B9C8-3AF0959E6A2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8" name="Group 247">
              <a:extLst>
                <a:ext uri="{FF2B5EF4-FFF2-40B4-BE49-F238E27FC236}">
                  <a16:creationId xmlns:a16="http://schemas.microsoft.com/office/drawing/2014/main" id="{0337D108-8331-1A1A-91B3-FB73016848C8}"/>
                </a:ext>
              </a:extLst>
            </p:cNvPr>
            <p:cNvGrpSpPr/>
            <p:nvPr/>
          </p:nvGrpSpPr>
          <p:grpSpPr>
            <a:xfrm>
              <a:off x="2941918" y="5558343"/>
              <a:ext cx="1097280" cy="685800"/>
              <a:chOff x="6771067" y="4966859"/>
              <a:chExt cx="1097280" cy="685800"/>
            </a:xfrm>
          </p:grpSpPr>
          <p:sp>
            <p:nvSpPr>
              <p:cNvPr id="355" name="Rectangle: Rounded Corners 354">
                <a:extLst>
                  <a:ext uri="{FF2B5EF4-FFF2-40B4-BE49-F238E27FC236}">
                    <a16:creationId xmlns:a16="http://schemas.microsoft.com/office/drawing/2014/main" id="{47280136-97CC-FC5C-653F-857487528B5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6" name="Oval 355">
                <a:extLst>
                  <a:ext uri="{FF2B5EF4-FFF2-40B4-BE49-F238E27FC236}">
                    <a16:creationId xmlns:a16="http://schemas.microsoft.com/office/drawing/2014/main" id="{D2A360A9-6495-D5E3-454A-C946CA8BF7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9" name="Group 248">
              <a:extLst>
                <a:ext uri="{FF2B5EF4-FFF2-40B4-BE49-F238E27FC236}">
                  <a16:creationId xmlns:a16="http://schemas.microsoft.com/office/drawing/2014/main" id="{751C9409-5790-69FD-9705-43A078EBC24B}"/>
                </a:ext>
              </a:extLst>
            </p:cNvPr>
            <p:cNvGrpSpPr/>
            <p:nvPr/>
          </p:nvGrpSpPr>
          <p:grpSpPr>
            <a:xfrm>
              <a:off x="2941918" y="4643943"/>
              <a:ext cx="1097280" cy="685800"/>
              <a:chOff x="6771067" y="4966859"/>
              <a:chExt cx="1097280" cy="685800"/>
            </a:xfrm>
          </p:grpSpPr>
          <p:sp>
            <p:nvSpPr>
              <p:cNvPr id="353" name="Rectangle: Rounded Corners 352">
                <a:extLst>
                  <a:ext uri="{FF2B5EF4-FFF2-40B4-BE49-F238E27FC236}">
                    <a16:creationId xmlns:a16="http://schemas.microsoft.com/office/drawing/2014/main" id="{E0B09541-D2A9-55F0-018E-17178E345EA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4" name="Oval 353">
                <a:extLst>
                  <a:ext uri="{FF2B5EF4-FFF2-40B4-BE49-F238E27FC236}">
                    <a16:creationId xmlns:a16="http://schemas.microsoft.com/office/drawing/2014/main" id="{B64FAC94-DDCA-DCD2-761D-E0C473C556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0" name="Group 249">
              <a:extLst>
                <a:ext uri="{FF2B5EF4-FFF2-40B4-BE49-F238E27FC236}">
                  <a16:creationId xmlns:a16="http://schemas.microsoft.com/office/drawing/2014/main" id="{E7AA8D0E-482B-8D48-1435-6871FF20CFD9}"/>
                </a:ext>
              </a:extLst>
            </p:cNvPr>
            <p:cNvGrpSpPr/>
            <p:nvPr/>
          </p:nvGrpSpPr>
          <p:grpSpPr>
            <a:xfrm>
              <a:off x="2941918" y="3729543"/>
              <a:ext cx="1097280" cy="685800"/>
              <a:chOff x="6771067" y="4966859"/>
              <a:chExt cx="1097280" cy="685800"/>
            </a:xfrm>
          </p:grpSpPr>
          <p:sp>
            <p:nvSpPr>
              <p:cNvPr id="351" name="Rectangle: Rounded Corners 350">
                <a:extLst>
                  <a:ext uri="{FF2B5EF4-FFF2-40B4-BE49-F238E27FC236}">
                    <a16:creationId xmlns:a16="http://schemas.microsoft.com/office/drawing/2014/main" id="{BE16B955-723B-CC90-4A12-0F761EE09F0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2" name="Oval 351">
                <a:extLst>
                  <a:ext uri="{FF2B5EF4-FFF2-40B4-BE49-F238E27FC236}">
                    <a16:creationId xmlns:a16="http://schemas.microsoft.com/office/drawing/2014/main" id="{0F2F8683-735E-F6FD-71A2-D63B662AD5C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1" name="Group 250">
              <a:extLst>
                <a:ext uri="{FF2B5EF4-FFF2-40B4-BE49-F238E27FC236}">
                  <a16:creationId xmlns:a16="http://schemas.microsoft.com/office/drawing/2014/main" id="{F87574B7-E8EB-C009-0176-0FE26CA442A2}"/>
                </a:ext>
              </a:extLst>
            </p:cNvPr>
            <p:cNvGrpSpPr/>
            <p:nvPr/>
          </p:nvGrpSpPr>
          <p:grpSpPr>
            <a:xfrm>
              <a:off x="2941918" y="2815143"/>
              <a:ext cx="1097280" cy="685800"/>
              <a:chOff x="6771067" y="4966859"/>
              <a:chExt cx="1097280" cy="685800"/>
            </a:xfrm>
          </p:grpSpPr>
          <p:sp>
            <p:nvSpPr>
              <p:cNvPr id="349" name="Rectangle: Rounded Corners 348">
                <a:extLst>
                  <a:ext uri="{FF2B5EF4-FFF2-40B4-BE49-F238E27FC236}">
                    <a16:creationId xmlns:a16="http://schemas.microsoft.com/office/drawing/2014/main" id="{01A47F89-D182-C7D7-5A9E-4FC793B3AE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0" name="Oval 349">
                <a:extLst>
                  <a:ext uri="{FF2B5EF4-FFF2-40B4-BE49-F238E27FC236}">
                    <a16:creationId xmlns:a16="http://schemas.microsoft.com/office/drawing/2014/main" id="{3E86EE28-319A-2ABA-1550-22D9A56C416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2" name="Group 251">
              <a:extLst>
                <a:ext uri="{FF2B5EF4-FFF2-40B4-BE49-F238E27FC236}">
                  <a16:creationId xmlns:a16="http://schemas.microsoft.com/office/drawing/2014/main" id="{8E95DFD6-B435-D825-E8E6-2E7D67DB1B26}"/>
                </a:ext>
              </a:extLst>
            </p:cNvPr>
            <p:cNvGrpSpPr/>
            <p:nvPr/>
          </p:nvGrpSpPr>
          <p:grpSpPr>
            <a:xfrm>
              <a:off x="1661459" y="4643943"/>
              <a:ext cx="1097280" cy="685800"/>
              <a:chOff x="6771067" y="4966859"/>
              <a:chExt cx="1097280" cy="685800"/>
            </a:xfrm>
          </p:grpSpPr>
          <p:sp>
            <p:nvSpPr>
              <p:cNvPr id="347" name="Rectangle: Rounded Corners 346">
                <a:extLst>
                  <a:ext uri="{FF2B5EF4-FFF2-40B4-BE49-F238E27FC236}">
                    <a16:creationId xmlns:a16="http://schemas.microsoft.com/office/drawing/2014/main" id="{55448C66-91CF-E749-63F1-CD8CE653663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8" name="Oval 347">
                <a:extLst>
                  <a:ext uri="{FF2B5EF4-FFF2-40B4-BE49-F238E27FC236}">
                    <a16:creationId xmlns:a16="http://schemas.microsoft.com/office/drawing/2014/main" id="{AFC51C3E-988E-6404-F3EB-7C160E3773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3" name="Group 252">
              <a:extLst>
                <a:ext uri="{FF2B5EF4-FFF2-40B4-BE49-F238E27FC236}">
                  <a16:creationId xmlns:a16="http://schemas.microsoft.com/office/drawing/2014/main" id="{4B56BAF0-2D2C-778F-3383-E8440257BA99}"/>
                </a:ext>
              </a:extLst>
            </p:cNvPr>
            <p:cNvGrpSpPr/>
            <p:nvPr/>
          </p:nvGrpSpPr>
          <p:grpSpPr>
            <a:xfrm>
              <a:off x="1661459" y="3729543"/>
              <a:ext cx="1097280" cy="685800"/>
              <a:chOff x="6771067" y="4966859"/>
              <a:chExt cx="1097280" cy="685800"/>
            </a:xfrm>
          </p:grpSpPr>
          <p:sp>
            <p:nvSpPr>
              <p:cNvPr id="345" name="Rectangle: Rounded Corners 344">
                <a:extLst>
                  <a:ext uri="{FF2B5EF4-FFF2-40B4-BE49-F238E27FC236}">
                    <a16:creationId xmlns:a16="http://schemas.microsoft.com/office/drawing/2014/main" id="{99C905D7-C8FF-3762-34EB-A2B837B3511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6" name="Oval 345">
                <a:extLst>
                  <a:ext uri="{FF2B5EF4-FFF2-40B4-BE49-F238E27FC236}">
                    <a16:creationId xmlns:a16="http://schemas.microsoft.com/office/drawing/2014/main" id="{CBCB5E21-B8E4-DF97-A3BB-9C3BBD2DA7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4" name="Group 253">
              <a:extLst>
                <a:ext uri="{FF2B5EF4-FFF2-40B4-BE49-F238E27FC236}">
                  <a16:creationId xmlns:a16="http://schemas.microsoft.com/office/drawing/2014/main" id="{43269817-2A17-5C09-FA42-89BBA9445C42}"/>
                </a:ext>
              </a:extLst>
            </p:cNvPr>
            <p:cNvGrpSpPr/>
            <p:nvPr/>
          </p:nvGrpSpPr>
          <p:grpSpPr>
            <a:xfrm>
              <a:off x="1661459" y="2815143"/>
              <a:ext cx="1097280" cy="685800"/>
              <a:chOff x="6771067" y="4966859"/>
              <a:chExt cx="1097280" cy="685800"/>
            </a:xfrm>
          </p:grpSpPr>
          <p:sp>
            <p:nvSpPr>
              <p:cNvPr id="343" name="Rectangle: Rounded Corners 342">
                <a:extLst>
                  <a:ext uri="{FF2B5EF4-FFF2-40B4-BE49-F238E27FC236}">
                    <a16:creationId xmlns:a16="http://schemas.microsoft.com/office/drawing/2014/main" id="{2D3FE892-E37E-8642-9863-088C36C4DCDB}"/>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4" name="Oval 343">
                <a:extLst>
                  <a:ext uri="{FF2B5EF4-FFF2-40B4-BE49-F238E27FC236}">
                    <a16:creationId xmlns:a16="http://schemas.microsoft.com/office/drawing/2014/main" id="{E15CE153-997B-73D9-228A-6049779916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5" name="Group 254">
              <a:extLst>
                <a:ext uri="{FF2B5EF4-FFF2-40B4-BE49-F238E27FC236}">
                  <a16:creationId xmlns:a16="http://schemas.microsoft.com/office/drawing/2014/main" id="{0EC8517A-D4A1-25BB-06EE-15D29B34A9DE}"/>
                </a:ext>
              </a:extLst>
            </p:cNvPr>
            <p:cNvGrpSpPr/>
            <p:nvPr/>
          </p:nvGrpSpPr>
          <p:grpSpPr>
            <a:xfrm>
              <a:off x="381000" y="3729543"/>
              <a:ext cx="1097280" cy="685800"/>
              <a:chOff x="6771067" y="4966859"/>
              <a:chExt cx="1097280" cy="685800"/>
            </a:xfrm>
          </p:grpSpPr>
          <p:sp>
            <p:nvSpPr>
              <p:cNvPr id="341" name="Rectangle: Rounded Corners 340">
                <a:extLst>
                  <a:ext uri="{FF2B5EF4-FFF2-40B4-BE49-F238E27FC236}">
                    <a16:creationId xmlns:a16="http://schemas.microsoft.com/office/drawing/2014/main" id="{B7CD0F8C-FA34-B78E-30E9-CC62977A1B7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2" name="Oval 341">
                <a:extLst>
                  <a:ext uri="{FF2B5EF4-FFF2-40B4-BE49-F238E27FC236}">
                    <a16:creationId xmlns:a16="http://schemas.microsoft.com/office/drawing/2014/main" id="{2CD11FDF-BE2B-5534-A0D1-60428B3E2FC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6" name="Group 255">
              <a:extLst>
                <a:ext uri="{FF2B5EF4-FFF2-40B4-BE49-F238E27FC236}">
                  <a16:creationId xmlns:a16="http://schemas.microsoft.com/office/drawing/2014/main" id="{226A4DDD-6BCF-4D8D-7E12-67311D23F5E0}"/>
                </a:ext>
              </a:extLst>
            </p:cNvPr>
            <p:cNvGrpSpPr/>
            <p:nvPr/>
          </p:nvGrpSpPr>
          <p:grpSpPr>
            <a:xfrm>
              <a:off x="381000" y="2815143"/>
              <a:ext cx="1097280" cy="685800"/>
              <a:chOff x="6771067" y="4966859"/>
              <a:chExt cx="1097280" cy="685800"/>
            </a:xfrm>
          </p:grpSpPr>
          <p:sp>
            <p:nvSpPr>
              <p:cNvPr id="339" name="Rectangle: Rounded Corners 338">
                <a:extLst>
                  <a:ext uri="{FF2B5EF4-FFF2-40B4-BE49-F238E27FC236}">
                    <a16:creationId xmlns:a16="http://schemas.microsoft.com/office/drawing/2014/main" id="{D6BDF3A8-4DD8-4B09-E3EF-3EB7E90203F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0" name="Oval 339">
                <a:extLst>
                  <a:ext uri="{FF2B5EF4-FFF2-40B4-BE49-F238E27FC236}">
                    <a16:creationId xmlns:a16="http://schemas.microsoft.com/office/drawing/2014/main" id="{AEE44ACD-B07E-A862-C62E-A6596C9AD0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7" name="Group 256">
              <a:extLst>
                <a:ext uri="{FF2B5EF4-FFF2-40B4-BE49-F238E27FC236}">
                  <a16:creationId xmlns:a16="http://schemas.microsoft.com/office/drawing/2014/main" id="{3F137451-CDC0-C074-3337-63F981C1A0B9}"/>
                </a:ext>
              </a:extLst>
            </p:cNvPr>
            <p:cNvGrpSpPr/>
            <p:nvPr/>
          </p:nvGrpSpPr>
          <p:grpSpPr>
            <a:xfrm>
              <a:off x="10624674" y="4643943"/>
              <a:ext cx="1097280" cy="685800"/>
              <a:chOff x="6771067" y="4966859"/>
              <a:chExt cx="1097280" cy="685800"/>
            </a:xfrm>
          </p:grpSpPr>
          <p:sp>
            <p:nvSpPr>
              <p:cNvPr id="337" name="Rectangle: Rounded Corners 336">
                <a:extLst>
                  <a:ext uri="{FF2B5EF4-FFF2-40B4-BE49-F238E27FC236}">
                    <a16:creationId xmlns:a16="http://schemas.microsoft.com/office/drawing/2014/main" id="{8D788364-FB09-846F-8922-223C151BA2A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8" name="Oval 337">
                <a:extLst>
                  <a:ext uri="{FF2B5EF4-FFF2-40B4-BE49-F238E27FC236}">
                    <a16:creationId xmlns:a16="http://schemas.microsoft.com/office/drawing/2014/main" id="{66408C58-AD68-3294-FFB2-F79B40D6527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8" name="Group 257">
              <a:extLst>
                <a:ext uri="{FF2B5EF4-FFF2-40B4-BE49-F238E27FC236}">
                  <a16:creationId xmlns:a16="http://schemas.microsoft.com/office/drawing/2014/main" id="{364E406F-9EBA-6F5F-1D59-CBCE28714803}"/>
                </a:ext>
              </a:extLst>
            </p:cNvPr>
            <p:cNvGrpSpPr/>
            <p:nvPr/>
          </p:nvGrpSpPr>
          <p:grpSpPr>
            <a:xfrm>
              <a:off x="10624674" y="3729543"/>
              <a:ext cx="1097280" cy="685800"/>
              <a:chOff x="6771067" y="4966859"/>
              <a:chExt cx="1097280" cy="685800"/>
            </a:xfrm>
          </p:grpSpPr>
          <p:sp>
            <p:nvSpPr>
              <p:cNvPr id="335" name="Rectangle: Rounded Corners 334">
                <a:extLst>
                  <a:ext uri="{FF2B5EF4-FFF2-40B4-BE49-F238E27FC236}">
                    <a16:creationId xmlns:a16="http://schemas.microsoft.com/office/drawing/2014/main" id="{C197C0DD-1595-269E-E720-FAB8B122368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6" name="Oval 335">
                <a:extLst>
                  <a:ext uri="{FF2B5EF4-FFF2-40B4-BE49-F238E27FC236}">
                    <a16:creationId xmlns:a16="http://schemas.microsoft.com/office/drawing/2014/main" id="{406D38AC-F99B-41FD-FFCE-8E98E4DD0E0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9" name="Group 258">
              <a:extLst>
                <a:ext uri="{FF2B5EF4-FFF2-40B4-BE49-F238E27FC236}">
                  <a16:creationId xmlns:a16="http://schemas.microsoft.com/office/drawing/2014/main" id="{6CC065B9-62D7-6A7C-CD42-162BF629EDFA}"/>
                </a:ext>
              </a:extLst>
            </p:cNvPr>
            <p:cNvGrpSpPr/>
            <p:nvPr/>
          </p:nvGrpSpPr>
          <p:grpSpPr>
            <a:xfrm>
              <a:off x="10624674" y="2815143"/>
              <a:ext cx="1097280" cy="685800"/>
              <a:chOff x="6771067" y="4966859"/>
              <a:chExt cx="1097280" cy="685800"/>
            </a:xfrm>
          </p:grpSpPr>
          <p:sp>
            <p:nvSpPr>
              <p:cNvPr id="333" name="Rectangle: Rounded Corners 332">
                <a:extLst>
                  <a:ext uri="{FF2B5EF4-FFF2-40B4-BE49-F238E27FC236}">
                    <a16:creationId xmlns:a16="http://schemas.microsoft.com/office/drawing/2014/main" id="{CD7818F7-096E-39EC-F128-24E42C41ED0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4" name="Oval 333">
                <a:extLst>
                  <a:ext uri="{FF2B5EF4-FFF2-40B4-BE49-F238E27FC236}">
                    <a16:creationId xmlns:a16="http://schemas.microsoft.com/office/drawing/2014/main" id="{E8FAC089-8D3A-787C-F3FB-AF4F6B8651B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0" name="Straight Arrow Connector 259">
              <a:extLst>
                <a:ext uri="{FF2B5EF4-FFF2-40B4-BE49-F238E27FC236}">
                  <a16:creationId xmlns:a16="http://schemas.microsoft.com/office/drawing/2014/main" id="{8D376CEC-DAE6-D112-1B1B-A13825526ABA}"/>
                </a:ext>
              </a:extLst>
            </p:cNvPr>
            <p:cNvCxnSpPr>
              <a:cxnSpLocks/>
              <a:stCxn id="399" idx="3"/>
              <a:endCxn id="383"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0DC3E8E3-AC07-09AE-F51E-1A32B6687483}"/>
                </a:ext>
              </a:extLst>
            </p:cNvPr>
            <p:cNvCxnSpPr>
              <a:cxnSpLocks/>
              <a:stCxn id="383" idx="3"/>
              <a:endCxn id="385"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0F3998AC-396F-A30F-9835-E46F5FD4F657}"/>
                </a:ext>
              </a:extLst>
            </p:cNvPr>
            <p:cNvCxnSpPr>
              <a:cxnSpLocks/>
              <a:stCxn id="385" idx="3"/>
              <a:endCxn id="387"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3DD700F-9352-5963-BC58-414D9DBE0347}"/>
                </a:ext>
              </a:extLst>
            </p:cNvPr>
            <p:cNvCxnSpPr>
              <a:cxnSpLocks/>
              <a:stCxn id="387" idx="3"/>
              <a:endCxn id="389"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A4801B2E-C6E6-DEF7-B966-D2E3E37467FD}"/>
                </a:ext>
              </a:extLst>
            </p:cNvPr>
            <p:cNvCxnSpPr>
              <a:cxnSpLocks/>
              <a:stCxn id="389" idx="3"/>
              <a:endCxn id="391"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844A9A1-CD47-8B23-DFD6-2FA2C17FB672}"/>
                </a:ext>
              </a:extLst>
            </p:cNvPr>
            <p:cNvCxnSpPr>
              <a:cxnSpLocks/>
              <a:stCxn id="391" idx="3"/>
              <a:endCxn id="393"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C31EC470-48C7-5AA0-68B7-5F6DC36D5CB6}"/>
                </a:ext>
              </a:extLst>
            </p:cNvPr>
            <p:cNvCxnSpPr>
              <a:cxnSpLocks/>
              <a:stCxn id="393" idx="3"/>
              <a:endCxn id="395"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497B25CF-9076-9A56-AE37-4288643D2C93}"/>
                </a:ext>
              </a:extLst>
            </p:cNvPr>
            <p:cNvCxnSpPr>
              <a:cxnSpLocks/>
              <a:stCxn id="395" idx="3"/>
              <a:endCxn id="397"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2CF0BBCC-7CEF-B6CA-5C58-A4F2B9D108AA}"/>
                </a:ext>
              </a:extLst>
            </p:cNvPr>
            <p:cNvGrpSpPr/>
            <p:nvPr/>
          </p:nvGrpSpPr>
          <p:grpSpPr>
            <a:xfrm>
              <a:off x="1035384" y="2338345"/>
              <a:ext cx="10070573" cy="210099"/>
              <a:chOff x="1035384" y="2037802"/>
              <a:chExt cx="10070573" cy="210099"/>
            </a:xfrm>
          </p:grpSpPr>
          <p:cxnSp>
            <p:nvCxnSpPr>
              <p:cNvPr id="269" name="Straight Connector 268">
                <a:extLst>
                  <a:ext uri="{FF2B5EF4-FFF2-40B4-BE49-F238E27FC236}">
                    <a16:creationId xmlns:a16="http://schemas.microsoft.com/office/drawing/2014/main" id="{F87FD543-2EF1-8B6D-5103-78836914B5A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5396F09-C495-4B4D-49FD-79C22FA2A7DC}"/>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F0AE11F-038D-4A8D-299A-265F0FEABA41}"/>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F29FFC23-F011-BCFB-81DD-F4E46845627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6D6847A-0ED3-4933-108A-CCB2296D456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F29BBE3-C68B-4B12-583B-338307D4EE98}"/>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75573C6B-3715-C3A0-BD5E-17AF97151BC8}"/>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8BCF9F8-2301-34D4-EF7E-A90BD12B22B4}"/>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875E73B3-E5FD-B4AD-95E4-FBD25BA51348}"/>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AF5A4A3-D79A-BB5A-59F4-0FACA3AFFAD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7307D7E-D93A-E403-4909-D3E7FD8DD02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60986E6D-C1B0-8452-76C8-AC39D30EC45D}"/>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65F3EE59-04C6-AFF3-56F6-08CD1B72B65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A49F28A-AC62-23F8-93EB-22C9AB75F799}"/>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B5A478E-8059-2FC7-F181-4D3D69D0C67B}"/>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2FC78AF3-7963-D0A4-A027-2FC4CE2CC375}"/>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3E96163F-1727-EFDF-0A55-FD7D3A8875D9}"/>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591F2D52-69FA-0B64-9FD3-7B5106379A10}"/>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9A37D97F-4C4E-F6D3-556F-C323EF621ED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15575AF-97C0-CC31-BF08-5A49DF0600A4}"/>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87195AF2-3473-9355-A124-912EA4C91C3C}"/>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6C161B3B-96DC-6625-5611-F483C28A2A9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317D408F-4AA2-07F5-6E44-1423C98541A2}"/>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BA4D3AD-E282-A434-B380-92582E12E39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E558878-FCFA-C1A2-70BD-C41D4235A156}"/>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4B63380-0304-5936-1F10-D27559D927FC}"/>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9C73872-A475-5547-24B3-1D6FC2225C92}"/>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67BBAB9D-09D9-A12E-0912-412D543C7A7D}"/>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A4AC671D-12D6-14CC-BB19-0CC2886D476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DE95464D-ECA5-EC40-A25C-46EFC2552B46}"/>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7A6992E9-D77D-1C5F-7C2E-7CC0181C44B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1" name="Straight Arrow Connector 400">
            <a:extLst>
              <a:ext uri="{FF2B5EF4-FFF2-40B4-BE49-F238E27FC236}">
                <a16:creationId xmlns:a16="http://schemas.microsoft.com/office/drawing/2014/main" id="{C85886BD-8583-0B58-4D33-F9E6B55C1EE5}"/>
              </a:ext>
            </a:extLst>
          </p:cNvPr>
          <p:cNvCxnSpPr>
            <a:cxnSpLocks/>
            <a:stCxn id="339" idx="0"/>
            <a:endCxn id="415" idx="4"/>
          </p:cNvCxnSpPr>
          <p:nvPr/>
        </p:nvCxnSpPr>
        <p:spPr>
          <a:xfrm flipH="1" flipV="1">
            <a:off x="506846" y="1447144"/>
            <a:ext cx="422794" cy="15063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E73DB43A-B5F7-D945-C70E-6CFDFA02A324}"/>
              </a:ext>
            </a:extLst>
          </p:cNvPr>
          <p:cNvCxnSpPr>
            <a:cxnSpLocks/>
            <a:endCxn id="415" idx="3"/>
          </p:cNvCxnSpPr>
          <p:nvPr/>
        </p:nvCxnSpPr>
        <p:spPr>
          <a:xfrm flipH="1" flipV="1">
            <a:off x="404142" y="1447145"/>
            <a:ext cx="166180" cy="242076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9FD760BE-3B2F-F11E-D757-2A9C50FCF1CE}"/>
              </a:ext>
            </a:extLst>
          </p:cNvPr>
          <p:cNvCxnSpPr>
            <a:cxnSpLocks/>
            <a:endCxn id="415" idx="4"/>
          </p:cNvCxnSpPr>
          <p:nvPr/>
        </p:nvCxnSpPr>
        <p:spPr>
          <a:xfrm flipH="1" flipV="1">
            <a:off x="506846" y="1447144"/>
            <a:ext cx="1677033" cy="150636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1C01D842-9255-CAA6-977C-5AD00F63987A}"/>
              </a:ext>
            </a:extLst>
          </p:cNvPr>
          <p:cNvCxnSpPr>
            <a:cxnSpLocks/>
            <a:endCxn id="415" idx="4"/>
          </p:cNvCxnSpPr>
          <p:nvPr/>
        </p:nvCxnSpPr>
        <p:spPr>
          <a:xfrm flipH="1" flipV="1">
            <a:off x="506846" y="1447144"/>
            <a:ext cx="1677033" cy="242076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FD0B35AD-0431-6F9D-E2D7-D56E6B456EA4}"/>
              </a:ext>
            </a:extLst>
          </p:cNvPr>
          <p:cNvCxnSpPr>
            <a:cxnSpLocks/>
            <a:stCxn id="347" idx="0"/>
            <a:endCxn id="415" idx="4"/>
          </p:cNvCxnSpPr>
          <p:nvPr/>
        </p:nvCxnSpPr>
        <p:spPr>
          <a:xfrm flipH="1" flipV="1">
            <a:off x="506846" y="1447144"/>
            <a:ext cx="1703253" cy="333516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8E20723D-CD0C-D86C-72B7-FF2A304A0C79}"/>
              </a:ext>
            </a:extLst>
          </p:cNvPr>
          <p:cNvCxnSpPr>
            <a:cxnSpLocks/>
            <a:stCxn id="357" idx="0"/>
          </p:cNvCxnSpPr>
          <p:nvPr/>
        </p:nvCxnSpPr>
        <p:spPr>
          <a:xfrm flipH="1" flipV="1">
            <a:off x="570322" y="1389895"/>
            <a:ext cx="4200695" cy="1563610"/>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76E563D1-5AE7-361E-097E-164CD45A5842}"/>
              </a:ext>
            </a:extLst>
          </p:cNvPr>
          <p:cNvCxnSpPr>
            <a:cxnSpLocks/>
            <a:stCxn id="363" idx="0"/>
          </p:cNvCxnSpPr>
          <p:nvPr/>
        </p:nvCxnSpPr>
        <p:spPr>
          <a:xfrm flipH="1" flipV="1">
            <a:off x="570322" y="1389895"/>
            <a:ext cx="5481154" cy="1563610"/>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527FC021-FE31-C54D-4912-1F5D738FCB37}"/>
              </a:ext>
            </a:extLst>
          </p:cNvPr>
          <p:cNvGrpSpPr/>
          <p:nvPr/>
        </p:nvGrpSpPr>
        <p:grpSpPr>
          <a:xfrm>
            <a:off x="237961" y="706238"/>
            <a:ext cx="11483993" cy="740907"/>
            <a:chOff x="250807" y="379412"/>
            <a:chExt cx="11483993" cy="740907"/>
          </a:xfrm>
        </p:grpSpPr>
        <p:sp>
          <p:nvSpPr>
            <p:cNvPr id="409" name="Rectangle 408">
              <a:extLst>
                <a:ext uri="{FF2B5EF4-FFF2-40B4-BE49-F238E27FC236}">
                  <a16:creationId xmlns:a16="http://schemas.microsoft.com/office/drawing/2014/main" id="{9BB97588-8BAF-505C-50D3-CD7AE7200284}"/>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0" name="Rectangle 409">
              <a:extLst>
                <a:ext uri="{FF2B5EF4-FFF2-40B4-BE49-F238E27FC236}">
                  <a16:creationId xmlns:a16="http://schemas.microsoft.com/office/drawing/2014/main" id="{9279D5C4-B4F0-EA12-96A1-259C28847F8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1" name="Rectangle 410">
              <a:extLst>
                <a:ext uri="{FF2B5EF4-FFF2-40B4-BE49-F238E27FC236}">
                  <a16:creationId xmlns:a16="http://schemas.microsoft.com/office/drawing/2014/main" id="{4A91245C-F90B-AA24-5509-0C002760809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2" name="Rectangle 411">
              <a:extLst>
                <a:ext uri="{FF2B5EF4-FFF2-40B4-BE49-F238E27FC236}">
                  <a16:creationId xmlns:a16="http://schemas.microsoft.com/office/drawing/2014/main" id="{E24CCD40-05C5-0A88-B070-BBA79D8DA0C1}"/>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3" name="Rectangle 412">
              <a:extLst>
                <a:ext uri="{FF2B5EF4-FFF2-40B4-BE49-F238E27FC236}">
                  <a16:creationId xmlns:a16="http://schemas.microsoft.com/office/drawing/2014/main" id="{EAD0671A-05C8-1A54-CA00-BA26A644D9B3}"/>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4" name="Oval 413">
              <a:extLst>
                <a:ext uri="{FF2B5EF4-FFF2-40B4-BE49-F238E27FC236}">
                  <a16:creationId xmlns:a16="http://schemas.microsoft.com/office/drawing/2014/main" id="{F727A915-15B2-0E05-7C49-05B63FF948C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5" name="Pentagon 414">
              <a:extLst>
                <a:ext uri="{FF2B5EF4-FFF2-40B4-BE49-F238E27FC236}">
                  <a16:creationId xmlns:a16="http://schemas.microsoft.com/office/drawing/2014/main" id="{0BC2E2FF-EA0E-8DE1-C0EE-C8BC99729924}"/>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416" name="Pentagon 415">
              <a:extLst>
                <a:ext uri="{FF2B5EF4-FFF2-40B4-BE49-F238E27FC236}">
                  <a16:creationId xmlns:a16="http://schemas.microsoft.com/office/drawing/2014/main" id="{C787DC5C-A645-CFC6-F9F4-A65E55672A79}"/>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7" name="Pentagon 416">
              <a:extLst>
                <a:ext uri="{FF2B5EF4-FFF2-40B4-BE49-F238E27FC236}">
                  <a16:creationId xmlns:a16="http://schemas.microsoft.com/office/drawing/2014/main" id="{5B106790-5C3F-ABA0-34D8-3BD199BB48D0}"/>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8" name="Pentagon 417">
              <a:extLst>
                <a:ext uri="{FF2B5EF4-FFF2-40B4-BE49-F238E27FC236}">
                  <a16:creationId xmlns:a16="http://schemas.microsoft.com/office/drawing/2014/main" id="{3FB6F62D-0370-8119-4453-9774E7FA6092}"/>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9" name="Pentagon 418">
              <a:extLst>
                <a:ext uri="{FF2B5EF4-FFF2-40B4-BE49-F238E27FC236}">
                  <a16:creationId xmlns:a16="http://schemas.microsoft.com/office/drawing/2014/main" id="{0F43C7E4-87AE-7B5F-925B-D376EBC613CF}"/>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0" name="Pentagon 419">
              <a:extLst>
                <a:ext uri="{FF2B5EF4-FFF2-40B4-BE49-F238E27FC236}">
                  <a16:creationId xmlns:a16="http://schemas.microsoft.com/office/drawing/2014/main" id="{CDEEDAAE-D73B-C81B-8AD0-342463B1EC1B}"/>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1" name="Pentagon 420">
              <a:extLst>
                <a:ext uri="{FF2B5EF4-FFF2-40B4-BE49-F238E27FC236}">
                  <a16:creationId xmlns:a16="http://schemas.microsoft.com/office/drawing/2014/main" id="{25F45578-D23D-D8B6-85EC-F932A3321AF1}"/>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2" name="Group 421">
            <a:extLst>
              <a:ext uri="{FF2B5EF4-FFF2-40B4-BE49-F238E27FC236}">
                <a16:creationId xmlns:a16="http://schemas.microsoft.com/office/drawing/2014/main" id="{7353CA96-DFD0-1435-70A7-7575A11DFF77}"/>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73B919E4-723D-9405-E0EE-6A057333F38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D62213B9-9634-585F-530E-819C053B78D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E4C0578E-6553-0E09-C024-F93DB38F87A2}"/>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4E1A4D3-30C8-42D5-88D5-F1F6DDADE01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E005BD4A-504F-AC33-F8D4-32DFC56A99D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44B180E6-0335-873E-9638-34721CC5080A}"/>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3CE324D2-06D0-806E-CDFB-EF422824DF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BC32789E-EB26-5B21-A2F2-30CE3AC00F3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737E5F83-59C9-2D55-9247-DC3BAAA34B3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65D8E495-0F7D-5208-4693-ED8A46DE7A4C}"/>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537B05CF-DF21-D3EF-037C-FEB77BBAFC8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224893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prstGeom prst="rect">
            <a:avLst/>
          </a:prstGeom>
        </p:spPr>
        <p:txBody>
          <a:bodyPr>
            <a:normAutofit/>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idx="1"/>
          </p:nvPr>
        </p:nvSpPr>
        <p:spPr/>
        <p:txBody>
          <a:bodyPr vert="horz" lIns="91440" tIns="45720" rIns="91440" bIns="45720" rtlCol="0" anchor="t">
            <a:normAutofit fontScale="92500"/>
          </a:bodyPr>
          <a:lstStyle/>
          <a:p>
            <a:r>
              <a:rPr lang="en-US" sz="3200" dirty="0"/>
              <a:t>This risk </a:t>
            </a:r>
            <a:r>
              <a:rPr lang="en-US" sz="3200" b="1" u="sng" dirty="0"/>
              <a:t>is</a:t>
            </a:r>
            <a:r>
              <a:rPr lang="en-US" sz="3200" dirty="0"/>
              <a:t> readily apparent to all participants</a:t>
            </a:r>
          </a:p>
          <a:p>
            <a:r>
              <a:rPr lang="en-US" sz="3200" dirty="0"/>
              <a:t>Causes of the risk:</a:t>
            </a:r>
            <a:r>
              <a:rPr lang="en-US" dirty="0"/>
              <a:t>  </a:t>
            </a:r>
            <a:endParaRPr lang="en-US" sz="3200" dirty="0">
              <a:cs typeface="Calibri"/>
            </a:endParaRPr>
          </a:p>
          <a:p>
            <a:pPr lvl="1"/>
            <a:r>
              <a:rPr lang="en-US" sz="2800" dirty="0"/>
              <a:t>Poorly defined objectives </a:t>
            </a:r>
            <a:r>
              <a:rPr lang="en-US" dirty="0"/>
              <a:t>results</a:t>
            </a:r>
            <a:r>
              <a:rPr lang="en-US" sz="2800" dirty="0"/>
              <a:t> in </a:t>
            </a:r>
            <a:r>
              <a:rPr lang="en-US" dirty="0"/>
              <a:t>building the</a:t>
            </a:r>
            <a:r>
              <a:rPr lang="en-US" sz="2800" dirty="0"/>
              <a:t> wrong environment</a:t>
            </a:r>
            <a:endParaRPr lang="en-US" sz="2800" dirty="0">
              <a:cs typeface="Calibri"/>
            </a:endParaRPr>
          </a:p>
          <a:p>
            <a:pPr lvl="1"/>
            <a:r>
              <a:rPr lang="en-US" sz="2800" dirty="0"/>
              <a:t>Incomplete planning leaves gaps in the environment</a:t>
            </a:r>
          </a:p>
          <a:p>
            <a:pPr lvl="1"/>
            <a:r>
              <a:rPr lang="en-US" sz="2800" dirty="0"/>
              <a:t>Lack of documentation means all the required interfaces are not present</a:t>
            </a:r>
          </a:p>
          <a:p>
            <a:pPr lvl="1"/>
            <a:r>
              <a:rPr lang="en-US" sz="2800" dirty="0"/>
              <a:t>Inadequate testing does not find issues with system behaviors</a:t>
            </a:r>
          </a:p>
          <a:p>
            <a:r>
              <a:rPr lang="en-US" sz="3200" dirty="0"/>
              <a:t>Results of the risk:</a:t>
            </a:r>
          </a:p>
          <a:p>
            <a:pPr lvl="1"/>
            <a:r>
              <a:rPr lang="en-US" sz="2800" dirty="0"/>
              <a:t>Environment only partially meets objectives</a:t>
            </a:r>
          </a:p>
          <a:p>
            <a:pPr lvl="1"/>
            <a:r>
              <a:rPr lang="en-US" sz="2800" dirty="0"/>
              <a:t>Integration fails completely and </a:t>
            </a:r>
            <a:r>
              <a:rPr lang="en-US" dirty="0"/>
              <a:t>the team cannot execute record runs</a:t>
            </a:r>
            <a:endParaRPr lang="en-US" sz="2800" dirty="0">
              <a:cs typeface="Calibri"/>
            </a:endParaRPr>
          </a:p>
        </p:txBody>
      </p:sp>
      <p:sp>
        <p:nvSpPr>
          <p:cNvPr id="4" name="Slide Number Placeholder 3"/>
          <p:cNvSpPr>
            <a:spLocks noGrp="1"/>
          </p:cNvSpPr>
          <p:nvPr>
            <p:ph type="sldNum" sz="quarter" idx="12"/>
          </p:nvPr>
        </p:nvSpPr>
        <p:spPr/>
        <p:txBody>
          <a:bodyPr/>
          <a:lstStyle/>
          <a:p>
            <a:pPr>
              <a:defRPr/>
            </a:pPr>
            <a:fld id="{3D961E9D-7CF7-4A08-AACD-B378DB7D4304}" type="slidenum">
              <a:rPr lang="en-US" smtClean="0"/>
              <a:pPr>
                <a:defRPr/>
              </a:pPr>
              <a:t>9</a:t>
            </a:fld>
            <a:endParaRPr lang="en-US" dirty="0"/>
          </a:p>
        </p:txBody>
      </p:sp>
    </p:spTree>
    <p:extLst>
      <p:ext uri="{BB962C8B-B14F-4D97-AF65-F5344CB8AC3E}">
        <p14:creationId xmlns:p14="http://schemas.microsoft.com/office/powerpoint/2010/main" val="1095146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B45BB6-42B5-A65E-9B3E-95707AB16E67}"/>
              </a:ext>
            </a:extLst>
          </p:cNvPr>
          <p:cNvSpPr>
            <a:spLocks noGrp="1"/>
          </p:cNvSpPr>
          <p:nvPr>
            <p:ph type="title"/>
          </p:nvPr>
        </p:nvSpPr>
        <p:spPr/>
        <p:txBody>
          <a:bodyPr>
            <a:normAutofit/>
          </a:bodyPr>
          <a:lstStyle/>
          <a:p>
            <a:r>
              <a:rPr lang="en-US" sz="3200" b="1" dirty="0"/>
              <a:t>Design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90</a:t>
            </a:fld>
            <a:endParaRPr lang="en-US" dirty="0"/>
          </a:p>
        </p:txBody>
      </p:sp>
      <p:grpSp>
        <p:nvGrpSpPr>
          <p:cNvPr id="186" name="Group 185">
            <a:extLst>
              <a:ext uri="{FF2B5EF4-FFF2-40B4-BE49-F238E27FC236}">
                <a16:creationId xmlns:a16="http://schemas.microsoft.com/office/drawing/2014/main" id="{F3011220-3BA9-DEDA-CC67-5ED44A174D9B}"/>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7726C773-800E-0D6E-8FD3-EAE71AF3089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013EB326-0BA1-460D-7F59-CE6ED5F99A71}"/>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ED65A450-95C7-EF3C-7D06-51DA20E6B65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602E2980-303F-52BC-DAEC-CE02B07E30A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5BB65BA8-E390-7B7D-DEAB-108A3F2EC66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B0627B97-6098-834C-3973-83C3AF7DBCE1}"/>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DBB32F57-B78E-D05A-89CD-120DE5887E61}"/>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8A448B42-934D-5236-6C12-267B9C64B33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2B2C63E8-CF40-31C2-485A-07C6270C1B8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8" name="Group 197">
              <a:extLst>
                <a:ext uri="{FF2B5EF4-FFF2-40B4-BE49-F238E27FC236}">
                  <a16:creationId xmlns:a16="http://schemas.microsoft.com/office/drawing/2014/main" id="{B729D007-AA15-CA8F-0B53-516BA1BFC696}"/>
                </a:ext>
              </a:extLst>
            </p:cNvPr>
            <p:cNvGrpSpPr/>
            <p:nvPr/>
          </p:nvGrpSpPr>
          <p:grpSpPr>
            <a:xfrm>
              <a:off x="381000" y="1547963"/>
              <a:ext cx="1097280" cy="799337"/>
              <a:chOff x="560065" y="5025296"/>
              <a:chExt cx="1097280" cy="799337"/>
            </a:xfrm>
          </p:grpSpPr>
          <p:sp>
            <p:nvSpPr>
              <p:cNvPr id="399" name="Rectangle: Rounded Corners 398">
                <a:extLst>
                  <a:ext uri="{FF2B5EF4-FFF2-40B4-BE49-F238E27FC236}">
                    <a16:creationId xmlns:a16="http://schemas.microsoft.com/office/drawing/2014/main" id="{36F740CE-449C-9993-055C-2C6665FBEF6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0" name="Oval 399">
                <a:extLst>
                  <a:ext uri="{FF2B5EF4-FFF2-40B4-BE49-F238E27FC236}">
                    <a16:creationId xmlns:a16="http://schemas.microsoft.com/office/drawing/2014/main" id="{167EE9A0-FF13-53AF-FB6D-78C1C08772A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9" name="Group 198">
              <a:extLst>
                <a:ext uri="{FF2B5EF4-FFF2-40B4-BE49-F238E27FC236}">
                  <a16:creationId xmlns:a16="http://schemas.microsoft.com/office/drawing/2014/main" id="{FB71C96D-E68A-FF3B-59A7-7293206CA0AB}"/>
                </a:ext>
              </a:extLst>
            </p:cNvPr>
            <p:cNvGrpSpPr/>
            <p:nvPr/>
          </p:nvGrpSpPr>
          <p:grpSpPr>
            <a:xfrm>
              <a:off x="10624674" y="1552255"/>
              <a:ext cx="1097280" cy="799337"/>
              <a:chOff x="560065" y="5025296"/>
              <a:chExt cx="1097280" cy="799337"/>
            </a:xfrm>
          </p:grpSpPr>
          <p:sp>
            <p:nvSpPr>
              <p:cNvPr id="397" name="Rectangle: Rounded Corners 396">
                <a:extLst>
                  <a:ext uri="{FF2B5EF4-FFF2-40B4-BE49-F238E27FC236}">
                    <a16:creationId xmlns:a16="http://schemas.microsoft.com/office/drawing/2014/main" id="{0DC7E4CE-F95F-2281-07D0-38C4E2D2669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8" name="Oval 397">
                <a:extLst>
                  <a:ext uri="{FF2B5EF4-FFF2-40B4-BE49-F238E27FC236}">
                    <a16:creationId xmlns:a16="http://schemas.microsoft.com/office/drawing/2014/main" id="{D13725D5-173D-89CE-87BF-D4ABCC36C9D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0" name="Group 199">
              <a:extLst>
                <a:ext uri="{FF2B5EF4-FFF2-40B4-BE49-F238E27FC236}">
                  <a16:creationId xmlns:a16="http://schemas.microsoft.com/office/drawing/2014/main" id="{41A5548F-C887-AE27-E349-DF99E60F9994}"/>
                </a:ext>
              </a:extLst>
            </p:cNvPr>
            <p:cNvGrpSpPr/>
            <p:nvPr/>
          </p:nvGrpSpPr>
          <p:grpSpPr>
            <a:xfrm>
              <a:off x="9344213" y="1552255"/>
              <a:ext cx="1097280" cy="799337"/>
              <a:chOff x="560065" y="5025296"/>
              <a:chExt cx="1097280" cy="799337"/>
            </a:xfrm>
          </p:grpSpPr>
          <p:sp>
            <p:nvSpPr>
              <p:cNvPr id="395" name="Rectangle: Rounded Corners 394">
                <a:extLst>
                  <a:ext uri="{FF2B5EF4-FFF2-40B4-BE49-F238E27FC236}">
                    <a16:creationId xmlns:a16="http://schemas.microsoft.com/office/drawing/2014/main" id="{493935DF-F2EC-ABD0-8400-86E940CA6FE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6" name="Oval 395">
                <a:extLst>
                  <a:ext uri="{FF2B5EF4-FFF2-40B4-BE49-F238E27FC236}">
                    <a16:creationId xmlns:a16="http://schemas.microsoft.com/office/drawing/2014/main" id="{C73A294C-0E22-39F6-71D7-990ECB97252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1" name="Group 200">
              <a:extLst>
                <a:ext uri="{FF2B5EF4-FFF2-40B4-BE49-F238E27FC236}">
                  <a16:creationId xmlns:a16="http://schemas.microsoft.com/office/drawing/2014/main" id="{7B794362-C1CD-BE03-B251-0C8B1B712E22}"/>
                </a:ext>
              </a:extLst>
            </p:cNvPr>
            <p:cNvGrpSpPr/>
            <p:nvPr/>
          </p:nvGrpSpPr>
          <p:grpSpPr>
            <a:xfrm>
              <a:off x="8063754" y="1547963"/>
              <a:ext cx="1097280" cy="799337"/>
              <a:chOff x="560065" y="5025296"/>
              <a:chExt cx="1097280" cy="799337"/>
            </a:xfrm>
          </p:grpSpPr>
          <p:sp>
            <p:nvSpPr>
              <p:cNvPr id="393" name="Rectangle: Rounded Corners 392">
                <a:extLst>
                  <a:ext uri="{FF2B5EF4-FFF2-40B4-BE49-F238E27FC236}">
                    <a16:creationId xmlns:a16="http://schemas.microsoft.com/office/drawing/2014/main" id="{FA139480-5A77-B139-F2DE-475E6F62545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4" name="Oval 393">
                <a:extLst>
                  <a:ext uri="{FF2B5EF4-FFF2-40B4-BE49-F238E27FC236}">
                    <a16:creationId xmlns:a16="http://schemas.microsoft.com/office/drawing/2014/main" id="{B490D798-E8FD-8D0B-318E-A83E877B151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2" name="Group 201">
              <a:extLst>
                <a:ext uri="{FF2B5EF4-FFF2-40B4-BE49-F238E27FC236}">
                  <a16:creationId xmlns:a16="http://schemas.microsoft.com/office/drawing/2014/main" id="{B1D3AE06-2455-8F15-6492-B5C653774F13}"/>
                </a:ext>
              </a:extLst>
            </p:cNvPr>
            <p:cNvGrpSpPr/>
            <p:nvPr/>
          </p:nvGrpSpPr>
          <p:grpSpPr>
            <a:xfrm>
              <a:off x="6783295" y="1547963"/>
              <a:ext cx="1097280" cy="799337"/>
              <a:chOff x="560065" y="5025296"/>
              <a:chExt cx="1097280" cy="799337"/>
            </a:xfrm>
          </p:grpSpPr>
          <p:sp>
            <p:nvSpPr>
              <p:cNvPr id="391" name="Rectangle: Rounded Corners 390">
                <a:extLst>
                  <a:ext uri="{FF2B5EF4-FFF2-40B4-BE49-F238E27FC236}">
                    <a16:creationId xmlns:a16="http://schemas.microsoft.com/office/drawing/2014/main" id="{1C9430E9-691B-27BA-2014-5D541731718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2" name="Oval 391">
                <a:extLst>
                  <a:ext uri="{FF2B5EF4-FFF2-40B4-BE49-F238E27FC236}">
                    <a16:creationId xmlns:a16="http://schemas.microsoft.com/office/drawing/2014/main" id="{859B10FE-0A12-B30A-DC01-1DC6DBC483B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3" name="Group 202">
              <a:extLst>
                <a:ext uri="{FF2B5EF4-FFF2-40B4-BE49-F238E27FC236}">
                  <a16:creationId xmlns:a16="http://schemas.microsoft.com/office/drawing/2014/main" id="{526E2CCC-0017-B9A6-ADB9-4818639808FC}"/>
                </a:ext>
              </a:extLst>
            </p:cNvPr>
            <p:cNvGrpSpPr/>
            <p:nvPr/>
          </p:nvGrpSpPr>
          <p:grpSpPr>
            <a:xfrm>
              <a:off x="5502836" y="1547963"/>
              <a:ext cx="1097280" cy="799337"/>
              <a:chOff x="560065" y="5025296"/>
              <a:chExt cx="1097280" cy="799337"/>
            </a:xfrm>
          </p:grpSpPr>
          <p:sp>
            <p:nvSpPr>
              <p:cNvPr id="389" name="Rectangle: Rounded Corners 388">
                <a:extLst>
                  <a:ext uri="{FF2B5EF4-FFF2-40B4-BE49-F238E27FC236}">
                    <a16:creationId xmlns:a16="http://schemas.microsoft.com/office/drawing/2014/main" id="{3D6EF68F-C29D-A2E7-200A-FB1B95E28B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0" name="Oval 389">
                <a:extLst>
                  <a:ext uri="{FF2B5EF4-FFF2-40B4-BE49-F238E27FC236}">
                    <a16:creationId xmlns:a16="http://schemas.microsoft.com/office/drawing/2014/main" id="{5A7FBA71-3047-DC9D-7DA8-FF60BC10FDC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7" name="Group 226">
              <a:extLst>
                <a:ext uri="{FF2B5EF4-FFF2-40B4-BE49-F238E27FC236}">
                  <a16:creationId xmlns:a16="http://schemas.microsoft.com/office/drawing/2014/main" id="{CC79954C-3854-4BD8-8617-CEB194C4C1AA}"/>
                </a:ext>
              </a:extLst>
            </p:cNvPr>
            <p:cNvGrpSpPr/>
            <p:nvPr/>
          </p:nvGrpSpPr>
          <p:grpSpPr>
            <a:xfrm>
              <a:off x="4222377" y="1547963"/>
              <a:ext cx="1097280" cy="799337"/>
              <a:chOff x="560065" y="5025296"/>
              <a:chExt cx="1097280" cy="799337"/>
            </a:xfrm>
          </p:grpSpPr>
          <p:sp>
            <p:nvSpPr>
              <p:cNvPr id="387" name="Rectangle: Rounded Corners 386">
                <a:extLst>
                  <a:ext uri="{FF2B5EF4-FFF2-40B4-BE49-F238E27FC236}">
                    <a16:creationId xmlns:a16="http://schemas.microsoft.com/office/drawing/2014/main" id="{DE634A4F-B7A4-2CEA-35D1-95EB43B6E16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8" name="Oval 387">
                <a:extLst>
                  <a:ext uri="{FF2B5EF4-FFF2-40B4-BE49-F238E27FC236}">
                    <a16:creationId xmlns:a16="http://schemas.microsoft.com/office/drawing/2014/main" id="{136B531C-D8A8-032D-2304-C83EE7C6CD9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28" name="Group 227">
              <a:extLst>
                <a:ext uri="{FF2B5EF4-FFF2-40B4-BE49-F238E27FC236}">
                  <a16:creationId xmlns:a16="http://schemas.microsoft.com/office/drawing/2014/main" id="{F46D97E0-B5C8-BB8F-2BF3-8523F86AC00B}"/>
                </a:ext>
              </a:extLst>
            </p:cNvPr>
            <p:cNvGrpSpPr/>
            <p:nvPr/>
          </p:nvGrpSpPr>
          <p:grpSpPr>
            <a:xfrm>
              <a:off x="2941918" y="1547963"/>
              <a:ext cx="1097280" cy="799337"/>
              <a:chOff x="560065" y="5025296"/>
              <a:chExt cx="1097280" cy="799337"/>
            </a:xfrm>
          </p:grpSpPr>
          <p:sp>
            <p:nvSpPr>
              <p:cNvPr id="385" name="Rectangle: Rounded Corners 384">
                <a:extLst>
                  <a:ext uri="{FF2B5EF4-FFF2-40B4-BE49-F238E27FC236}">
                    <a16:creationId xmlns:a16="http://schemas.microsoft.com/office/drawing/2014/main" id="{455F1DF9-2A4C-60E7-5C4E-F500641B72B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6" name="Oval 385">
                <a:extLst>
                  <a:ext uri="{FF2B5EF4-FFF2-40B4-BE49-F238E27FC236}">
                    <a16:creationId xmlns:a16="http://schemas.microsoft.com/office/drawing/2014/main" id="{3F149AB2-66CF-B03F-C960-E6B871D5563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30" name="Group 229">
              <a:extLst>
                <a:ext uri="{FF2B5EF4-FFF2-40B4-BE49-F238E27FC236}">
                  <a16:creationId xmlns:a16="http://schemas.microsoft.com/office/drawing/2014/main" id="{9084BB70-BA91-6D7F-B59F-BB83B944522B}"/>
                </a:ext>
              </a:extLst>
            </p:cNvPr>
            <p:cNvGrpSpPr/>
            <p:nvPr/>
          </p:nvGrpSpPr>
          <p:grpSpPr>
            <a:xfrm>
              <a:off x="1661459" y="1547963"/>
              <a:ext cx="1097280" cy="799337"/>
              <a:chOff x="560065" y="5025296"/>
              <a:chExt cx="1097280" cy="799337"/>
            </a:xfrm>
          </p:grpSpPr>
          <p:sp>
            <p:nvSpPr>
              <p:cNvPr id="383" name="Rectangle: Rounded Corners 382">
                <a:extLst>
                  <a:ext uri="{FF2B5EF4-FFF2-40B4-BE49-F238E27FC236}">
                    <a16:creationId xmlns:a16="http://schemas.microsoft.com/office/drawing/2014/main" id="{6E07F581-DE6F-F2F7-DFF3-366813C1E2B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4" name="Oval 383">
                <a:extLst>
                  <a:ext uri="{FF2B5EF4-FFF2-40B4-BE49-F238E27FC236}">
                    <a16:creationId xmlns:a16="http://schemas.microsoft.com/office/drawing/2014/main" id="{BB6EC1CE-08FF-2711-8DC3-7339A31FAF2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1" name="Group 230">
              <a:extLst>
                <a:ext uri="{FF2B5EF4-FFF2-40B4-BE49-F238E27FC236}">
                  <a16:creationId xmlns:a16="http://schemas.microsoft.com/office/drawing/2014/main" id="{B329713F-049C-0E91-B2B8-EF1E5311561C}"/>
                </a:ext>
              </a:extLst>
            </p:cNvPr>
            <p:cNvGrpSpPr/>
            <p:nvPr/>
          </p:nvGrpSpPr>
          <p:grpSpPr>
            <a:xfrm>
              <a:off x="8063754" y="4643943"/>
              <a:ext cx="1097280" cy="685800"/>
              <a:chOff x="6771067" y="4966859"/>
              <a:chExt cx="1097280" cy="685800"/>
            </a:xfrm>
          </p:grpSpPr>
          <p:sp>
            <p:nvSpPr>
              <p:cNvPr id="381" name="Rectangle: Rounded Corners 380">
                <a:extLst>
                  <a:ext uri="{FF2B5EF4-FFF2-40B4-BE49-F238E27FC236}">
                    <a16:creationId xmlns:a16="http://schemas.microsoft.com/office/drawing/2014/main" id="{708B0419-FAD4-0D37-A0A3-6A182AA877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2" name="Oval 381">
                <a:extLst>
                  <a:ext uri="{FF2B5EF4-FFF2-40B4-BE49-F238E27FC236}">
                    <a16:creationId xmlns:a16="http://schemas.microsoft.com/office/drawing/2014/main" id="{355F2979-0124-86D5-028D-D55D57640C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3" name="Group 232">
              <a:extLst>
                <a:ext uri="{FF2B5EF4-FFF2-40B4-BE49-F238E27FC236}">
                  <a16:creationId xmlns:a16="http://schemas.microsoft.com/office/drawing/2014/main" id="{EA3ABF55-1AE3-104C-7F1C-AFF5FDD20DCD}"/>
                </a:ext>
              </a:extLst>
            </p:cNvPr>
            <p:cNvGrpSpPr/>
            <p:nvPr/>
          </p:nvGrpSpPr>
          <p:grpSpPr>
            <a:xfrm>
              <a:off x="8063754" y="3729543"/>
              <a:ext cx="1097280" cy="685800"/>
              <a:chOff x="6771067" y="4966859"/>
              <a:chExt cx="1097280" cy="685800"/>
            </a:xfrm>
          </p:grpSpPr>
          <p:sp>
            <p:nvSpPr>
              <p:cNvPr id="379" name="Rectangle: Rounded Corners 378">
                <a:extLst>
                  <a:ext uri="{FF2B5EF4-FFF2-40B4-BE49-F238E27FC236}">
                    <a16:creationId xmlns:a16="http://schemas.microsoft.com/office/drawing/2014/main" id="{78A34017-768E-E4E9-BF16-8C09433C5BD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0" name="Oval 379">
                <a:extLst>
                  <a:ext uri="{FF2B5EF4-FFF2-40B4-BE49-F238E27FC236}">
                    <a16:creationId xmlns:a16="http://schemas.microsoft.com/office/drawing/2014/main" id="{D58ED143-3EC7-A528-83B1-CDF36D0038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4" name="Group 233">
              <a:extLst>
                <a:ext uri="{FF2B5EF4-FFF2-40B4-BE49-F238E27FC236}">
                  <a16:creationId xmlns:a16="http://schemas.microsoft.com/office/drawing/2014/main" id="{FCCC47B0-01FC-5A87-0F92-A3A5078A28D7}"/>
                </a:ext>
              </a:extLst>
            </p:cNvPr>
            <p:cNvGrpSpPr/>
            <p:nvPr/>
          </p:nvGrpSpPr>
          <p:grpSpPr>
            <a:xfrm>
              <a:off x="8063754" y="2815143"/>
              <a:ext cx="1097280" cy="685800"/>
              <a:chOff x="6771067" y="4966859"/>
              <a:chExt cx="1097280" cy="685800"/>
            </a:xfrm>
          </p:grpSpPr>
          <p:sp>
            <p:nvSpPr>
              <p:cNvPr id="377" name="Rectangle: Rounded Corners 376">
                <a:extLst>
                  <a:ext uri="{FF2B5EF4-FFF2-40B4-BE49-F238E27FC236}">
                    <a16:creationId xmlns:a16="http://schemas.microsoft.com/office/drawing/2014/main" id="{B81B2D01-5905-B4FF-CF77-620F4274B1B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8" name="Oval 377">
                <a:extLst>
                  <a:ext uri="{FF2B5EF4-FFF2-40B4-BE49-F238E27FC236}">
                    <a16:creationId xmlns:a16="http://schemas.microsoft.com/office/drawing/2014/main" id="{705DEE71-031C-07D8-B5EA-508F345CC16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6" name="Group 235">
              <a:extLst>
                <a:ext uri="{FF2B5EF4-FFF2-40B4-BE49-F238E27FC236}">
                  <a16:creationId xmlns:a16="http://schemas.microsoft.com/office/drawing/2014/main" id="{6277E11B-C102-7EEC-4A6E-6E41725F17C5}"/>
                </a:ext>
              </a:extLst>
            </p:cNvPr>
            <p:cNvGrpSpPr/>
            <p:nvPr/>
          </p:nvGrpSpPr>
          <p:grpSpPr>
            <a:xfrm>
              <a:off x="6783295" y="5558343"/>
              <a:ext cx="1097280" cy="685800"/>
              <a:chOff x="6771067" y="4966859"/>
              <a:chExt cx="1097280" cy="685800"/>
            </a:xfrm>
          </p:grpSpPr>
          <p:sp>
            <p:nvSpPr>
              <p:cNvPr id="375" name="Rectangle: Rounded Corners 374">
                <a:extLst>
                  <a:ext uri="{FF2B5EF4-FFF2-40B4-BE49-F238E27FC236}">
                    <a16:creationId xmlns:a16="http://schemas.microsoft.com/office/drawing/2014/main" id="{E033722C-FF71-233E-C0E3-3A71CD6F417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6" name="Oval 375">
                <a:extLst>
                  <a:ext uri="{FF2B5EF4-FFF2-40B4-BE49-F238E27FC236}">
                    <a16:creationId xmlns:a16="http://schemas.microsoft.com/office/drawing/2014/main" id="{FE18D928-0BA2-78C1-A1B7-CB631A7B70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7" name="Group 236">
              <a:extLst>
                <a:ext uri="{FF2B5EF4-FFF2-40B4-BE49-F238E27FC236}">
                  <a16:creationId xmlns:a16="http://schemas.microsoft.com/office/drawing/2014/main" id="{626F7C20-21E0-45BC-B315-1BF6307592AA}"/>
                </a:ext>
              </a:extLst>
            </p:cNvPr>
            <p:cNvGrpSpPr/>
            <p:nvPr/>
          </p:nvGrpSpPr>
          <p:grpSpPr>
            <a:xfrm>
              <a:off x="6783295" y="4643943"/>
              <a:ext cx="1097280" cy="685800"/>
              <a:chOff x="6771067" y="4966859"/>
              <a:chExt cx="1097280" cy="685800"/>
            </a:xfrm>
          </p:grpSpPr>
          <p:sp>
            <p:nvSpPr>
              <p:cNvPr id="373" name="Rectangle: Rounded Corners 372">
                <a:extLst>
                  <a:ext uri="{FF2B5EF4-FFF2-40B4-BE49-F238E27FC236}">
                    <a16:creationId xmlns:a16="http://schemas.microsoft.com/office/drawing/2014/main" id="{56543F03-3907-31F0-40A7-F0384223FE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4" name="Oval 373">
                <a:extLst>
                  <a:ext uri="{FF2B5EF4-FFF2-40B4-BE49-F238E27FC236}">
                    <a16:creationId xmlns:a16="http://schemas.microsoft.com/office/drawing/2014/main" id="{08AB3C1F-3D27-5C94-E25B-CC3A3AB1303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9" name="Group 238">
              <a:extLst>
                <a:ext uri="{FF2B5EF4-FFF2-40B4-BE49-F238E27FC236}">
                  <a16:creationId xmlns:a16="http://schemas.microsoft.com/office/drawing/2014/main" id="{5D0F420C-8785-AD09-C4C1-00A1C890B17B}"/>
                </a:ext>
              </a:extLst>
            </p:cNvPr>
            <p:cNvGrpSpPr/>
            <p:nvPr/>
          </p:nvGrpSpPr>
          <p:grpSpPr>
            <a:xfrm>
              <a:off x="6783295" y="3729543"/>
              <a:ext cx="1097280" cy="685800"/>
              <a:chOff x="6771067" y="4966859"/>
              <a:chExt cx="1097280" cy="685800"/>
            </a:xfrm>
          </p:grpSpPr>
          <p:sp>
            <p:nvSpPr>
              <p:cNvPr id="371" name="Rectangle: Rounded Corners 370">
                <a:extLst>
                  <a:ext uri="{FF2B5EF4-FFF2-40B4-BE49-F238E27FC236}">
                    <a16:creationId xmlns:a16="http://schemas.microsoft.com/office/drawing/2014/main" id="{0488BECA-320A-6D3C-BA9A-1827B28947B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2" name="Oval 371">
                <a:extLst>
                  <a:ext uri="{FF2B5EF4-FFF2-40B4-BE49-F238E27FC236}">
                    <a16:creationId xmlns:a16="http://schemas.microsoft.com/office/drawing/2014/main" id="{57CFB0C4-DEAE-E6DF-5E75-4718F3CDF89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0" name="Group 239">
              <a:extLst>
                <a:ext uri="{FF2B5EF4-FFF2-40B4-BE49-F238E27FC236}">
                  <a16:creationId xmlns:a16="http://schemas.microsoft.com/office/drawing/2014/main" id="{7AD304F9-BF36-2C23-4CD8-198778F561BA}"/>
                </a:ext>
              </a:extLst>
            </p:cNvPr>
            <p:cNvGrpSpPr/>
            <p:nvPr/>
          </p:nvGrpSpPr>
          <p:grpSpPr>
            <a:xfrm>
              <a:off x="6783295" y="2815143"/>
              <a:ext cx="1097280" cy="685800"/>
              <a:chOff x="6771067" y="4966859"/>
              <a:chExt cx="1097280" cy="685800"/>
            </a:xfrm>
          </p:grpSpPr>
          <p:sp>
            <p:nvSpPr>
              <p:cNvPr id="369" name="Rectangle: Rounded Corners 368">
                <a:extLst>
                  <a:ext uri="{FF2B5EF4-FFF2-40B4-BE49-F238E27FC236}">
                    <a16:creationId xmlns:a16="http://schemas.microsoft.com/office/drawing/2014/main" id="{213CA9BB-50E9-400A-15D3-9891B0BE4ED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0" name="Oval 369">
                <a:extLst>
                  <a:ext uri="{FF2B5EF4-FFF2-40B4-BE49-F238E27FC236}">
                    <a16:creationId xmlns:a16="http://schemas.microsoft.com/office/drawing/2014/main" id="{04F8C45A-B47F-3209-8904-8AC219634A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1" name="Group 240">
              <a:extLst>
                <a:ext uri="{FF2B5EF4-FFF2-40B4-BE49-F238E27FC236}">
                  <a16:creationId xmlns:a16="http://schemas.microsoft.com/office/drawing/2014/main" id="{644DCEF1-0968-0A3F-6CFC-4F757936E54D}"/>
                </a:ext>
              </a:extLst>
            </p:cNvPr>
            <p:cNvGrpSpPr/>
            <p:nvPr/>
          </p:nvGrpSpPr>
          <p:grpSpPr>
            <a:xfrm>
              <a:off x="5502836" y="4643943"/>
              <a:ext cx="1097280" cy="685800"/>
              <a:chOff x="6771067" y="4966859"/>
              <a:chExt cx="1097280" cy="685800"/>
            </a:xfrm>
          </p:grpSpPr>
          <p:sp>
            <p:nvSpPr>
              <p:cNvPr id="367" name="Rectangle: Rounded Corners 366">
                <a:extLst>
                  <a:ext uri="{FF2B5EF4-FFF2-40B4-BE49-F238E27FC236}">
                    <a16:creationId xmlns:a16="http://schemas.microsoft.com/office/drawing/2014/main" id="{BB91C5F8-2ECA-B496-6E15-FB74A15890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8" name="Oval 367">
                <a:extLst>
                  <a:ext uri="{FF2B5EF4-FFF2-40B4-BE49-F238E27FC236}">
                    <a16:creationId xmlns:a16="http://schemas.microsoft.com/office/drawing/2014/main" id="{8EB2A422-CD9D-DB06-C6F5-3192ED8087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2" name="Group 241">
              <a:extLst>
                <a:ext uri="{FF2B5EF4-FFF2-40B4-BE49-F238E27FC236}">
                  <a16:creationId xmlns:a16="http://schemas.microsoft.com/office/drawing/2014/main" id="{F2588D4D-A5FF-266D-AE39-C5E3FA452E3C}"/>
                </a:ext>
              </a:extLst>
            </p:cNvPr>
            <p:cNvGrpSpPr/>
            <p:nvPr/>
          </p:nvGrpSpPr>
          <p:grpSpPr>
            <a:xfrm>
              <a:off x="5502836" y="3729543"/>
              <a:ext cx="1097280" cy="685800"/>
              <a:chOff x="6771067" y="4966859"/>
              <a:chExt cx="1097280" cy="685800"/>
            </a:xfrm>
          </p:grpSpPr>
          <p:sp>
            <p:nvSpPr>
              <p:cNvPr id="365" name="Rectangle: Rounded Corners 364">
                <a:extLst>
                  <a:ext uri="{FF2B5EF4-FFF2-40B4-BE49-F238E27FC236}">
                    <a16:creationId xmlns:a16="http://schemas.microsoft.com/office/drawing/2014/main" id="{753AA952-CD79-F074-7FD6-52CE877F9D8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6" name="Oval 365">
                <a:extLst>
                  <a:ext uri="{FF2B5EF4-FFF2-40B4-BE49-F238E27FC236}">
                    <a16:creationId xmlns:a16="http://schemas.microsoft.com/office/drawing/2014/main" id="{CDE06FD3-F27D-347F-6041-6EECC12463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4" name="Group 243">
              <a:extLst>
                <a:ext uri="{FF2B5EF4-FFF2-40B4-BE49-F238E27FC236}">
                  <a16:creationId xmlns:a16="http://schemas.microsoft.com/office/drawing/2014/main" id="{FAE1507D-62B8-8C9F-5551-CA84FA75A763}"/>
                </a:ext>
              </a:extLst>
            </p:cNvPr>
            <p:cNvGrpSpPr/>
            <p:nvPr/>
          </p:nvGrpSpPr>
          <p:grpSpPr>
            <a:xfrm>
              <a:off x="5502836" y="2815143"/>
              <a:ext cx="1097280" cy="685800"/>
              <a:chOff x="6771067" y="4966859"/>
              <a:chExt cx="1097280" cy="685800"/>
            </a:xfrm>
          </p:grpSpPr>
          <p:sp>
            <p:nvSpPr>
              <p:cNvPr id="363" name="Rectangle: Rounded Corners 362">
                <a:extLst>
                  <a:ext uri="{FF2B5EF4-FFF2-40B4-BE49-F238E27FC236}">
                    <a16:creationId xmlns:a16="http://schemas.microsoft.com/office/drawing/2014/main" id="{F19CB0E8-5ACB-B6CC-81E1-ABECF73DE5D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4" name="Oval 363">
                <a:extLst>
                  <a:ext uri="{FF2B5EF4-FFF2-40B4-BE49-F238E27FC236}">
                    <a16:creationId xmlns:a16="http://schemas.microsoft.com/office/drawing/2014/main" id="{C323B2E6-4063-11F1-DAAF-80FE4F254B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5" name="Group 244">
              <a:extLst>
                <a:ext uri="{FF2B5EF4-FFF2-40B4-BE49-F238E27FC236}">
                  <a16:creationId xmlns:a16="http://schemas.microsoft.com/office/drawing/2014/main" id="{86AFC697-17CB-2D65-1102-5449B14996CB}"/>
                </a:ext>
              </a:extLst>
            </p:cNvPr>
            <p:cNvGrpSpPr/>
            <p:nvPr/>
          </p:nvGrpSpPr>
          <p:grpSpPr>
            <a:xfrm>
              <a:off x="4222377" y="4643943"/>
              <a:ext cx="1097280" cy="685800"/>
              <a:chOff x="6771067" y="4966859"/>
              <a:chExt cx="1097280" cy="685800"/>
            </a:xfrm>
          </p:grpSpPr>
          <p:sp>
            <p:nvSpPr>
              <p:cNvPr id="361" name="Rectangle: Rounded Corners 360">
                <a:extLst>
                  <a:ext uri="{FF2B5EF4-FFF2-40B4-BE49-F238E27FC236}">
                    <a16:creationId xmlns:a16="http://schemas.microsoft.com/office/drawing/2014/main" id="{78A7A004-FE72-5D1B-C3CA-29BB13CA447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2" name="Oval 361">
                <a:extLst>
                  <a:ext uri="{FF2B5EF4-FFF2-40B4-BE49-F238E27FC236}">
                    <a16:creationId xmlns:a16="http://schemas.microsoft.com/office/drawing/2014/main" id="{DAFE2344-5CBE-B6B0-C078-5FE795CE624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6" name="Group 245">
              <a:extLst>
                <a:ext uri="{FF2B5EF4-FFF2-40B4-BE49-F238E27FC236}">
                  <a16:creationId xmlns:a16="http://schemas.microsoft.com/office/drawing/2014/main" id="{7608BFC8-29FC-4BD9-3C48-833E1A75219F}"/>
                </a:ext>
              </a:extLst>
            </p:cNvPr>
            <p:cNvGrpSpPr/>
            <p:nvPr/>
          </p:nvGrpSpPr>
          <p:grpSpPr>
            <a:xfrm>
              <a:off x="4222377" y="3729543"/>
              <a:ext cx="1097280" cy="685800"/>
              <a:chOff x="6771067" y="4966859"/>
              <a:chExt cx="1097280" cy="685800"/>
            </a:xfrm>
          </p:grpSpPr>
          <p:sp>
            <p:nvSpPr>
              <p:cNvPr id="359" name="Rectangle: Rounded Corners 358">
                <a:extLst>
                  <a:ext uri="{FF2B5EF4-FFF2-40B4-BE49-F238E27FC236}">
                    <a16:creationId xmlns:a16="http://schemas.microsoft.com/office/drawing/2014/main" id="{247F5525-611D-5FF4-E897-5C55AFEB118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0" name="Oval 359">
                <a:extLst>
                  <a:ext uri="{FF2B5EF4-FFF2-40B4-BE49-F238E27FC236}">
                    <a16:creationId xmlns:a16="http://schemas.microsoft.com/office/drawing/2014/main" id="{2F8EB85E-EE38-8163-EB52-F9E4D2ECDE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7" name="Group 246">
              <a:extLst>
                <a:ext uri="{FF2B5EF4-FFF2-40B4-BE49-F238E27FC236}">
                  <a16:creationId xmlns:a16="http://schemas.microsoft.com/office/drawing/2014/main" id="{129BB9E4-F643-C5CC-CB74-F06BF398848C}"/>
                </a:ext>
              </a:extLst>
            </p:cNvPr>
            <p:cNvGrpSpPr/>
            <p:nvPr/>
          </p:nvGrpSpPr>
          <p:grpSpPr>
            <a:xfrm>
              <a:off x="4222377" y="2815143"/>
              <a:ext cx="1097280" cy="685800"/>
              <a:chOff x="6771067" y="4966859"/>
              <a:chExt cx="1097280" cy="685800"/>
            </a:xfrm>
          </p:grpSpPr>
          <p:sp>
            <p:nvSpPr>
              <p:cNvPr id="357" name="Rectangle: Rounded Corners 356">
                <a:extLst>
                  <a:ext uri="{FF2B5EF4-FFF2-40B4-BE49-F238E27FC236}">
                    <a16:creationId xmlns:a16="http://schemas.microsoft.com/office/drawing/2014/main" id="{C5C544DC-DD00-D474-CF8F-33B17441BA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8" name="Oval 357">
                <a:extLst>
                  <a:ext uri="{FF2B5EF4-FFF2-40B4-BE49-F238E27FC236}">
                    <a16:creationId xmlns:a16="http://schemas.microsoft.com/office/drawing/2014/main" id="{852225F2-700D-53E7-F74C-BE6C32CAF1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8" name="Group 247">
              <a:extLst>
                <a:ext uri="{FF2B5EF4-FFF2-40B4-BE49-F238E27FC236}">
                  <a16:creationId xmlns:a16="http://schemas.microsoft.com/office/drawing/2014/main" id="{E9A9333D-6E63-FEDA-62EB-CB5241DF2805}"/>
                </a:ext>
              </a:extLst>
            </p:cNvPr>
            <p:cNvGrpSpPr/>
            <p:nvPr/>
          </p:nvGrpSpPr>
          <p:grpSpPr>
            <a:xfrm>
              <a:off x="2941918" y="5558343"/>
              <a:ext cx="1097280" cy="685800"/>
              <a:chOff x="6771067" y="4966859"/>
              <a:chExt cx="1097280" cy="685800"/>
            </a:xfrm>
          </p:grpSpPr>
          <p:sp>
            <p:nvSpPr>
              <p:cNvPr id="355" name="Rectangle: Rounded Corners 354">
                <a:extLst>
                  <a:ext uri="{FF2B5EF4-FFF2-40B4-BE49-F238E27FC236}">
                    <a16:creationId xmlns:a16="http://schemas.microsoft.com/office/drawing/2014/main" id="{CF28823F-7BB2-C4B3-7805-3B523A7EF3C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6" name="Oval 355">
                <a:extLst>
                  <a:ext uri="{FF2B5EF4-FFF2-40B4-BE49-F238E27FC236}">
                    <a16:creationId xmlns:a16="http://schemas.microsoft.com/office/drawing/2014/main" id="{6FD60807-D88B-7D78-6B05-D2DDDF2291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9" name="Group 248">
              <a:extLst>
                <a:ext uri="{FF2B5EF4-FFF2-40B4-BE49-F238E27FC236}">
                  <a16:creationId xmlns:a16="http://schemas.microsoft.com/office/drawing/2014/main" id="{F40BC871-E6DD-6C28-C44B-AF2FA0DB0E46}"/>
                </a:ext>
              </a:extLst>
            </p:cNvPr>
            <p:cNvGrpSpPr/>
            <p:nvPr/>
          </p:nvGrpSpPr>
          <p:grpSpPr>
            <a:xfrm>
              <a:off x="2941918" y="4643943"/>
              <a:ext cx="1097280" cy="685800"/>
              <a:chOff x="6771067" y="4966859"/>
              <a:chExt cx="1097280" cy="685800"/>
            </a:xfrm>
          </p:grpSpPr>
          <p:sp>
            <p:nvSpPr>
              <p:cNvPr id="353" name="Rectangle: Rounded Corners 352">
                <a:extLst>
                  <a:ext uri="{FF2B5EF4-FFF2-40B4-BE49-F238E27FC236}">
                    <a16:creationId xmlns:a16="http://schemas.microsoft.com/office/drawing/2014/main" id="{6FEE1D18-9AB1-604A-E5C9-EDE7EEA4A72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4" name="Oval 353">
                <a:extLst>
                  <a:ext uri="{FF2B5EF4-FFF2-40B4-BE49-F238E27FC236}">
                    <a16:creationId xmlns:a16="http://schemas.microsoft.com/office/drawing/2014/main" id="{75EEDBF7-A489-F893-B459-279BA09440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0" name="Group 249">
              <a:extLst>
                <a:ext uri="{FF2B5EF4-FFF2-40B4-BE49-F238E27FC236}">
                  <a16:creationId xmlns:a16="http://schemas.microsoft.com/office/drawing/2014/main" id="{B3262195-243C-9853-0811-74F09A47AE7B}"/>
                </a:ext>
              </a:extLst>
            </p:cNvPr>
            <p:cNvGrpSpPr/>
            <p:nvPr/>
          </p:nvGrpSpPr>
          <p:grpSpPr>
            <a:xfrm>
              <a:off x="2941918" y="3729543"/>
              <a:ext cx="1097280" cy="685800"/>
              <a:chOff x="6771067" y="4966859"/>
              <a:chExt cx="1097280" cy="685800"/>
            </a:xfrm>
          </p:grpSpPr>
          <p:sp>
            <p:nvSpPr>
              <p:cNvPr id="351" name="Rectangle: Rounded Corners 350">
                <a:extLst>
                  <a:ext uri="{FF2B5EF4-FFF2-40B4-BE49-F238E27FC236}">
                    <a16:creationId xmlns:a16="http://schemas.microsoft.com/office/drawing/2014/main" id="{0E8F2DDF-9126-74EC-1F9A-668C29DB9E6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2" name="Oval 351">
                <a:extLst>
                  <a:ext uri="{FF2B5EF4-FFF2-40B4-BE49-F238E27FC236}">
                    <a16:creationId xmlns:a16="http://schemas.microsoft.com/office/drawing/2014/main" id="{52BF8AA6-A4A2-85E6-A2AF-6C2C3F365C6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1" name="Group 250">
              <a:extLst>
                <a:ext uri="{FF2B5EF4-FFF2-40B4-BE49-F238E27FC236}">
                  <a16:creationId xmlns:a16="http://schemas.microsoft.com/office/drawing/2014/main" id="{AA3C5A97-CFED-DCFA-4E47-ECF9D75E9875}"/>
                </a:ext>
              </a:extLst>
            </p:cNvPr>
            <p:cNvGrpSpPr/>
            <p:nvPr/>
          </p:nvGrpSpPr>
          <p:grpSpPr>
            <a:xfrm>
              <a:off x="2941918" y="2815143"/>
              <a:ext cx="1097280" cy="685800"/>
              <a:chOff x="6771067" y="4966859"/>
              <a:chExt cx="1097280" cy="685800"/>
            </a:xfrm>
          </p:grpSpPr>
          <p:sp>
            <p:nvSpPr>
              <p:cNvPr id="349" name="Rectangle: Rounded Corners 348">
                <a:extLst>
                  <a:ext uri="{FF2B5EF4-FFF2-40B4-BE49-F238E27FC236}">
                    <a16:creationId xmlns:a16="http://schemas.microsoft.com/office/drawing/2014/main" id="{FC7C4B30-7248-91ED-868F-AF860EA9499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0" name="Oval 349">
                <a:extLst>
                  <a:ext uri="{FF2B5EF4-FFF2-40B4-BE49-F238E27FC236}">
                    <a16:creationId xmlns:a16="http://schemas.microsoft.com/office/drawing/2014/main" id="{07A380DD-7F02-51C4-F1B1-793E513D03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2" name="Group 251">
              <a:extLst>
                <a:ext uri="{FF2B5EF4-FFF2-40B4-BE49-F238E27FC236}">
                  <a16:creationId xmlns:a16="http://schemas.microsoft.com/office/drawing/2014/main" id="{4B411EC7-66F7-BC61-E8CF-50A00DA76328}"/>
                </a:ext>
              </a:extLst>
            </p:cNvPr>
            <p:cNvGrpSpPr/>
            <p:nvPr/>
          </p:nvGrpSpPr>
          <p:grpSpPr>
            <a:xfrm>
              <a:off x="1661459" y="4643943"/>
              <a:ext cx="1097280" cy="685800"/>
              <a:chOff x="6771067" y="4966859"/>
              <a:chExt cx="1097280" cy="685800"/>
            </a:xfrm>
          </p:grpSpPr>
          <p:sp>
            <p:nvSpPr>
              <p:cNvPr id="347" name="Rectangle: Rounded Corners 346">
                <a:extLst>
                  <a:ext uri="{FF2B5EF4-FFF2-40B4-BE49-F238E27FC236}">
                    <a16:creationId xmlns:a16="http://schemas.microsoft.com/office/drawing/2014/main" id="{969D8AA5-B190-CBBA-894B-3E56902DB619}"/>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8" name="Oval 347">
                <a:extLst>
                  <a:ext uri="{FF2B5EF4-FFF2-40B4-BE49-F238E27FC236}">
                    <a16:creationId xmlns:a16="http://schemas.microsoft.com/office/drawing/2014/main" id="{CD42E67C-EC4B-07B3-8045-B009AC49BD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3" name="Group 252">
              <a:extLst>
                <a:ext uri="{FF2B5EF4-FFF2-40B4-BE49-F238E27FC236}">
                  <a16:creationId xmlns:a16="http://schemas.microsoft.com/office/drawing/2014/main" id="{FF8E169B-1FB4-E3A2-7BD1-59C1EF9AE5BB}"/>
                </a:ext>
              </a:extLst>
            </p:cNvPr>
            <p:cNvGrpSpPr/>
            <p:nvPr/>
          </p:nvGrpSpPr>
          <p:grpSpPr>
            <a:xfrm>
              <a:off x="1661459" y="3729543"/>
              <a:ext cx="1097280" cy="685800"/>
              <a:chOff x="6771067" y="4966859"/>
              <a:chExt cx="1097280" cy="685800"/>
            </a:xfrm>
          </p:grpSpPr>
          <p:sp>
            <p:nvSpPr>
              <p:cNvPr id="345" name="Rectangle: Rounded Corners 344">
                <a:extLst>
                  <a:ext uri="{FF2B5EF4-FFF2-40B4-BE49-F238E27FC236}">
                    <a16:creationId xmlns:a16="http://schemas.microsoft.com/office/drawing/2014/main" id="{52E86DBC-CA4B-B537-E8B7-81FDE044F6C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6" name="Oval 345">
                <a:extLst>
                  <a:ext uri="{FF2B5EF4-FFF2-40B4-BE49-F238E27FC236}">
                    <a16:creationId xmlns:a16="http://schemas.microsoft.com/office/drawing/2014/main" id="{5E3E1629-20EB-ED7B-EBBD-29C282906A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4" name="Group 253">
              <a:extLst>
                <a:ext uri="{FF2B5EF4-FFF2-40B4-BE49-F238E27FC236}">
                  <a16:creationId xmlns:a16="http://schemas.microsoft.com/office/drawing/2014/main" id="{75B3F43B-A1DF-3156-8ED1-73DFAFAE3BCC}"/>
                </a:ext>
              </a:extLst>
            </p:cNvPr>
            <p:cNvGrpSpPr/>
            <p:nvPr/>
          </p:nvGrpSpPr>
          <p:grpSpPr>
            <a:xfrm>
              <a:off x="1661459" y="2815143"/>
              <a:ext cx="1097280" cy="685800"/>
              <a:chOff x="6771067" y="4966859"/>
              <a:chExt cx="1097280" cy="685800"/>
            </a:xfrm>
          </p:grpSpPr>
          <p:sp>
            <p:nvSpPr>
              <p:cNvPr id="343" name="Rectangle: Rounded Corners 342">
                <a:extLst>
                  <a:ext uri="{FF2B5EF4-FFF2-40B4-BE49-F238E27FC236}">
                    <a16:creationId xmlns:a16="http://schemas.microsoft.com/office/drawing/2014/main" id="{F410D234-864D-8264-C729-B0484A12BAC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4" name="Oval 343">
                <a:extLst>
                  <a:ext uri="{FF2B5EF4-FFF2-40B4-BE49-F238E27FC236}">
                    <a16:creationId xmlns:a16="http://schemas.microsoft.com/office/drawing/2014/main" id="{5B255191-ECAC-0A99-AA51-60DA7C9E82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5" name="Group 254">
              <a:extLst>
                <a:ext uri="{FF2B5EF4-FFF2-40B4-BE49-F238E27FC236}">
                  <a16:creationId xmlns:a16="http://schemas.microsoft.com/office/drawing/2014/main" id="{4DCC4755-F60F-E2A3-3E65-F2AB213EE5CB}"/>
                </a:ext>
              </a:extLst>
            </p:cNvPr>
            <p:cNvGrpSpPr/>
            <p:nvPr/>
          </p:nvGrpSpPr>
          <p:grpSpPr>
            <a:xfrm>
              <a:off x="381000" y="3729543"/>
              <a:ext cx="1097280" cy="685800"/>
              <a:chOff x="6771067" y="4966859"/>
              <a:chExt cx="1097280" cy="685800"/>
            </a:xfrm>
          </p:grpSpPr>
          <p:sp>
            <p:nvSpPr>
              <p:cNvPr id="341" name="Rectangle: Rounded Corners 340">
                <a:extLst>
                  <a:ext uri="{FF2B5EF4-FFF2-40B4-BE49-F238E27FC236}">
                    <a16:creationId xmlns:a16="http://schemas.microsoft.com/office/drawing/2014/main" id="{9E92CC50-9B13-6B34-7C28-072AAA96011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2" name="Oval 341">
                <a:extLst>
                  <a:ext uri="{FF2B5EF4-FFF2-40B4-BE49-F238E27FC236}">
                    <a16:creationId xmlns:a16="http://schemas.microsoft.com/office/drawing/2014/main" id="{D7289DC3-5A14-3BB1-C9C8-86D8DC00CD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6" name="Group 255">
              <a:extLst>
                <a:ext uri="{FF2B5EF4-FFF2-40B4-BE49-F238E27FC236}">
                  <a16:creationId xmlns:a16="http://schemas.microsoft.com/office/drawing/2014/main" id="{086D9574-26F5-5C12-A2E0-5A334DA0F2D4}"/>
                </a:ext>
              </a:extLst>
            </p:cNvPr>
            <p:cNvGrpSpPr/>
            <p:nvPr/>
          </p:nvGrpSpPr>
          <p:grpSpPr>
            <a:xfrm>
              <a:off x="381000" y="2815143"/>
              <a:ext cx="1097280" cy="685800"/>
              <a:chOff x="6771067" y="4966859"/>
              <a:chExt cx="1097280" cy="685800"/>
            </a:xfrm>
          </p:grpSpPr>
          <p:sp>
            <p:nvSpPr>
              <p:cNvPr id="339" name="Rectangle: Rounded Corners 338">
                <a:extLst>
                  <a:ext uri="{FF2B5EF4-FFF2-40B4-BE49-F238E27FC236}">
                    <a16:creationId xmlns:a16="http://schemas.microsoft.com/office/drawing/2014/main" id="{452AD31A-CEE2-9E9B-5D82-A091502226E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0" name="Oval 339">
                <a:extLst>
                  <a:ext uri="{FF2B5EF4-FFF2-40B4-BE49-F238E27FC236}">
                    <a16:creationId xmlns:a16="http://schemas.microsoft.com/office/drawing/2014/main" id="{3BED09B2-688C-40B6-529C-3FF7EE30BC8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7" name="Group 256">
              <a:extLst>
                <a:ext uri="{FF2B5EF4-FFF2-40B4-BE49-F238E27FC236}">
                  <a16:creationId xmlns:a16="http://schemas.microsoft.com/office/drawing/2014/main" id="{0F3303BE-34B0-CCEA-FD1C-1C535FF1B11D}"/>
                </a:ext>
              </a:extLst>
            </p:cNvPr>
            <p:cNvGrpSpPr/>
            <p:nvPr/>
          </p:nvGrpSpPr>
          <p:grpSpPr>
            <a:xfrm>
              <a:off x="10624674" y="4643943"/>
              <a:ext cx="1097280" cy="685800"/>
              <a:chOff x="6771067" y="4966859"/>
              <a:chExt cx="1097280" cy="685800"/>
            </a:xfrm>
          </p:grpSpPr>
          <p:sp>
            <p:nvSpPr>
              <p:cNvPr id="337" name="Rectangle: Rounded Corners 336">
                <a:extLst>
                  <a:ext uri="{FF2B5EF4-FFF2-40B4-BE49-F238E27FC236}">
                    <a16:creationId xmlns:a16="http://schemas.microsoft.com/office/drawing/2014/main" id="{FBFCFC04-36D7-0242-18F2-D39B48AEBFB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8" name="Oval 337">
                <a:extLst>
                  <a:ext uri="{FF2B5EF4-FFF2-40B4-BE49-F238E27FC236}">
                    <a16:creationId xmlns:a16="http://schemas.microsoft.com/office/drawing/2014/main" id="{205441F9-A74E-2876-9E8F-3EEC6FA2CB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8" name="Group 257">
              <a:extLst>
                <a:ext uri="{FF2B5EF4-FFF2-40B4-BE49-F238E27FC236}">
                  <a16:creationId xmlns:a16="http://schemas.microsoft.com/office/drawing/2014/main" id="{A966C154-D896-B3AC-44A8-2AD0EB59668C}"/>
                </a:ext>
              </a:extLst>
            </p:cNvPr>
            <p:cNvGrpSpPr/>
            <p:nvPr/>
          </p:nvGrpSpPr>
          <p:grpSpPr>
            <a:xfrm>
              <a:off x="10624674" y="3729543"/>
              <a:ext cx="1097280" cy="685800"/>
              <a:chOff x="6771067" y="4966859"/>
              <a:chExt cx="1097280" cy="685800"/>
            </a:xfrm>
          </p:grpSpPr>
          <p:sp>
            <p:nvSpPr>
              <p:cNvPr id="335" name="Rectangle: Rounded Corners 334">
                <a:extLst>
                  <a:ext uri="{FF2B5EF4-FFF2-40B4-BE49-F238E27FC236}">
                    <a16:creationId xmlns:a16="http://schemas.microsoft.com/office/drawing/2014/main" id="{14F04959-3C98-5527-4C64-0577CBA50FE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6" name="Oval 335">
                <a:extLst>
                  <a:ext uri="{FF2B5EF4-FFF2-40B4-BE49-F238E27FC236}">
                    <a16:creationId xmlns:a16="http://schemas.microsoft.com/office/drawing/2014/main" id="{9F67D8DB-66FC-EC29-9348-EA8C993940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9" name="Group 258">
              <a:extLst>
                <a:ext uri="{FF2B5EF4-FFF2-40B4-BE49-F238E27FC236}">
                  <a16:creationId xmlns:a16="http://schemas.microsoft.com/office/drawing/2014/main" id="{31AEC45A-B129-F737-1005-B9DD20116F8C}"/>
                </a:ext>
              </a:extLst>
            </p:cNvPr>
            <p:cNvGrpSpPr/>
            <p:nvPr/>
          </p:nvGrpSpPr>
          <p:grpSpPr>
            <a:xfrm>
              <a:off x="10624674" y="2815143"/>
              <a:ext cx="1097280" cy="685800"/>
              <a:chOff x="6771067" y="4966859"/>
              <a:chExt cx="1097280" cy="685800"/>
            </a:xfrm>
          </p:grpSpPr>
          <p:sp>
            <p:nvSpPr>
              <p:cNvPr id="333" name="Rectangle: Rounded Corners 332">
                <a:extLst>
                  <a:ext uri="{FF2B5EF4-FFF2-40B4-BE49-F238E27FC236}">
                    <a16:creationId xmlns:a16="http://schemas.microsoft.com/office/drawing/2014/main" id="{EB1CE7FE-3E0F-219D-3D40-3B90D077EA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4" name="Oval 333">
                <a:extLst>
                  <a:ext uri="{FF2B5EF4-FFF2-40B4-BE49-F238E27FC236}">
                    <a16:creationId xmlns:a16="http://schemas.microsoft.com/office/drawing/2014/main" id="{C1271D8E-68BF-8701-31D7-BF640B79010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0" name="Straight Arrow Connector 259">
              <a:extLst>
                <a:ext uri="{FF2B5EF4-FFF2-40B4-BE49-F238E27FC236}">
                  <a16:creationId xmlns:a16="http://schemas.microsoft.com/office/drawing/2014/main" id="{DB6E76A0-95EE-43EC-EE54-64C959A7BBEA}"/>
                </a:ext>
              </a:extLst>
            </p:cNvPr>
            <p:cNvCxnSpPr>
              <a:cxnSpLocks/>
              <a:stCxn id="399" idx="3"/>
              <a:endCxn id="383"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B155D2E3-CCFB-9017-9A72-37C4DCAD0469}"/>
                </a:ext>
              </a:extLst>
            </p:cNvPr>
            <p:cNvCxnSpPr>
              <a:cxnSpLocks/>
              <a:stCxn id="383" idx="3"/>
              <a:endCxn id="385"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C2A5EA77-A36B-6655-1E09-DAD0A37F5B73}"/>
                </a:ext>
              </a:extLst>
            </p:cNvPr>
            <p:cNvCxnSpPr>
              <a:cxnSpLocks/>
              <a:stCxn id="385" idx="3"/>
              <a:endCxn id="387"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F481FD3-96C1-DCE5-7C37-AD010D75A45B}"/>
                </a:ext>
              </a:extLst>
            </p:cNvPr>
            <p:cNvCxnSpPr>
              <a:cxnSpLocks/>
              <a:stCxn id="387" idx="3"/>
              <a:endCxn id="389"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0DCDF6C-10DA-061C-9001-D59D082F4276}"/>
                </a:ext>
              </a:extLst>
            </p:cNvPr>
            <p:cNvCxnSpPr>
              <a:cxnSpLocks/>
              <a:stCxn id="389" idx="3"/>
              <a:endCxn id="391"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7EC8E026-38AB-4E77-B76A-30362B36909F}"/>
                </a:ext>
              </a:extLst>
            </p:cNvPr>
            <p:cNvCxnSpPr>
              <a:cxnSpLocks/>
              <a:stCxn id="391" idx="3"/>
              <a:endCxn id="393"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020B8586-B272-EC5C-AF17-CB83FF0AFF9D}"/>
                </a:ext>
              </a:extLst>
            </p:cNvPr>
            <p:cNvCxnSpPr>
              <a:cxnSpLocks/>
              <a:stCxn id="393" idx="3"/>
              <a:endCxn id="395"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D933ADC-C403-A004-25FC-9D47DB12CF29}"/>
                </a:ext>
              </a:extLst>
            </p:cNvPr>
            <p:cNvCxnSpPr>
              <a:cxnSpLocks/>
              <a:stCxn id="395" idx="3"/>
              <a:endCxn id="397"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69483524-0E18-E657-3FEF-2D4014EA600F}"/>
                </a:ext>
              </a:extLst>
            </p:cNvPr>
            <p:cNvGrpSpPr/>
            <p:nvPr/>
          </p:nvGrpSpPr>
          <p:grpSpPr>
            <a:xfrm>
              <a:off x="1035384" y="2338345"/>
              <a:ext cx="10070573" cy="210099"/>
              <a:chOff x="1035384" y="2037802"/>
              <a:chExt cx="10070573" cy="210099"/>
            </a:xfrm>
          </p:grpSpPr>
          <p:cxnSp>
            <p:nvCxnSpPr>
              <p:cNvPr id="269" name="Straight Connector 268">
                <a:extLst>
                  <a:ext uri="{FF2B5EF4-FFF2-40B4-BE49-F238E27FC236}">
                    <a16:creationId xmlns:a16="http://schemas.microsoft.com/office/drawing/2014/main" id="{09AD40CC-FCA7-6ECF-4BFB-F46FFD4ACCB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163955D-CEE7-9082-F4B2-26048A6F6B4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E86BE775-7239-D4F0-689B-55464A354428}"/>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6089EE94-E83E-C724-0E40-2BCEAC7562C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DEDFB64-910A-7789-0D94-8ECBC40C46A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BFF502F-B3E4-6C86-91E1-6800ACA11740}"/>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B1FA4BD-7D3B-50D9-55C2-05EE06F1ACF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04B5874-3DA8-13D0-71FA-818DA99657BA}"/>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B8515BFE-930B-98A3-7167-1FECCC8CE4F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1290A911-6EBD-B976-F8DD-770DA8D0611D}"/>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101EF71-6C89-9148-4941-588E426D774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BEA7E15A-D52C-C1EE-0A22-109FD1C9D1AB}"/>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3157385C-FBB7-7D5B-7292-3FC6A095F07A}"/>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5E789741-C941-0139-E18A-B1ED1B867272}"/>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759A358C-11D7-35CD-9D44-974E30D18F7B}"/>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ED9F26BA-1AE1-0C66-F750-909632F1EC2F}"/>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ADCC5384-0802-1139-C85A-7375CC87FD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4812BFE6-DAE6-7E30-E722-211A587C499D}"/>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463D8AC-8BF2-A56B-F641-92620CF616BE}"/>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0BE8760-A318-96E1-12BC-D8DF7EDA84F7}"/>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BC024B73-8093-E5F8-AC84-BA52E07DCA7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479A3635-24D9-66F1-A56B-7C9B7B3CE26C}"/>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5490706E-C7FF-308A-66B3-5FF4EA7CC2DD}"/>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F940511C-F886-655A-0958-AC1B9F7E55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6B93BB5-31C5-8807-6C4B-2A2E1FF1A44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CBA4B8E-D10E-3257-E908-897BCC711B16}"/>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6186E91-31E6-5CFB-0403-6BC4E012EF4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94945FA-D57D-89EF-788D-5504657D4720}"/>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56585B4-1DBF-C1B1-1518-6E4E82A812BC}"/>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8DE007CE-D9ED-1621-CD2F-29B5625BB273}"/>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83212DA-F81B-75BA-DF06-25F2E8BBE7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1" name="Straight Arrow Connector 400">
            <a:extLst>
              <a:ext uri="{FF2B5EF4-FFF2-40B4-BE49-F238E27FC236}">
                <a16:creationId xmlns:a16="http://schemas.microsoft.com/office/drawing/2014/main" id="{FA804891-F81A-55A2-6820-43BCD9AF7FA6}"/>
              </a:ext>
            </a:extLst>
          </p:cNvPr>
          <p:cNvCxnSpPr>
            <a:cxnSpLocks/>
          </p:cNvCxnSpPr>
          <p:nvPr/>
        </p:nvCxnSpPr>
        <p:spPr>
          <a:xfrm flipH="1" flipV="1">
            <a:off x="1117079" y="1322314"/>
            <a:ext cx="1321620" cy="163119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8F027745-7A8B-32AB-5EC2-E24E9FEDDFBB}"/>
              </a:ext>
            </a:extLst>
          </p:cNvPr>
          <p:cNvCxnSpPr>
            <a:cxnSpLocks/>
            <a:endCxn id="411" idx="2"/>
          </p:cNvCxnSpPr>
          <p:nvPr/>
        </p:nvCxnSpPr>
        <p:spPr>
          <a:xfrm flipH="1" flipV="1">
            <a:off x="911852" y="1280403"/>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237EFDAA-7716-C3C4-EDA3-964E2F967C22}"/>
              </a:ext>
            </a:extLst>
          </p:cNvPr>
          <p:cNvCxnSpPr>
            <a:cxnSpLocks/>
            <a:endCxn id="411" idx="2"/>
          </p:cNvCxnSpPr>
          <p:nvPr/>
        </p:nvCxnSpPr>
        <p:spPr>
          <a:xfrm flipH="1" flipV="1">
            <a:off x="911852" y="1280403"/>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BF7698B6-9003-7EB6-22F0-145FE73E3DDE}"/>
              </a:ext>
            </a:extLst>
          </p:cNvPr>
          <p:cNvCxnSpPr>
            <a:cxnSpLocks/>
          </p:cNvCxnSpPr>
          <p:nvPr/>
        </p:nvCxnSpPr>
        <p:spPr>
          <a:xfrm flipV="1">
            <a:off x="701040" y="1322314"/>
            <a:ext cx="82296" cy="163119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8F861837-4B4A-A9BC-7E24-3ADBEAC1F706}"/>
              </a:ext>
            </a:extLst>
          </p:cNvPr>
          <p:cNvCxnSpPr>
            <a:cxnSpLocks/>
            <a:endCxn id="411" idx="2"/>
          </p:cNvCxnSpPr>
          <p:nvPr/>
        </p:nvCxnSpPr>
        <p:spPr>
          <a:xfrm flipH="1" flipV="1">
            <a:off x="911852" y="1280403"/>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6" name="Group 405">
            <a:extLst>
              <a:ext uri="{FF2B5EF4-FFF2-40B4-BE49-F238E27FC236}">
                <a16:creationId xmlns:a16="http://schemas.microsoft.com/office/drawing/2014/main" id="{731E34B2-B750-65F2-1DB8-8F3ECB2B3D0E}"/>
              </a:ext>
            </a:extLst>
          </p:cNvPr>
          <p:cNvGrpSpPr/>
          <p:nvPr/>
        </p:nvGrpSpPr>
        <p:grpSpPr>
          <a:xfrm>
            <a:off x="237961" y="697763"/>
            <a:ext cx="11483993" cy="740907"/>
            <a:chOff x="250807" y="379412"/>
            <a:chExt cx="11483993" cy="740907"/>
          </a:xfrm>
        </p:grpSpPr>
        <p:sp>
          <p:nvSpPr>
            <p:cNvPr id="407" name="Rectangle 406">
              <a:extLst>
                <a:ext uri="{FF2B5EF4-FFF2-40B4-BE49-F238E27FC236}">
                  <a16:creationId xmlns:a16="http://schemas.microsoft.com/office/drawing/2014/main" id="{814F0CA2-5252-8780-BDDA-683DCD41169D}"/>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08" name="Rectangle 407">
              <a:extLst>
                <a:ext uri="{FF2B5EF4-FFF2-40B4-BE49-F238E27FC236}">
                  <a16:creationId xmlns:a16="http://schemas.microsoft.com/office/drawing/2014/main" id="{E350DB94-2C76-5003-B916-FCEB2AF7FC27}"/>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09" name="Rectangle 408">
              <a:extLst>
                <a:ext uri="{FF2B5EF4-FFF2-40B4-BE49-F238E27FC236}">
                  <a16:creationId xmlns:a16="http://schemas.microsoft.com/office/drawing/2014/main" id="{E9071F07-66FF-C0C2-1F62-39365352B92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0" name="Rectangle 409">
              <a:extLst>
                <a:ext uri="{FF2B5EF4-FFF2-40B4-BE49-F238E27FC236}">
                  <a16:creationId xmlns:a16="http://schemas.microsoft.com/office/drawing/2014/main" id="{C5267BC3-8000-CE83-C278-4659B990339E}"/>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1" name="Rectangle 410">
              <a:extLst>
                <a:ext uri="{FF2B5EF4-FFF2-40B4-BE49-F238E27FC236}">
                  <a16:creationId xmlns:a16="http://schemas.microsoft.com/office/drawing/2014/main" id="{DA987DD0-1BEF-69FF-E9B1-0F1B5E9335F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2" name="Oval 411">
              <a:extLst>
                <a:ext uri="{FF2B5EF4-FFF2-40B4-BE49-F238E27FC236}">
                  <a16:creationId xmlns:a16="http://schemas.microsoft.com/office/drawing/2014/main" id="{F89C82A6-FD40-0125-97C8-53870FE06E2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3" name="Pentagon 412">
              <a:extLst>
                <a:ext uri="{FF2B5EF4-FFF2-40B4-BE49-F238E27FC236}">
                  <a16:creationId xmlns:a16="http://schemas.microsoft.com/office/drawing/2014/main" id="{308DA612-2218-2104-052E-3BEC41FA40AA}"/>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4" name="Pentagon 413">
              <a:extLst>
                <a:ext uri="{FF2B5EF4-FFF2-40B4-BE49-F238E27FC236}">
                  <a16:creationId xmlns:a16="http://schemas.microsoft.com/office/drawing/2014/main" id="{8585DB1A-02AA-A16A-3EDD-1EF63C06417A}"/>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5" name="Pentagon 414">
              <a:extLst>
                <a:ext uri="{FF2B5EF4-FFF2-40B4-BE49-F238E27FC236}">
                  <a16:creationId xmlns:a16="http://schemas.microsoft.com/office/drawing/2014/main" id="{1BB943F6-0B73-F2E3-1E83-AE847C93D16E}"/>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6" name="Pentagon 415">
              <a:extLst>
                <a:ext uri="{FF2B5EF4-FFF2-40B4-BE49-F238E27FC236}">
                  <a16:creationId xmlns:a16="http://schemas.microsoft.com/office/drawing/2014/main" id="{46DD5F89-0ADE-E3EB-B9D5-15D7D3B3E85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7" name="Pentagon 416">
              <a:extLst>
                <a:ext uri="{FF2B5EF4-FFF2-40B4-BE49-F238E27FC236}">
                  <a16:creationId xmlns:a16="http://schemas.microsoft.com/office/drawing/2014/main" id="{2C2022EA-E8B4-1E6F-2514-F17F2A7D74A0}"/>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18" name="Pentagon 417">
              <a:extLst>
                <a:ext uri="{FF2B5EF4-FFF2-40B4-BE49-F238E27FC236}">
                  <a16:creationId xmlns:a16="http://schemas.microsoft.com/office/drawing/2014/main" id="{3B163AF9-A13D-C122-1F98-517D2919CB83}"/>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19" name="Pentagon 418">
              <a:extLst>
                <a:ext uri="{FF2B5EF4-FFF2-40B4-BE49-F238E27FC236}">
                  <a16:creationId xmlns:a16="http://schemas.microsoft.com/office/drawing/2014/main" id="{61D35176-230B-E4B0-5832-8A1124B75B02}"/>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cxnSp>
        <p:nvCxnSpPr>
          <p:cNvPr id="420" name="Straight Arrow Connector 419">
            <a:extLst>
              <a:ext uri="{FF2B5EF4-FFF2-40B4-BE49-F238E27FC236}">
                <a16:creationId xmlns:a16="http://schemas.microsoft.com/office/drawing/2014/main" id="{70518617-2581-78C9-EDD7-D30DA8A3FCDD}"/>
              </a:ext>
            </a:extLst>
          </p:cNvPr>
          <p:cNvCxnSpPr>
            <a:cxnSpLocks/>
          </p:cNvCxnSpPr>
          <p:nvPr/>
        </p:nvCxnSpPr>
        <p:spPr>
          <a:xfrm flipH="1" flipV="1">
            <a:off x="1219200" y="1426134"/>
            <a:ext cx="3551817" cy="152737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1" name="Straight Arrow Connector 420">
            <a:extLst>
              <a:ext uri="{FF2B5EF4-FFF2-40B4-BE49-F238E27FC236}">
                <a16:creationId xmlns:a16="http://schemas.microsoft.com/office/drawing/2014/main" id="{17A407AC-9508-12E2-ACE9-658853613EC5}"/>
              </a:ext>
            </a:extLst>
          </p:cNvPr>
          <p:cNvCxnSpPr>
            <a:cxnSpLocks/>
          </p:cNvCxnSpPr>
          <p:nvPr/>
        </p:nvCxnSpPr>
        <p:spPr>
          <a:xfrm flipH="1" flipV="1">
            <a:off x="1219200" y="1438670"/>
            <a:ext cx="4832276" cy="1514835"/>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22" name="Group 421">
            <a:extLst>
              <a:ext uri="{FF2B5EF4-FFF2-40B4-BE49-F238E27FC236}">
                <a16:creationId xmlns:a16="http://schemas.microsoft.com/office/drawing/2014/main" id="{CFCA2711-9E1D-4F7C-F5A8-DFE71602CF94}"/>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82D29B2B-D63A-1A34-2D63-3C69CF8B1E1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A5B12D1C-7431-C78E-B633-1C31B6489DE5}"/>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8A3DEED8-C0A5-1237-A9A7-5BF4BFDCFE4F}"/>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FDEB4071-EFB6-B98A-68D3-1747F6C34DE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146B4424-08ED-C0EB-63C6-998F914C20A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470C94C8-3966-2C6B-57F9-5561CD6D8D23}"/>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46A6F560-6AB1-77C1-FA05-35490DFB5484}"/>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9F715DEE-FD9B-D76F-4C16-DD68C288FC3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A07B842C-E436-1894-CB3C-18ECE442FB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4"/>
            <a:ext cx="328029" cy="328029"/>
          </a:xfrm>
          <a:prstGeom prst="rect">
            <a:avLst/>
          </a:prstGeom>
        </p:spPr>
      </p:pic>
      <p:sp>
        <p:nvSpPr>
          <p:cNvPr id="3" name="Pentagon 2">
            <a:extLst>
              <a:ext uri="{FF2B5EF4-FFF2-40B4-BE49-F238E27FC236}">
                <a16:creationId xmlns:a16="http://schemas.microsoft.com/office/drawing/2014/main" id="{2BF9E609-645D-AD45-10A5-2101B013967E}"/>
              </a:ext>
            </a:extLst>
          </p:cNvPr>
          <p:cNvSpPr/>
          <p:nvPr/>
        </p:nvSpPr>
        <p:spPr>
          <a:xfrm>
            <a:off x="11405156" y="1286139"/>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B83ADF8D-DA3A-0B65-A01E-24EF5D1F021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78"/>
            <a:ext cx="390552" cy="390552"/>
          </a:xfrm>
          <a:prstGeom prst="rect">
            <a:avLst/>
          </a:prstGeom>
        </p:spPr>
      </p:pic>
    </p:spTree>
    <p:extLst>
      <p:ext uri="{BB962C8B-B14F-4D97-AF65-F5344CB8AC3E}">
        <p14:creationId xmlns:p14="http://schemas.microsoft.com/office/powerpoint/2010/main" val="7990518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AF551-DA53-798C-3FDD-DCAC37AFB506}"/>
              </a:ext>
            </a:extLst>
          </p:cNvPr>
          <p:cNvSpPr>
            <a:spLocks noGrp="1"/>
          </p:cNvSpPr>
          <p:nvPr>
            <p:ph type="title"/>
          </p:nvPr>
        </p:nvSpPr>
        <p:spPr/>
        <p:txBody>
          <a:bodyPr>
            <a:noAutofit/>
          </a:bodyPr>
          <a:lstStyle/>
          <a:p>
            <a:r>
              <a:rPr lang="en-US" sz="3200" b="1" dirty="0"/>
              <a:t>Initial Planning Conference (IPC)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91</a:t>
            </a:fld>
            <a:endParaRPr lang="en-US" dirty="0"/>
          </a:p>
        </p:txBody>
      </p:sp>
      <p:grpSp>
        <p:nvGrpSpPr>
          <p:cNvPr id="187" name="Group 186">
            <a:extLst>
              <a:ext uri="{FF2B5EF4-FFF2-40B4-BE49-F238E27FC236}">
                <a16:creationId xmlns:a16="http://schemas.microsoft.com/office/drawing/2014/main" id="{17453AB0-6223-9693-9CCD-C745F789839D}"/>
              </a:ext>
            </a:extLst>
          </p:cNvPr>
          <p:cNvGrpSpPr/>
          <p:nvPr/>
        </p:nvGrpSpPr>
        <p:grpSpPr>
          <a:xfrm>
            <a:off x="378380" y="1686325"/>
            <a:ext cx="11343574" cy="4696180"/>
            <a:chOff x="378380" y="1547963"/>
            <a:chExt cx="11343574" cy="4696180"/>
          </a:xfrm>
        </p:grpSpPr>
        <p:sp>
          <p:nvSpPr>
            <p:cNvPr id="188" name="Rectangle: Rounded Corners 187">
              <a:extLst>
                <a:ext uri="{FF2B5EF4-FFF2-40B4-BE49-F238E27FC236}">
                  <a16:creationId xmlns:a16="http://schemas.microsoft.com/office/drawing/2014/main" id="{0F6F8EF5-1ABF-8F00-42FF-2275E59ED6C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92B2D5F0-F360-7B97-5870-DD6018BF227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8C784D46-DBA3-40DC-3C38-AFA1AA0B212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EB6B777F-09EB-0E7B-698D-A6707CA96E9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9D1CCA8E-7079-0221-86F1-EB5FDA31422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D97ECEB8-9C0D-C783-7F66-8ECF12ED972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A155CB04-6423-D9B3-D13E-18069F4CD0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C8BF5306-ADB4-A6FF-A06A-E79FFE1546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46777BA-7BB7-98F3-2C5C-ADF60ED64BDD}"/>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96">
              <a:extLst>
                <a:ext uri="{FF2B5EF4-FFF2-40B4-BE49-F238E27FC236}">
                  <a16:creationId xmlns:a16="http://schemas.microsoft.com/office/drawing/2014/main" id="{FF592C41-88EB-6EA2-C8AD-D26600873AC9}"/>
                </a:ext>
              </a:extLst>
            </p:cNvPr>
            <p:cNvGrpSpPr/>
            <p:nvPr/>
          </p:nvGrpSpPr>
          <p:grpSpPr>
            <a:xfrm>
              <a:off x="381000" y="1547963"/>
              <a:ext cx="1097280" cy="799337"/>
              <a:chOff x="560065" y="5025296"/>
              <a:chExt cx="1097280" cy="799337"/>
            </a:xfrm>
          </p:grpSpPr>
          <p:sp>
            <p:nvSpPr>
              <p:cNvPr id="401" name="Rectangle: Rounded Corners 400">
                <a:extLst>
                  <a:ext uri="{FF2B5EF4-FFF2-40B4-BE49-F238E27FC236}">
                    <a16:creationId xmlns:a16="http://schemas.microsoft.com/office/drawing/2014/main" id="{96A3B2F0-F304-0FA6-3637-01D789D7EF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2" name="Oval 401">
                <a:extLst>
                  <a:ext uri="{FF2B5EF4-FFF2-40B4-BE49-F238E27FC236}">
                    <a16:creationId xmlns:a16="http://schemas.microsoft.com/office/drawing/2014/main" id="{525DFF4F-8766-11A0-5E71-DF0B14B566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8" name="Group 197">
              <a:extLst>
                <a:ext uri="{FF2B5EF4-FFF2-40B4-BE49-F238E27FC236}">
                  <a16:creationId xmlns:a16="http://schemas.microsoft.com/office/drawing/2014/main" id="{99268305-33D9-3A3F-E5DF-E478C5552751}"/>
                </a:ext>
              </a:extLst>
            </p:cNvPr>
            <p:cNvGrpSpPr/>
            <p:nvPr/>
          </p:nvGrpSpPr>
          <p:grpSpPr>
            <a:xfrm>
              <a:off x="10624674" y="1552255"/>
              <a:ext cx="1097280" cy="799337"/>
              <a:chOff x="560065" y="5025296"/>
              <a:chExt cx="1097280" cy="799337"/>
            </a:xfrm>
          </p:grpSpPr>
          <p:sp>
            <p:nvSpPr>
              <p:cNvPr id="399" name="Rectangle: Rounded Corners 398">
                <a:extLst>
                  <a:ext uri="{FF2B5EF4-FFF2-40B4-BE49-F238E27FC236}">
                    <a16:creationId xmlns:a16="http://schemas.microsoft.com/office/drawing/2014/main" id="{4FE8CCA5-6C1B-3979-2968-B112F57D5C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0" name="Oval 399">
                <a:extLst>
                  <a:ext uri="{FF2B5EF4-FFF2-40B4-BE49-F238E27FC236}">
                    <a16:creationId xmlns:a16="http://schemas.microsoft.com/office/drawing/2014/main" id="{BB45ACB7-3A95-3D67-C9F4-012FC70251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9" name="Group 198">
              <a:extLst>
                <a:ext uri="{FF2B5EF4-FFF2-40B4-BE49-F238E27FC236}">
                  <a16:creationId xmlns:a16="http://schemas.microsoft.com/office/drawing/2014/main" id="{9B998756-56BC-F429-16C8-C73154AFC049}"/>
                </a:ext>
              </a:extLst>
            </p:cNvPr>
            <p:cNvGrpSpPr/>
            <p:nvPr/>
          </p:nvGrpSpPr>
          <p:grpSpPr>
            <a:xfrm>
              <a:off x="9344213" y="1552255"/>
              <a:ext cx="1097280" cy="799337"/>
              <a:chOff x="560065" y="5025296"/>
              <a:chExt cx="1097280" cy="799337"/>
            </a:xfrm>
          </p:grpSpPr>
          <p:sp>
            <p:nvSpPr>
              <p:cNvPr id="397" name="Rectangle: Rounded Corners 396">
                <a:extLst>
                  <a:ext uri="{FF2B5EF4-FFF2-40B4-BE49-F238E27FC236}">
                    <a16:creationId xmlns:a16="http://schemas.microsoft.com/office/drawing/2014/main" id="{C421EA30-96DE-08D0-1A01-F43055FCB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8" name="Oval 397">
                <a:extLst>
                  <a:ext uri="{FF2B5EF4-FFF2-40B4-BE49-F238E27FC236}">
                    <a16:creationId xmlns:a16="http://schemas.microsoft.com/office/drawing/2014/main" id="{7B0B9515-6984-94E7-40E0-50284842E5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1" name="Group 200">
              <a:extLst>
                <a:ext uri="{FF2B5EF4-FFF2-40B4-BE49-F238E27FC236}">
                  <a16:creationId xmlns:a16="http://schemas.microsoft.com/office/drawing/2014/main" id="{CA13A6CA-B382-3004-791D-1A9C205B513C}"/>
                </a:ext>
              </a:extLst>
            </p:cNvPr>
            <p:cNvGrpSpPr/>
            <p:nvPr/>
          </p:nvGrpSpPr>
          <p:grpSpPr>
            <a:xfrm>
              <a:off x="8063754" y="1547963"/>
              <a:ext cx="1097280" cy="799337"/>
              <a:chOff x="560065" y="5025296"/>
              <a:chExt cx="1097280" cy="799337"/>
            </a:xfrm>
          </p:grpSpPr>
          <p:sp>
            <p:nvSpPr>
              <p:cNvPr id="395" name="Rectangle: Rounded Corners 394">
                <a:extLst>
                  <a:ext uri="{FF2B5EF4-FFF2-40B4-BE49-F238E27FC236}">
                    <a16:creationId xmlns:a16="http://schemas.microsoft.com/office/drawing/2014/main" id="{C0F29B1E-E2F6-CC77-57B6-6731C61838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6" name="Oval 395">
                <a:extLst>
                  <a:ext uri="{FF2B5EF4-FFF2-40B4-BE49-F238E27FC236}">
                    <a16:creationId xmlns:a16="http://schemas.microsoft.com/office/drawing/2014/main" id="{E7C6224C-9D7F-F58A-FFEB-B7F94DCF1C5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78BAD538-E897-9FB8-F0D6-4A1C0CBFD5A8}"/>
                </a:ext>
              </a:extLst>
            </p:cNvPr>
            <p:cNvGrpSpPr/>
            <p:nvPr/>
          </p:nvGrpSpPr>
          <p:grpSpPr>
            <a:xfrm>
              <a:off x="6783295" y="1547963"/>
              <a:ext cx="1097280" cy="799337"/>
              <a:chOff x="560065" y="5025296"/>
              <a:chExt cx="1097280" cy="799337"/>
            </a:xfrm>
          </p:grpSpPr>
          <p:sp>
            <p:nvSpPr>
              <p:cNvPr id="393" name="Rectangle: Rounded Corners 392">
                <a:extLst>
                  <a:ext uri="{FF2B5EF4-FFF2-40B4-BE49-F238E27FC236}">
                    <a16:creationId xmlns:a16="http://schemas.microsoft.com/office/drawing/2014/main" id="{0A1019E2-74A9-1225-16C4-2039C014E7C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4" name="Oval 393">
                <a:extLst>
                  <a:ext uri="{FF2B5EF4-FFF2-40B4-BE49-F238E27FC236}">
                    <a16:creationId xmlns:a16="http://schemas.microsoft.com/office/drawing/2014/main" id="{FED2F244-89D5-2743-1977-93CE8DA533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27" name="Group 226">
              <a:extLst>
                <a:ext uri="{FF2B5EF4-FFF2-40B4-BE49-F238E27FC236}">
                  <a16:creationId xmlns:a16="http://schemas.microsoft.com/office/drawing/2014/main" id="{D8524239-EDD7-E143-289F-4E88D9AE9780}"/>
                </a:ext>
              </a:extLst>
            </p:cNvPr>
            <p:cNvGrpSpPr/>
            <p:nvPr/>
          </p:nvGrpSpPr>
          <p:grpSpPr>
            <a:xfrm>
              <a:off x="5502836" y="1547963"/>
              <a:ext cx="1097280" cy="799337"/>
              <a:chOff x="560065" y="5025296"/>
              <a:chExt cx="1097280" cy="799337"/>
            </a:xfrm>
          </p:grpSpPr>
          <p:sp>
            <p:nvSpPr>
              <p:cNvPr id="391" name="Rectangle: Rounded Corners 390">
                <a:extLst>
                  <a:ext uri="{FF2B5EF4-FFF2-40B4-BE49-F238E27FC236}">
                    <a16:creationId xmlns:a16="http://schemas.microsoft.com/office/drawing/2014/main" id="{A8DE1D9D-9689-A89D-3C04-29942FC2FFF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2" name="Oval 391">
                <a:extLst>
                  <a:ext uri="{FF2B5EF4-FFF2-40B4-BE49-F238E27FC236}">
                    <a16:creationId xmlns:a16="http://schemas.microsoft.com/office/drawing/2014/main" id="{2596BEBB-01BF-D751-A3ED-3A9D7BFEB90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8" name="Group 227">
              <a:extLst>
                <a:ext uri="{FF2B5EF4-FFF2-40B4-BE49-F238E27FC236}">
                  <a16:creationId xmlns:a16="http://schemas.microsoft.com/office/drawing/2014/main" id="{235935D1-C423-3AF8-8738-A30334F1F9C7}"/>
                </a:ext>
              </a:extLst>
            </p:cNvPr>
            <p:cNvGrpSpPr/>
            <p:nvPr/>
          </p:nvGrpSpPr>
          <p:grpSpPr>
            <a:xfrm>
              <a:off x="4222377" y="1547963"/>
              <a:ext cx="1097280" cy="799337"/>
              <a:chOff x="560065" y="5025296"/>
              <a:chExt cx="1097280" cy="799337"/>
            </a:xfrm>
          </p:grpSpPr>
          <p:sp>
            <p:nvSpPr>
              <p:cNvPr id="389" name="Rectangle: Rounded Corners 388">
                <a:extLst>
                  <a:ext uri="{FF2B5EF4-FFF2-40B4-BE49-F238E27FC236}">
                    <a16:creationId xmlns:a16="http://schemas.microsoft.com/office/drawing/2014/main" id="{29017B5E-66DE-597A-9367-8EDBD08A53E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0" name="Oval 389">
                <a:extLst>
                  <a:ext uri="{FF2B5EF4-FFF2-40B4-BE49-F238E27FC236}">
                    <a16:creationId xmlns:a16="http://schemas.microsoft.com/office/drawing/2014/main" id="{42934C5F-E65D-C476-8FCE-7FA3EF8E7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31" name="Group 230">
              <a:extLst>
                <a:ext uri="{FF2B5EF4-FFF2-40B4-BE49-F238E27FC236}">
                  <a16:creationId xmlns:a16="http://schemas.microsoft.com/office/drawing/2014/main" id="{429D657B-78BD-3440-9369-D108DB9D5D65}"/>
                </a:ext>
              </a:extLst>
            </p:cNvPr>
            <p:cNvGrpSpPr/>
            <p:nvPr/>
          </p:nvGrpSpPr>
          <p:grpSpPr>
            <a:xfrm>
              <a:off x="2941918" y="1547963"/>
              <a:ext cx="1097280" cy="799337"/>
              <a:chOff x="560065" y="5025296"/>
              <a:chExt cx="1097280" cy="799337"/>
            </a:xfrm>
          </p:grpSpPr>
          <p:sp>
            <p:nvSpPr>
              <p:cNvPr id="387" name="Rectangle: Rounded Corners 386">
                <a:extLst>
                  <a:ext uri="{FF2B5EF4-FFF2-40B4-BE49-F238E27FC236}">
                    <a16:creationId xmlns:a16="http://schemas.microsoft.com/office/drawing/2014/main" id="{4EB0404B-421F-5FBB-D4A1-08AAEBAC4A2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8" name="Oval 387">
                <a:extLst>
                  <a:ext uri="{FF2B5EF4-FFF2-40B4-BE49-F238E27FC236}">
                    <a16:creationId xmlns:a16="http://schemas.microsoft.com/office/drawing/2014/main" id="{5C969369-52FF-F418-8C8C-82018179610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33" name="Group 232">
              <a:extLst>
                <a:ext uri="{FF2B5EF4-FFF2-40B4-BE49-F238E27FC236}">
                  <a16:creationId xmlns:a16="http://schemas.microsoft.com/office/drawing/2014/main" id="{B93AF709-07A6-3BEC-1166-C00BA5060D44}"/>
                </a:ext>
              </a:extLst>
            </p:cNvPr>
            <p:cNvGrpSpPr/>
            <p:nvPr/>
          </p:nvGrpSpPr>
          <p:grpSpPr>
            <a:xfrm>
              <a:off x="1661459" y="1547963"/>
              <a:ext cx="1097280" cy="799337"/>
              <a:chOff x="560065" y="5025296"/>
              <a:chExt cx="1097280" cy="799337"/>
            </a:xfrm>
          </p:grpSpPr>
          <p:sp>
            <p:nvSpPr>
              <p:cNvPr id="385" name="Rectangle: Rounded Corners 384">
                <a:extLst>
                  <a:ext uri="{FF2B5EF4-FFF2-40B4-BE49-F238E27FC236}">
                    <a16:creationId xmlns:a16="http://schemas.microsoft.com/office/drawing/2014/main" id="{B7E92B12-2D90-8E36-F545-1DF432BD8F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6" name="Oval 385">
                <a:extLst>
                  <a:ext uri="{FF2B5EF4-FFF2-40B4-BE49-F238E27FC236}">
                    <a16:creationId xmlns:a16="http://schemas.microsoft.com/office/drawing/2014/main" id="{2C80944E-58FB-C698-D8F1-C5DF2938D8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4" name="Group 233">
              <a:extLst>
                <a:ext uri="{FF2B5EF4-FFF2-40B4-BE49-F238E27FC236}">
                  <a16:creationId xmlns:a16="http://schemas.microsoft.com/office/drawing/2014/main" id="{5A2752DE-759D-0A96-D64D-FFCBEEB88265}"/>
                </a:ext>
              </a:extLst>
            </p:cNvPr>
            <p:cNvGrpSpPr/>
            <p:nvPr/>
          </p:nvGrpSpPr>
          <p:grpSpPr>
            <a:xfrm>
              <a:off x="8063754" y="4643943"/>
              <a:ext cx="1097280" cy="685800"/>
              <a:chOff x="6771067" y="4966859"/>
              <a:chExt cx="1097280" cy="685800"/>
            </a:xfrm>
          </p:grpSpPr>
          <p:sp>
            <p:nvSpPr>
              <p:cNvPr id="383" name="Rectangle: Rounded Corners 382">
                <a:extLst>
                  <a:ext uri="{FF2B5EF4-FFF2-40B4-BE49-F238E27FC236}">
                    <a16:creationId xmlns:a16="http://schemas.microsoft.com/office/drawing/2014/main" id="{3D3AD250-3536-384B-EE20-1BDB5FE110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4" name="Oval 383">
                <a:extLst>
                  <a:ext uri="{FF2B5EF4-FFF2-40B4-BE49-F238E27FC236}">
                    <a16:creationId xmlns:a16="http://schemas.microsoft.com/office/drawing/2014/main" id="{D9342276-2D35-641F-BF8A-83E1C23C7A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6" name="Group 235">
              <a:extLst>
                <a:ext uri="{FF2B5EF4-FFF2-40B4-BE49-F238E27FC236}">
                  <a16:creationId xmlns:a16="http://schemas.microsoft.com/office/drawing/2014/main" id="{BDA30432-9586-8CB5-75CE-5407027FDE01}"/>
                </a:ext>
              </a:extLst>
            </p:cNvPr>
            <p:cNvGrpSpPr/>
            <p:nvPr/>
          </p:nvGrpSpPr>
          <p:grpSpPr>
            <a:xfrm>
              <a:off x="8063754" y="3729543"/>
              <a:ext cx="1097280" cy="685800"/>
              <a:chOff x="6771067" y="4966859"/>
              <a:chExt cx="1097280" cy="685800"/>
            </a:xfrm>
          </p:grpSpPr>
          <p:sp>
            <p:nvSpPr>
              <p:cNvPr id="381" name="Rectangle: Rounded Corners 380">
                <a:extLst>
                  <a:ext uri="{FF2B5EF4-FFF2-40B4-BE49-F238E27FC236}">
                    <a16:creationId xmlns:a16="http://schemas.microsoft.com/office/drawing/2014/main" id="{CAA40743-2CA0-C755-FDBE-B5BB14E0BF2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2" name="Oval 381">
                <a:extLst>
                  <a:ext uri="{FF2B5EF4-FFF2-40B4-BE49-F238E27FC236}">
                    <a16:creationId xmlns:a16="http://schemas.microsoft.com/office/drawing/2014/main" id="{43C48177-3749-B51D-B810-CF5D528574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7" name="Group 236">
              <a:extLst>
                <a:ext uri="{FF2B5EF4-FFF2-40B4-BE49-F238E27FC236}">
                  <a16:creationId xmlns:a16="http://schemas.microsoft.com/office/drawing/2014/main" id="{D070930F-FD85-0EA9-3109-4B488C35153A}"/>
                </a:ext>
              </a:extLst>
            </p:cNvPr>
            <p:cNvGrpSpPr/>
            <p:nvPr/>
          </p:nvGrpSpPr>
          <p:grpSpPr>
            <a:xfrm>
              <a:off x="8063754" y="2815143"/>
              <a:ext cx="1097280" cy="685800"/>
              <a:chOff x="6771067" y="4966859"/>
              <a:chExt cx="1097280" cy="685800"/>
            </a:xfrm>
          </p:grpSpPr>
          <p:sp>
            <p:nvSpPr>
              <p:cNvPr id="379" name="Rectangle: Rounded Corners 378">
                <a:extLst>
                  <a:ext uri="{FF2B5EF4-FFF2-40B4-BE49-F238E27FC236}">
                    <a16:creationId xmlns:a16="http://schemas.microsoft.com/office/drawing/2014/main" id="{825DB05D-7619-329C-3A3A-9F205A0E0B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0" name="Oval 379">
                <a:extLst>
                  <a:ext uri="{FF2B5EF4-FFF2-40B4-BE49-F238E27FC236}">
                    <a16:creationId xmlns:a16="http://schemas.microsoft.com/office/drawing/2014/main" id="{9A5E143E-F13E-8274-364A-CECF013293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9" name="Group 238">
              <a:extLst>
                <a:ext uri="{FF2B5EF4-FFF2-40B4-BE49-F238E27FC236}">
                  <a16:creationId xmlns:a16="http://schemas.microsoft.com/office/drawing/2014/main" id="{B9C96039-0778-C095-54AB-41C3C197A43B}"/>
                </a:ext>
              </a:extLst>
            </p:cNvPr>
            <p:cNvGrpSpPr/>
            <p:nvPr/>
          </p:nvGrpSpPr>
          <p:grpSpPr>
            <a:xfrm>
              <a:off x="6783295" y="5558343"/>
              <a:ext cx="1097280" cy="685800"/>
              <a:chOff x="6771067" y="4966859"/>
              <a:chExt cx="1097280" cy="685800"/>
            </a:xfrm>
          </p:grpSpPr>
          <p:sp>
            <p:nvSpPr>
              <p:cNvPr id="377" name="Rectangle: Rounded Corners 376">
                <a:extLst>
                  <a:ext uri="{FF2B5EF4-FFF2-40B4-BE49-F238E27FC236}">
                    <a16:creationId xmlns:a16="http://schemas.microsoft.com/office/drawing/2014/main" id="{1A3BC962-D966-F480-ED17-113031FD81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8" name="Oval 377">
                <a:extLst>
                  <a:ext uri="{FF2B5EF4-FFF2-40B4-BE49-F238E27FC236}">
                    <a16:creationId xmlns:a16="http://schemas.microsoft.com/office/drawing/2014/main" id="{82EF78AB-A28C-1D8E-63FB-73EAD507C8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40" name="Group 239">
              <a:extLst>
                <a:ext uri="{FF2B5EF4-FFF2-40B4-BE49-F238E27FC236}">
                  <a16:creationId xmlns:a16="http://schemas.microsoft.com/office/drawing/2014/main" id="{3076EB44-AB1F-0BFE-0B5A-728AB62B6BE4}"/>
                </a:ext>
              </a:extLst>
            </p:cNvPr>
            <p:cNvGrpSpPr/>
            <p:nvPr/>
          </p:nvGrpSpPr>
          <p:grpSpPr>
            <a:xfrm>
              <a:off x="6783295" y="4643943"/>
              <a:ext cx="1097280" cy="685800"/>
              <a:chOff x="6771067" y="4966859"/>
              <a:chExt cx="1097280" cy="685800"/>
            </a:xfrm>
          </p:grpSpPr>
          <p:sp>
            <p:nvSpPr>
              <p:cNvPr id="375" name="Rectangle: Rounded Corners 374">
                <a:extLst>
                  <a:ext uri="{FF2B5EF4-FFF2-40B4-BE49-F238E27FC236}">
                    <a16:creationId xmlns:a16="http://schemas.microsoft.com/office/drawing/2014/main" id="{315646EB-6DC4-CCA5-9D9E-622CAC297B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6" name="Oval 375">
                <a:extLst>
                  <a:ext uri="{FF2B5EF4-FFF2-40B4-BE49-F238E27FC236}">
                    <a16:creationId xmlns:a16="http://schemas.microsoft.com/office/drawing/2014/main" id="{A3A468AD-A203-31CF-6488-5905EE417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41" name="Group 240">
              <a:extLst>
                <a:ext uri="{FF2B5EF4-FFF2-40B4-BE49-F238E27FC236}">
                  <a16:creationId xmlns:a16="http://schemas.microsoft.com/office/drawing/2014/main" id="{DBADB007-6A44-8B21-4908-0F03DC0F5043}"/>
                </a:ext>
              </a:extLst>
            </p:cNvPr>
            <p:cNvGrpSpPr/>
            <p:nvPr/>
          </p:nvGrpSpPr>
          <p:grpSpPr>
            <a:xfrm>
              <a:off x="6783295" y="3729543"/>
              <a:ext cx="1097280" cy="685800"/>
              <a:chOff x="6771067" y="4966859"/>
              <a:chExt cx="1097280" cy="685800"/>
            </a:xfrm>
          </p:grpSpPr>
          <p:sp>
            <p:nvSpPr>
              <p:cNvPr id="373" name="Rectangle: Rounded Corners 372">
                <a:extLst>
                  <a:ext uri="{FF2B5EF4-FFF2-40B4-BE49-F238E27FC236}">
                    <a16:creationId xmlns:a16="http://schemas.microsoft.com/office/drawing/2014/main" id="{44385955-BBB2-4202-F31A-4B42C34294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4" name="Oval 373">
                <a:extLst>
                  <a:ext uri="{FF2B5EF4-FFF2-40B4-BE49-F238E27FC236}">
                    <a16:creationId xmlns:a16="http://schemas.microsoft.com/office/drawing/2014/main" id="{2F469CBE-8BCC-FC74-A9B7-0738C748515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2" name="Group 241">
              <a:extLst>
                <a:ext uri="{FF2B5EF4-FFF2-40B4-BE49-F238E27FC236}">
                  <a16:creationId xmlns:a16="http://schemas.microsoft.com/office/drawing/2014/main" id="{4125AAF9-1DFB-7710-7083-964489B0F5EE}"/>
                </a:ext>
              </a:extLst>
            </p:cNvPr>
            <p:cNvGrpSpPr/>
            <p:nvPr/>
          </p:nvGrpSpPr>
          <p:grpSpPr>
            <a:xfrm>
              <a:off x="6783295" y="2815143"/>
              <a:ext cx="1097280" cy="685800"/>
              <a:chOff x="6771067" y="4966859"/>
              <a:chExt cx="1097280" cy="685800"/>
            </a:xfrm>
          </p:grpSpPr>
          <p:sp>
            <p:nvSpPr>
              <p:cNvPr id="371" name="Rectangle: Rounded Corners 370">
                <a:extLst>
                  <a:ext uri="{FF2B5EF4-FFF2-40B4-BE49-F238E27FC236}">
                    <a16:creationId xmlns:a16="http://schemas.microsoft.com/office/drawing/2014/main" id="{3050E029-D74F-AFAC-DEF4-2DD7D1184AC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2" name="Oval 371">
                <a:extLst>
                  <a:ext uri="{FF2B5EF4-FFF2-40B4-BE49-F238E27FC236}">
                    <a16:creationId xmlns:a16="http://schemas.microsoft.com/office/drawing/2014/main" id="{B5D279B6-E939-2295-373D-781070BEB2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4" name="Group 243">
              <a:extLst>
                <a:ext uri="{FF2B5EF4-FFF2-40B4-BE49-F238E27FC236}">
                  <a16:creationId xmlns:a16="http://schemas.microsoft.com/office/drawing/2014/main" id="{0C3DC841-3259-88C1-4E05-8AF2A1AC7650}"/>
                </a:ext>
              </a:extLst>
            </p:cNvPr>
            <p:cNvGrpSpPr/>
            <p:nvPr/>
          </p:nvGrpSpPr>
          <p:grpSpPr>
            <a:xfrm>
              <a:off x="5502836" y="4643943"/>
              <a:ext cx="1097280" cy="685800"/>
              <a:chOff x="6771067" y="4966859"/>
              <a:chExt cx="1097280" cy="685800"/>
            </a:xfrm>
          </p:grpSpPr>
          <p:sp>
            <p:nvSpPr>
              <p:cNvPr id="369" name="Rectangle: Rounded Corners 368">
                <a:extLst>
                  <a:ext uri="{FF2B5EF4-FFF2-40B4-BE49-F238E27FC236}">
                    <a16:creationId xmlns:a16="http://schemas.microsoft.com/office/drawing/2014/main" id="{C390E2EE-F0B9-3240-9AE7-CC51DE5018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0" name="Oval 369">
                <a:extLst>
                  <a:ext uri="{FF2B5EF4-FFF2-40B4-BE49-F238E27FC236}">
                    <a16:creationId xmlns:a16="http://schemas.microsoft.com/office/drawing/2014/main" id="{A0600EDC-91E4-5FB0-C3A7-D5A8B9179B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5" name="Group 244">
              <a:extLst>
                <a:ext uri="{FF2B5EF4-FFF2-40B4-BE49-F238E27FC236}">
                  <a16:creationId xmlns:a16="http://schemas.microsoft.com/office/drawing/2014/main" id="{6CA6D45C-CCA0-031B-CFF0-CCDCB88AC64E}"/>
                </a:ext>
              </a:extLst>
            </p:cNvPr>
            <p:cNvGrpSpPr/>
            <p:nvPr/>
          </p:nvGrpSpPr>
          <p:grpSpPr>
            <a:xfrm>
              <a:off x="5502836" y="3729543"/>
              <a:ext cx="1097280" cy="685800"/>
              <a:chOff x="6771067" y="4966859"/>
              <a:chExt cx="1097280" cy="685800"/>
            </a:xfrm>
          </p:grpSpPr>
          <p:sp>
            <p:nvSpPr>
              <p:cNvPr id="367" name="Rectangle: Rounded Corners 366">
                <a:extLst>
                  <a:ext uri="{FF2B5EF4-FFF2-40B4-BE49-F238E27FC236}">
                    <a16:creationId xmlns:a16="http://schemas.microsoft.com/office/drawing/2014/main" id="{B57026A3-1FB8-6174-1E6D-563D504760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8" name="Oval 367">
                <a:extLst>
                  <a:ext uri="{FF2B5EF4-FFF2-40B4-BE49-F238E27FC236}">
                    <a16:creationId xmlns:a16="http://schemas.microsoft.com/office/drawing/2014/main" id="{F7D2EEB3-79F7-A2BD-A862-11E8C2FA16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6" name="Group 245">
              <a:extLst>
                <a:ext uri="{FF2B5EF4-FFF2-40B4-BE49-F238E27FC236}">
                  <a16:creationId xmlns:a16="http://schemas.microsoft.com/office/drawing/2014/main" id="{FB86E493-CB17-C1AE-B668-34D3727496D7}"/>
                </a:ext>
              </a:extLst>
            </p:cNvPr>
            <p:cNvGrpSpPr/>
            <p:nvPr/>
          </p:nvGrpSpPr>
          <p:grpSpPr>
            <a:xfrm>
              <a:off x="5502836" y="2815143"/>
              <a:ext cx="1097280" cy="685800"/>
              <a:chOff x="6771067" y="4966859"/>
              <a:chExt cx="1097280" cy="685800"/>
            </a:xfrm>
          </p:grpSpPr>
          <p:sp>
            <p:nvSpPr>
              <p:cNvPr id="365" name="Rectangle: Rounded Corners 364">
                <a:extLst>
                  <a:ext uri="{FF2B5EF4-FFF2-40B4-BE49-F238E27FC236}">
                    <a16:creationId xmlns:a16="http://schemas.microsoft.com/office/drawing/2014/main" id="{C19246EF-A326-BCF1-0261-6A8CDB3C73E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B6B1EA86-BD3E-55DE-AA79-777DE0E5E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7" name="Group 246">
              <a:extLst>
                <a:ext uri="{FF2B5EF4-FFF2-40B4-BE49-F238E27FC236}">
                  <a16:creationId xmlns:a16="http://schemas.microsoft.com/office/drawing/2014/main" id="{C7F8579D-43CB-11CA-C4FD-E595D56CC152}"/>
                </a:ext>
              </a:extLst>
            </p:cNvPr>
            <p:cNvGrpSpPr/>
            <p:nvPr/>
          </p:nvGrpSpPr>
          <p:grpSpPr>
            <a:xfrm>
              <a:off x="4222377" y="4643943"/>
              <a:ext cx="1097280" cy="685800"/>
              <a:chOff x="6771067" y="4966859"/>
              <a:chExt cx="1097280" cy="685800"/>
            </a:xfrm>
          </p:grpSpPr>
          <p:sp>
            <p:nvSpPr>
              <p:cNvPr id="363" name="Rectangle: Rounded Corners 362">
                <a:extLst>
                  <a:ext uri="{FF2B5EF4-FFF2-40B4-BE49-F238E27FC236}">
                    <a16:creationId xmlns:a16="http://schemas.microsoft.com/office/drawing/2014/main" id="{1EC12D88-9FC8-8581-BE74-C31EAA84FF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4" name="Oval 363">
                <a:extLst>
                  <a:ext uri="{FF2B5EF4-FFF2-40B4-BE49-F238E27FC236}">
                    <a16:creationId xmlns:a16="http://schemas.microsoft.com/office/drawing/2014/main" id="{6CAA33C3-00C4-ED33-8FA7-0BD429A07A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8" name="Group 247">
              <a:extLst>
                <a:ext uri="{FF2B5EF4-FFF2-40B4-BE49-F238E27FC236}">
                  <a16:creationId xmlns:a16="http://schemas.microsoft.com/office/drawing/2014/main" id="{891E3B0C-C958-0530-569B-57C8235DB050}"/>
                </a:ext>
              </a:extLst>
            </p:cNvPr>
            <p:cNvGrpSpPr/>
            <p:nvPr/>
          </p:nvGrpSpPr>
          <p:grpSpPr>
            <a:xfrm>
              <a:off x="4222377" y="3729543"/>
              <a:ext cx="1097280" cy="685800"/>
              <a:chOff x="6771067" y="4966859"/>
              <a:chExt cx="1097280" cy="685800"/>
            </a:xfrm>
          </p:grpSpPr>
          <p:sp>
            <p:nvSpPr>
              <p:cNvPr id="361" name="Rectangle: Rounded Corners 360">
                <a:extLst>
                  <a:ext uri="{FF2B5EF4-FFF2-40B4-BE49-F238E27FC236}">
                    <a16:creationId xmlns:a16="http://schemas.microsoft.com/office/drawing/2014/main" id="{3A44952D-F83C-B2CE-29F7-87353A62546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2" name="Oval 361">
                <a:extLst>
                  <a:ext uri="{FF2B5EF4-FFF2-40B4-BE49-F238E27FC236}">
                    <a16:creationId xmlns:a16="http://schemas.microsoft.com/office/drawing/2014/main" id="{DBF1E800-7A66-C116-462C-7E553B0719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9" name="Group 248">
              <a:extLst>
                <a:ext uri="{FF2B5EF4-FFF2-40B4-BE49-F238E27FC236}">
                  <a16:creationId xmlns:a16="http://schemas.microsoft.com/office/drawing/2014/main" id="{9C1D5411-86AD-BD25-1E02-73E06AFC22CF}"/>
                </a:ext>
              </a:extLst>
            </p:cNvPr>
            <p:cNvGrpSpPr/>
            <p:nvPr/>
          </p:nvGrpSpPr>
          <p:grpSpPr>
            <a:xfrm>
              <a:off x="4222377" y="2815143"/>
              <a:ext cx="1097280" cy="685800"/>
              <a:chOff x="6771067" y="4966859"/>
              <a:chExt cx="1097280" cy="685800"/>
            </a:xfrm>
          </p:grpSpPr>
          <p:sp>
            <p:nvSpPr>
              <p:cNvPr id="359" name="Rectangle: Rounded Corners 358">
                <a:extLst>
                  <a:ext uri="{FF2B5EF4-FFF2-40B4-BE49-F238E27FC236}">
                    <a16:creationId xmlns:a16="http://schemas.microsoft.com/office/drawing/2014/main" id="{90564A4F-514D-804A-58CB-4D206FFFFAA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0" name="Oval 359">
                <a:extLst>
                  <a:ext uri="{FF2B5EF4-FFF2-40B4-BE49-F238E27FC236}">
                    <a16:creationId xmlns:a16="http://schemas.microsoft.com/office/drawing/2014/main" id="{BD3FB8ED-A2B7-EC23-B51F-3AABE4A1F0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0" name="Group 249">
              <a:extLst>
                <a:ext uri="{FF2B5EF4-FFF2-40B4-BE49-F238E27FC236}">
                  <a16:creationId xmlns:a16="http://schemas.microsoft.com/office/drawing/2014/main" id="{AB0AB93E-E863-5F63-FBBD-EE9597344EAA}"/>
                </a:ext>
              </a:extLst>
            </p:cNvPr>
            <p:cNvGrpSpPr/>
            <p:nvPr/>
          </p:nvGrpSpPr>
          <p:grpSpPr>
            <a:xfrm>
              <a:off x="2941918" y="5558343"/>
              <a:ext cx="1097280" cy="685800"/>
              <a:chOff x="6771067" y="4966859"/>
              <a:chExt cx="1097280" cy="685800"/>
            </a:xfrm>
          </p:grpSpPr>
          <p:sp>
            <p:nvSpPr>
              <p:cNvPr id="357" name="Rectangle: Rounded Corners 356">
                <a:extLst>
                  <a:ext uri="{FF2B5EF4-FFF2-40B4-BE49-F238E27FC236}">
                    <a16:creationId xmlns:a16="http://schemas.microsoft.com/office/drawing/2014/main" id="{CE3877E3-4F5B-D6CA-654E-8EC8B8901D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8" name="Oval 357">
                <a:extLst>
                  <a:ext uri="{FF2B5EF4-FFF2-40B4-BE49-F238E27FC236}">
                    <a16:creationId xmlns:a16="http://schemas.microsoft.com/office/drawing/2014/main" id="{E82E9342-B564-79E9-B106-B8C1FBB972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1" name="Group 250">
              <a:extLst>
                <a:ext uri="{FF2B5EF4-FFF2-40B4-BE49-F238E27FC236}">
                  <a16:creationId xmlns:a16="http://schemas.microsoft.com/office/drawing/2014/main" id="{A8B98023-D40E-4D9B-C55A-33E7D56D0499}"/>
                </a:ext>
              </a:extLst>
            </p:cNvPr>
            <p:cNvGrpSpPr/>
            <p:nvPr/>
          </p:nvGrpSpPr>
          <p:grpSpPr>
            <a:xfrm>
              <a:off x="2941918" y="4643943"/>
              <a:ext cx="1097280" cy="685800"/>
              <a:chOff x="6771067" y="4966859"/>
              <a:chExt cx="1097280" cy="685800"/>
            </a:xfrm>
          </p:grpSpPr>
          <p:sp>
            <p:nvSpPr>
              <p:cNvPr id="355" name="Rectangle: Rounded Corners 354">
                <a:extLst>
                  <a:ext uri="{FF2B5EF4-FFF2-40B4-BE49-F238E27FC236}">
                    <a16:creationId xmlns:a16="http://schemas.microsoft.com/office/drawing/2014/main" id="{3E0885FC-ADEC-4460-873F-3A9F58392B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6" name="Oval 355">
                <a:extLst>
                  <a:ext uri="{FF2B5EF4-FFF2-40B4-BE49-F238E27FC236}">
                    <a16:creationId xmlns:a16="http://schemas.microsoft.com/office/drawing/2014/main" id="{87AA8D5B-E291-37EC-0A17-9902D853CE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2" name="Group 251">
              <a:extLst>
                <a:ext uri="{FF2B5EF4-FFF2-40B4-BE49-F238E27FC236}">
                  <a16:creationId xmlns:a16="http://schemas.microsoft.com/office/drawing/2014/main" id="{905EFCB2-D63E-E190-FA3D-0697273AB441}"/>
                </a:ext>
              </a:extLst>
            </p:cNvPr>
            <p:cNvGrpSpPr/>
            <p:nvPr/>
          </p:nvGrpSpPr>
          <p:grpSpPr>
            <a:xfrm>
              <a:off x="2941918" y="3729543"/>
              <a:ext cx="1097280" cy="685800"/>
              <a:chOff x="6771067" y="4966859"/>
              <a:chExt cx="1097280" cy="685800"/>
            </a:xfrm>
          </p:grpSpPr>
          <p:sp>
            <p:nvSpPr>
              <p:cNvPr id="353" name="Rectangle: Rounded Corners 352">
                <a:extLst>
                  <a:ext uri="{FF2B5EF4-FFF2-40B4-BE49-F238E27FC236}">
                    <a16:creationId xmlns:a16="http://schemas.microsoft.com/office/drawing/2014/main" id="{D9B17E16-BE1E-D5E4-CF34-66C634BEFCC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4" name="Oval 353">
                <a:extLst>
                  <a:ext uri="{FF2B5EF4-FFF2-40B4-BE49-F238E27FC236}">
                    <a16:creationId xmlns:a16="http://schemas.microsoft.com/office/drawing/2014/main" id="{31C4195B-A74F-37DC-0DA6-13F8297B3E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3" name="Group 252">
              <a:extLst>
                <a:ext uri="{FF2B5EF4-FFF2-40B4-BE49-F238E27FC236}">
                  <a16:creationId xmlns:a16="http://schemas.microsoft.com/office/drawing/2014/main" id="{1B19D407-91F5-17EA-6F52-E31C0DFF71B4}"/>
                </a:ext>
              </a:extLst>
            </p:cNvPr>
            <p:cNvGrpSpPr/>
            <p:nvPr/>
          </p:nvGrpSpPr>
          <p:grpSpPr>
            <a:xfrm>
              <a:off x="2941918" y="2815143"/>
              <a:ext cx="1097280" cy="685800"/>
              <a:chOff x="6771067" y="4966859"/>
              <a:chExt cx="1097280" cy="685800"/>
            </a:xfrm>
          </p:grpSpPr>
          <p:sp>
            <p:nvSpPr>
              <p:cNvPr id="351" name="Rectangle: Rounded Corners 350">
                <a:extLst>
                  <a:ext uri="{FF2B5EF4-FFF2-40B4-BE49-F238E27FC236}">
                    <a16:creationId xmlns:a16="http://schemas.microsoft.com/office/drawing/2014/main" id="{20895B2C-9E4C-777C-1FBB-AEBF1CDBAC7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2" name="Oval 351">
                <a:extLst>
                  <a:ext uri="{FF2B5EF4-FFF2-40B4-BE49-F238E27FC236}">
                    <a16:creationId xmlns:a16="http://schemas.microsoft.com/office/drawing/2014/main" id="{7EFA1737-CA80-3A86-BFC8-3DC4EBC0BC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4" name="Group 253">
              <a:extLst>
                <a:ext uri="{FF2B5EF4-FFF2-40B4-BE49-F238E27FC236}">
                  <a16:creationId xmlns:a16="http://schemas.microsoft.com/office/drawing/2014/main" id="{B7C9F734-A291-4421-8081-419B70CAA778}"/>
                </a:ext>
              </a:extLst>
            </p:cNvPr>
            <p:cNvGrpSpPr/>
            <p:nvPr/>
          </p:nvGrpSpPr>
          <p:grpSpPr>
            <a:xfrm>
              <a:off x="1661459" y="4643943"/>
              <a:ext cx="1097280" cy="685800"/>
              <a:chOff x="6771067" y="4966859"/>
              <a:chExt cx="1097280" cy="685800"/>
            </a:xfrm>
          </p:grpSpPr>
          <p:sp>
            <p:nvSpPr>
              <p:cNvPr id="349" name="Rectangle: Rounded Corners 348">
                <a:extLst>
                  <a:ext uri="{FF2B5EF4-FFF2-40B4-BE49-F238E27FC236}">
                    <a16:creationId xmlns:a16="http://schemas.microsoft.com/office/drawing/2014/main" id="{52F81C22-15B6-2C21-DD43-2119C76DF3A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0" name="Oval 349">
                <a:extLst>
                  <a:ext uri="{FF2B5EF4-FFF2-40B4-BE49-F238E27FC236}">
                    <a16:creationId xmlns:a16="http://schemas.microsoft.com/office/drawing/2014/main" id="{61E5C463-B4CD-6940-F551-22559B7DFE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5" name="Group 254">
              <a:extLst>
                <a:ext uri="{FF2B5EF4-FFF2-40B4-BE49-F238E27FC236}">
                  <a16:creationId xmlns:a16="http://schemas.microsoft.com/office/drawing/2014/main" id="{AA2645B6-2569-0A50-1FEA-DE11C2AEE134}"/>
                </a:ext>
              </a:extLst>
            </p:cNvPr>
            <p:cNvGrpSpPr/>
            <p:nvPr/>
          </p:nvGrpSpPr>
          <p:grpSpPr>
            <a:xfrm>
              <a:off x="1661459" y="3729543"/>
              <a:ext cx="1097280" cy="685800"/>
              <a:chOff x="6771067" y="4966859"/>
              <a:chExt cx="1097280" cy="685800"/>
            </a:xfrm>
          </p:grpSpPr>
          <p:sp>
            <p:nvSpPr>
              <p:cNvPr id="347" name="Rectangle: Rounded Corners 346">
                <a:extLst>
                  <a:ext uri="{FF2B5EF4-FFF2-40B4-BE49-F238E27FC236}">
                    <a16:creationId xmlns:a16="http://schemas.microsoft.com/office/drawing/2014/main" id="{374E435D-EB7A-ED5E-5D87-CC63D786F79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8" name="Oval 347">
                <a:extLst>
                  <a:ext uri="{FF2B5EF4-FFF2-40B4-BE49-F238E27FC236}">
                    <a16:creationId xmlns:a16="http://schemas.microsoft.com/office/drawing/2014/main" id="{62BCCDC6-D6D5-9DC7-0B90-F49D160EF2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6" name="Group 255">
              <a:extLst>
                <a:ext uri="{FF2B5EF4-FFF2-40B4-BE49-F238E27FC236}">
                  <a16:creationId xmlns:a16="http://schemas.microsoft.com/office/drawing/2014/main" id="{FBB4A1BC-B10D-11E7-7E2A-224EBEA1C265}"/>
                </a:ext>
              </a:extLst>
            </p:cNvPr>
            <p:cNvGrpSpPr/>
            <p:nvPr/>
          </p:nvGrpSpPr>
          <p:grpSpPr>
            <a:xfrm>
              <a:off x="1661459" y="2815143"/>
              <a:ext cx="1097280" cy="685800"/>
              <a:chOff x="6771067" y="4966859"/>
              <a:chExt cx="1097280" cy="685800"/>
            </a:xfrm>
          </p:grpSpPr>
          <p:sp>
            <p:nvSpPr>
              <p:cNvPr id="345" name="Rectangle: Rounded Corners 344">
                <a:extLst>
                  <a:ext uri="{FF2B5EF4-FFF2-40B4-BE49-F238E27FC236}">
                    <a16:creationId xmlns:a16="http://schemas.microsoft.com/office/drawing/2014/main" id="{B6B604D5-3DFB-0FBE-D8C2-E2D53B82876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6" name="Oval 345">
                <a:extLst>
                  <a:ext uri="{FF2B5EF4-FFF2-40B4-BE49-F238E27FC236}">
                    <a16:creationId xmlns:a16="http://schemas.microsoft.com/office/drawing/2014/main" id="{2E787B33-064D-DADB-4298-C3B13A4EF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7" name="Group 256">
              <a:extLst>
                <a:ext uri="{FF2B5EF4-FFF2-40B4-BE49-F238E27FC236}">
                  <a16:creationId xmlns:a16="http://schemas.microsoft.com/office/drawing/2014/main" id="{2BA358C0-2AE6-DE59-DFBA-A0D6785D6715}"/>
                </a:ext>
              </a:extLst>
            </p:cNvPr>
            <p:cNvGrpSpPr/>
            <p:nvPr/>
          </p:nvGrpSpPr>
          <p:grpSpPr>
            <a:xfrm>
              <a:off x="381000" y="3729543"/>
              <a:ext cx="1097280" cy="685800"/>
              <a:chOff x="6771067" y="4966859"/>
              <a:chExt cx="1097280" cy="685800"/>
            </a:xfrm>
          </p:grpSpPr>
          <p:sp>
            <p:nvSpPr>
              <p:cNvPr id="343" name="Rectangle: Rounded Corners 342">
                <a:extLst>
                  <a:ext uri="{FF2B5EF4-FFF2-40B4-BE49-F238E27FC236}">
                    <a16:creationId xmlns:a16="http://schemas.microsoft.com/office/drawing/2014/main" id="{FAF5003C-CE2F-1B84-3EA6-6790A108F8B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4" name="Oval 343">
                <a:extLst>
                  <a:ext uri="{FF2B5EF4-FFF2-40B4-BE49-F238E27FC236}">
                    <a16:creationId xmlns:a16="http://schemas.microsoft.com/office/drawing/2014/main" id="{EA8099BA-38A3-819D-38EC-564E4219AA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8" name="Group 257">
              <a:extLst>
                <a:ext uri="{FF2B5EF4-FFF2-40B4-BE49-F238E27FC236}">
                  <a16:creationId xmlns:a16="http://schemas.microsoft.com/office/drawing/2014/main" id="{0818118A-C605-3549-9D7D-52BCAA3DAFF3}"/>
                </a:ext>
              </a:extLst>
            </p:cNvPr>
            <p:cNvGrpSpPr/>
            <p:nvPr/>
          </p:nvGrpSpPr>
          <p:grpSpPr>
            <a:xfrm>
              <a:off x="381000" y="2815143"/>
              <a:ext cx="1097280" cy="685800"/>
              <a:chOff x="6771067" y="4966859"/>
              <a:chExt cx="1097280" cy="685800"/>
            </a:xfrm>
          </p:grpSpPr>
          <p:sp>
            <p:nvSpPr>
              <p:cNvPr id="341" name="Rectangle: Rounded Corners 340">
                <a:extLst>
                  <a:ext uri="{FF2B5EF4-FFF2-40B4-BE49-F238E27FC236}">
                    <a16:creationId xmlns:a16="http://schemas.microsoft.com/office/drawing/2014/main" id="{113772A3-42CD-2BF0-4447-4FCA0EE3756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2" name="Oval 341">
                <a:extLst>
                  <a:ext uri="{FF2B5EF4-FFF2-40B4-BE49-F238E27FC236}">
                    <a16:creationId xmlns:a16="http://schemas.microsoft.com/office/drawing/2014/main" id="{717F8C29-F94A-8499-6714-2FF6D63194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9" name="Group 258">
              <a:extLst>
                <a:ext uri="{FF2B5EF4-FFF2-40B4-BE49-F238E27FC236}">
                  <a16:creationId xmlns:a16="http://schemas.microsoft.com/office/drawing/2014/main" id="{85DA81E4-CFA7-B1FD-B6F9-B1B7271E5BB5}"/>
                </a:ext>
              </a:extLst>
            </p:cNvPr>
            <p:cNvGrpSpPr/>
            <p:nvPr/>
          </p:nvGrpSpPr>
          <p:grpSpPr>
            <a:xfrm>
              <a:off x="10624674" y="4643943"/>
              <a:ext cx="1097280" cy="685800"/>
              <a:chOff x="6771067" y="4966859"/>
              <a:chExt cx="1097280" cy="685800"/>
            </a:xfrm>
          </p:grpSpPr>
          <p:sp>
            <p:nvSpPr>
              <p:cNvPr id="339" name="Rectangle: Rounded Corners 338">
                <a:extLst>
                  <a:ext uri="{FF2B5EF4-FFF2-40B4-BE49-F238E27FC236}">
                    <a16:creationId xmlns:a16="http://schemas.microsoft.com/office/drawing/2014/main" id="{701B1643-1368-767C-8728-9B19CAC0BF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0" name="Oval 339">
                <a:extLst>
                  <a:ext uri="{FF2B5EF4-FFF2-40B4-BE49-F238E27FC236}">
                    <a16:creationId xmlns:a16="http://schemas.microsoft.com/office/drawing/2014/main" id="{2D1F11D4-15BE-6C19-829D-182121F9A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0" name="Group 259">
              <a:extLst>
                <a:ext uri="{FF2B5EF4-FFF2-40B4-BE49-F238E27FC236}">
                  <a16:creationId xmlns:a16="http://schemas.microsoft.com/office/drawing/2014/main" id="{4C8826F3-E0C0-ECE4-711F-FF0DDB8CA77F}"/>
                </a:ext>
              </a:extLst>
            </p:cNvPr>
            <p:cNvGrpSpPr/>
            <p:nvPr/>
          </p:nvGrpSpPr>
          <p:grpSpPr>
            <a:xfrm>
              <a:off x="10624674" y="3729543"/>
              <a:ext cx="1097280" cy="685800"/>
              <a:chOff x="6771067" y="4966859"/>
              <a:chExt cx="1097280" cy="685800"/>
            </a:xfrm>
          </p:grpSpPr>
          <p:sp>
            <p:nvSpPr>
              <p:cNvPr id="337" name="Rectangle: Rounded Corners 336">
                <a:extLst>
                  <a:ext uri="{FF2B5EF4-FFF2-40B4-BE49-F238E27FC236}">
                    <a16:creationId xmlns:a16="http://schemas.microsoft.com/office/drawing/2014/main" id="{CC740358-DD9A-D233-D7E2-CD8773D18C1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8" name="Oval 337">
                <a:extLst>
                  <a:ext uri="{FF2B5EF4-FFF2-40B4-BE49-F238E27FC236}">
                    <a16:creationId xmlns:a16="http://schemas.microsoft.com/office/drawing/2014/main" id="{D4779C5B-F6BD-5A64-AFEB-356FE10C50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1" name="Group 260">
              <a:extLst>
                <a:ext uri="{FF2B5EF4-FFF2-40B4-BE49-F238E27FC236}">
                  <a16:creationId xmlns:a16="http://schemas.microsoft.com/office/drawing/2014/main" id="{75CADCFA-3F78-F919-A123-9821EEC65C97}"/>
                </a:ext>
              </a:extLst>
            </p:cNvPr>
            <p:cNvGrpSpPr/>
            <p:nvPr/>
          </p:nvGrpSpPr>
          <p:grpSpPr>
            <a:xfrm>
              <a:off x="10624674" y="2815143"/>
              <a:ext cx="1097280" cy="685800"/>
              <a:chOff x="6771067" y="4966859"/>
              <a:chExt cx="1097280" cy="685800"/>
            </a:xfrm>
          </p:grpSpPr>
          <p:sp>
            <p:nvSpPr>
              <p:cNvPr id="335" name="Rectangle: Rounded Corners 334">
                <a:extLst>
                  <a:ext uri="{FF2B5EF4-FFF2-40B4-BE49-F238E27FC236}">
                    <a16:creationId xmlns:a16="http://schemas.microsoft.com/office/drawing/2014/main" id="{325114CB-02F2-1962-8488-43071966CE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6" name="Oval 335">
                <a:extLst>
                  <a:ext uri="{FF2B5EF4-FFF2-40B4-BE49-F238E27FC236}">
                    <a16:creationId xmlns:a16="http://schemas.microsoft.com/office/drawing/2014/main" id="{43E36179-74B9-7E62-F3AE-67DB8010BA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2" name="Straight Arrow Connector 261">
              <a:extLst>
                <a:ext uri="{FF2B5EF4-FFF2-40B4-BE49-F238E27FC236}">
                  <a16:creationId xmlns:a16="http://schemas.microsoft.com/office/drawing/2014/main" id="{CA3008BE-886B-6719-0598-CFD0F203DCFE}"/>
                </a:ext>
              </a:extLst>
            </p:cNvPr>
            <p:cNvCxnSpPr>
              <a:stCxn id="401" idx="3"/>
              <a:endCxn id="38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4FC5320-1808-D29F-FC33-EE48E20CB8B3}"/>
                </a:ext>
              </a:extLst>
            </p:cNvPr>
            <p:cNvCxnSpPr>
              <a:stCxn id="385" idx="3"/>
              <a:endCxn id="38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4E2DBEF-EE5A-2B66-07FD-60EBFEE35A3E}"/>
                </a:ext>
              </a:extLst>
            </p:cNvPr>
            <p:cNvCxnSpPr>
              <a:stCxn id="387" idx="3"/>
              <a:endCxn id="38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10DE3920-46D2-CD60-D6FB-C6D0EB62CE6B}"/>
                </a:ext>
              </a:extLst>
            </p:cNvPr>
            <p:cNvCxnSpPr>
              <a:stCxn id="389" idx="3"/>
              <a:endCxn id="3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1C6854-22F3-2FCA-C688-382500D9DA69}"/>
                </a:ext>
              </a:extLst>
            </p:cNvPr>
            <p:cNvCxnSpPr>
              <a:stCxn id="391" idx="3"/>
              <a:endCxn id="39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30FD78E-5598-33DF-A633-664B9135921B}"/>
                </a:ext>
              </a:extLst>
            </p:cNvPr>
            <p:cNvCxnSpPr>
              <a:stCxn id="393" idx="3"/>
              <a:endCxn id="39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2067B41B-9674-3B61-70D9-68DABCD9080B}"/>
                </a:ext>
              </a:extLst>
            </p:cNvPr>
            <p:cNvCxnSpPr>
              <a:cxnSpLocks/>
              <a:stCxn id="395" idx="3"/>
              <a:endCxn id="39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C313130E-BACB-9808-E547-4F3C045DE2C9}"/>
                </a:ext>
              </a:extLst>
            </p:cNvPr>
            <p:cNvCxnSpPr>
              <a:stCxn id="397" idx="3"/>
              <a:endCxn id="39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FBD1764D-673A-2489-955B-6D3A1CCB1C72}"/>
                </a:ext>
              </a:extLst>
            </p:cNvPr>
            <p:cNvGrpSpPr/>
            <p:nvPr/>
          </p:nvGrpSpPr>
          <p:grpSpPr>
            <a:xfrm>
              <a:off x="1035384" y="2338345"/>
              <a:ext cx="10070573" cy="210099"/>
              <a:chOff x="1035384" y="2037802"/>
              <a:chExt cx="10070573" cy="210099"/>
            </a:xfrm>
          </p:grpSpPr>
          <p:cxnSp>
            <p:nvCxnSpPr>
              <p:cNvPr id="271" name="Straight Connector 270">
                <a:extLst>
                  <a:ext uri="{FF2B5EF4-FFF2-40B4-BE49-F238E27FC236}">
                    <a16:creationId xmlns:a16="http://schemas.microsoft.com/office/drawing/2014/main" id="{B278BD1F-DDA1-7B6C-BDE3-57ED33395800}"/>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6836BCD-F897-1842-844A-A9F9AC26372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B76728A-5C74-D331-859D-8795D858BAD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79CBDF5-1022-4C80-DD99-BD8F944020A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36A4CA8-B85E-534C-26DA-2BAE5BDB364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C807DA2-123D-B36E-4F1C-78A1B6C51503}"/>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4C0CBB4-8F9A-78D8-4971-D0189C834D30}"/>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AD47D68-A5E6-1EF3-3200-9ABAED46D8C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826AD86-AA88-BB0D-3C4D-BBBF3AA75CC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EA50AB3B-8368-B18C-EAB2-E3986892044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63F0312-F545-484B-40F0-3917696D201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7684B86-2A7B-F662-47FB-19DBA2D7C2C3}"/>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A1C9546-82DB-B022-B1AC-F7558265AA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4AFDD56-D919-BE28-9B23-5C859C40816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3E0068A-AC64-E334-3458-FB8B4D05099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87F6888-EB9D-6ED4-273B-C70CEFDCF1B1}"/>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AEF2FA4-03CD-D0ED-4F8D-BA1747C16F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E234C11E-52CD-D675-D64E-4B25506DEA2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AB881F5-F395-CFEC-CD39-D8DC79EA3C9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FDF1DB2-C573-7716-5D9E-E67A4EAEDBB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B3F1D202-9DAD-8A39-D153-A02A4E42657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9A91AA6-6F68-78BB-B378-B0E39A35282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7F84CDF-71C6-0200-D75F-93CA814EED5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89B7217-49AB-ABAC-A9E4-592D0FB326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2F3785E-9FAF-2DBD-1137-FEFAA3D821C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481C1C4-9A10-BA71-E1A7-72F575F5B583}"/>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2E9FB5-867C-58FE-D21D-988A5FBB1F3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69821D9-53EC-D360-D39B-BE336D5F27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7FF354-66C9-81E2-ED98-B7512CDF437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ED0E543-9510-A150-4B15-6595148DEB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F1C94D0-001A-CB2A-CEC5-09D524B1F1C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3" name="Straight Arrow Connector 402">
            <a:extLst>
              <a:ext uri="{FF2B5EF4-FFF2-40B4-BE49-F238E27FC236}">
                <a16:creationId xmlns:a16="http://schemas.microsoft.com/office/drawing/2014/main" id="{0F229C3F-D059-EBF0-EBB4-4952E1BB6D36}"/>
              </a:ext>
            </a:extLst>
          </p:cNvPr>
          <p:cNvCxnSpPr>
            <a:cxnSpLocks/>
            <a:stCxn id="359" idx="0"/>
            <a:endCxn id="419" idx="4"/>
          </p:cNvCxnSpPr>
          <p:nvPr/>
        </p:nvCxnSpPr>
        <p:spPr>
          <a:xfrm flipH="1" flipV="1">
            <a:off x="1650802" y="1438681"/>
            <a:ext cx="3120215"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113136E-0C91-ECB1-7CA0-55F888F3BEAA}"/>
              </a:ext>
            </a:extLst>
          </p:cNvPr>
          <p:cNvCxnSpPr>
            <a:cxnSpLocks/>
            <a:stCxn id="351" idx="0"/>
            <a:endCxn id="419" idx="4"/>
          </p:cNvCxnSpPr>
          <p:nvPr/>
        </p:nvCxnSpPr>
        <p:spPr>
          <a:xfrm flipH="1" flipV="1">
            <a:off x="1650802" y="1438681"/>
            <a:ext cx="1839756"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98D00328-A9DD-0FEF-85A6-94899752A1BD}"/>
              </a:ext>
            </a:extLst>
          </p:cNvPr>
          <p:cNvCxnSpPr>
            <a:cxnSpLocks/>
            <a:endCxn id="419" idx="4"/>
          </p:cNvCxnSpPr>
          <p:nvPr/>
        </p:nvCxnSpPr>
        <p:spPr>
          <a:xfrm flipH="1" flipV="1">
            <a:off x="1650802" y="1438681"/>
            <a:ext cx="787897"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36748CF4-2303-FAAA-CFEC-B22D673A6438}"/>
              </a:ext>
            </a:extLst>
          </p:cNvPr>
          <p:cNvCxnSpPr>
            <a:cxnSpLocks/>
            <a:endCxn id="419" idx="4"/>
          </p:cNvCxnSpPr>
          <p:nvPr/>
        </p:nvCxnSpPr>
        <p:spPr>
          <a:xfrm flipH="1" flipV="1">
            <a:off x="1650802" y="1438681"/>
            <a:ext cx="412993" cy="24292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E0B8776-C1D6-39CA-8C03-AE369A63B6C9}"/>
              </a:ext>
            </a:extLst>
          </p:cNvPr>
          <p:cNvCxnSpPr>
            <a:cxnSpLocks/>
            <a:endCxn id="419" idx="3"/>
          </p:cNvCxnSpPr>
          <p:nvPr/>
        </p:nvCxnSpPr>
        <p:spPr>
          <a:xfrm flipH="1" flipV="1">
            <a:off x="1548098" y="1438682"/>
            <a:ext cx="326422" cy="33436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E9D66A95-F21D-69F5-0D0A-3E686F63CE69}"/>
              </a:ext>
            </a:extLst>
          </p:cNvPr>
          <p:cNvCxnSpPr>
            <a:cxnSpLocks/>
            <a:endCxn id="419" idx="2"/>
          </p:cNvCxnSpPr>
          <p:nvPr/>
        </p:nvCxnSpPr>
        <p:spPr>
          <a:xfrm flipV="1">
            <a:off x="701040" y="1438681"/>
            <a:ext cx="744353"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1873A995-D5D7-BE44-A260-6328DEBCD4B9}"/>
              </a:ext>
            </a:extLst>
          </p:cNvPr>
          <p:cNvCxnSpPr>
            <a:cxnSpLocks/>
            <a:endCxn id="419" idx="3"/>
          </p:cNvCxnSpPr>
          <p:nvPr/>
        </p:nvCxnSpPr>
        <p:spPr>
          <a:xfrm flipV="1">
            <a:off x="1158240" y="1438682"/>
            <a:ext cx="389858" cy="24292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5E79A126-D309-A63E-5745-492049717DA2}"/>
              </a:ext>
            </a:extLst>
          </p:cNvPr>
          <p:cNvCxnSpPr>
            <a:cxnSpLocks/>
            <a:stCxn id="365" idx="0"/>
            <a:endCxn id="419" idx="4"/>
          </p:cNvCxnSpPr>
          <p:nvPr/>
        </p:nvCxnSpPr>
        <p:spPr>
          <a:xfrm flipH="1" flipV="1">
            <a:off x="1650802" y="1438681"/>
            <a:ext cx="4400674"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410">
            <a:extLst>
              <a:ext uri="{FF2B5EF4-FFF2-40B4-BE49-F238E27FC236}">
                <a16:creationId xmlns:a16="http://schemas.microsoft.com/office/drawing/2014/main" id="{11A0D0FE-12B5-93F9-15AF-72A4CE124AE2}"/>
              </a:ext>
            </a:extLst>
          </p:cNvPr>
          <p:cNvGrpSpPr/>
          <p:nvPr/>
        </p:nvGrpSpPr>
        <p:grpSpPr>
          <a:xfrm>
            <a:off x="237961" y="697775"/>
            <a:ext cx="11483993" cy="740907"/>
            <a:chOff x="250807" y="379412"/>
            <a:chExt cx="11483993" cy="740907"/>
          </a:xfrm>
        </p:grpSpPr>
        <p:sp>
          <p:nvSpPr>
            <p:cNvPr id="412" name="Rectangle 411">
              <a:extLst>
                <a:ext uri="{FF2B5EF4-FFF2-40B4-BE49-F238E27FC236}">
                  <a16:creationId xmlns:a16="http://schemas.microsoft.com/office/drawing/2014/main" id="{5D5F3A77-61CD-4755-DAB6-A8A215253FE7}"/>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3" name="Rectangle 412">
              <a:extLst>
                <a:ext uri="{FF2B5EF4-FFF2-40B4-BE49-F238E27FC236}">
                  <a16:creationId xmlns:a16="http://schemas.microsoft.com/office/drawing/2014/main" id="{F607CA48-C6DD-AF90-642A-635C0961EA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4" name="Rectangle 413">
              <a:extLst>
                <a:ext uri="{FF2B5EF4-FFF2-40B4-BE49-F238E27FC236}">
                  <a16:creationId xmlns:a16="http://schemas.microsoft.com/office/drawing/2014/main" id="{5FFDEB88-AA3F-087D-C3CB-31D0BD25072F}"/>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5" name="Rectangle 414">
              <a:extLst>
                <a:ext uri="{FF2B5EF4-FFF2-40B4-BE49-F238E27FC236}">
                  <a16:creationId xmlns:a16="http://schemas.microsoft.com/office/drawing/2014/main" id="{C6C5CBB6-3751-546F-592C-6F8730227CEB}"/>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6" name="Rectangle 415">
              <a:extLst>
                <a:ext uri="{FF2B5EF4-FFF2-40B4-BE49-F238E27FC236}">
                  <a16:creationId xmlns:a16="http://schemas.microsoft.com/office/drawing/2014/main" id="{C4EE938E-ADD5-C9E3-61AD-579580BBE6F0}"/>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7" name="Oval 416">
              <a:extLst>
                <a:ext uri="{FF2B5EF4-FFF2-40B4-BE49-F238E27FC236}">
                  <a16:creationId xmlns:a16="http://schemas.microsoft.com/office/drawing/2014/main" id="{497B0CE0-BFD3-9AF7-514F-C253989FD73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8" name="Pentagon 417">
              <a:extLst>
                <a:ext uri="{FF2B5EF4-FFF2-40B4-BE49-F238E27FC236}">
                  <a16:creationId xmlns:a16="http://schemas.microsoft.com/office/drawing/2014/main" id="{51450784-23FB-1C85-C8EE-6B5E3ED5567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9" name="Pentagon 418">
              <a:extLst>
                <a:ext uri="{FF2B5EF4-FFF2-40B4-BE49-F238E27FC236}">
                  <a16:creationId xmlns:a16="http://schemas.microsoft.com/office/drawing/2014/main" id="{4C7C03BE-5775-75B3-F65D-D6DEB2E3EFD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20" name="Pentagon 419">
              <a:extLst>
                <a:ext uri="{FF2B5EF4-FFF2-40B4-BE49-F238E27FC236}">
                  <a16:creationId xmlns:a16="http://schemas.microsoft.com/office/drawing/2014/main" id="{82D9548A-1288-B3AD-DD52-3126EF2B6AF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21" name="Pentagon 420">
              <a:extLst>
                <a:ext uri="{FF2B5EF4-FFF2-40B4-BE49-F238E27FC236}">
                  <a16:creationId xmlns:a16="http://schemas.microsoft.com/office/drawing/2014/main" id="{9C343302-A09F-9208-669E-894F90F28F7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22" name="Pentagon 421">
              <a:extLst>
                <a:ext uri="{FF2B5EF4-FFF2-40B4-BE49-F238E27FC236}">
                  <a16:creationId xmlns:a16="http://schemas.microsoft.com/office/drawing/2014/main" id="{F3DD2D0C-A4AA-175D-5BD5-EE4305638063}"/>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3" name="Pentagon 422">
              <a:extLst>
                <a:ext uri="{FF2B5EF4-FFF2-40B4-BE49-F238E27FC236}">
                  <a16:creationId xmlns:a16="http://schemas.microsoft.com/office/drawing/2014/main" id="{FF74849A-4F5F-A706-2BFF-0B3E709B1D50}"/>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4" name="Pentagon 423">
              <a:extLst>
                <a:ext uri="{FF2B5EF4-FFF2-40B4-BE49-F238E27FC236}">
                  <a16:creationId xmlns:a16="http://schemas.microsoft.com/office/drawing/2014/main" id="{6FE0E8AB-B37C-3B22-59A6-94CA867A1EAC}"/>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5" name="Group 424">
            <a:extLst>
              <a:ext uri="{FF2B5EF4-FFF2-40B4-BE49-F238E27FC236}">
                <a16:creationId xmlns:a16="http://schemas.microsoft.com/office/drawing/2014/main" id="{764C7260-54BB-A96D-C1B9-27259538991E}"/>
              </a:ext>
            </a:extLst>
          </p:cNvPr>
          <p:cNvGrpSpPr/>
          <p:nvPr/>
        </p:nvGrpSpPr>
        <p:grpSpPr>
          <a:xfrm>
            <a:off x="9335027" y="4782305"/>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CD2B079-EBF8-3E60-8B84-2D2AAE078DB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7" name="Oval 426">
              <a:extLst>
                <a:ext uri="{FF2B5EF4-FFF2-40B4-BE49-F238E27FC236}">
                  <a16:creationId xmlns:a16="http://schemas.microsoft.com/office/drawing/2014/main" id="{4553D57E-7CC7-3F95-1490-8B755E2283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8" name="Group 427">
            <a:extLst>
              <a:ext uri="{FF2B5EF4-FFF2-40B4-BE49-F238E27FC236}">
                <a16:creationId xmlns:a16="http://schemas.microsoft.com/office/drawing/2014/main" id="{51558E2E-0424-1EB5-891F-CA8F8B060650}"/>
              </a:ext>
            </a:extLst>
          </p:cNvPr>
          <p:cNvGrpSpPr/>
          <p:nvPr/>
        </p:nvGrpSpPr>
        <p:grpSpPr>
          <a:xfrm>
            <a:off x="9344213" y="3872171"/>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71EA757-1FFB-0B5B-83DA-C07ADE02BC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0" name="Oval 429">
              <a:extLst>
                <a:ext uri="{FF2B5EF4-FFF2-40B4-BE49-F238E27FC236}">
                  <a16:creationId xmlns:a16="http://schemas.microsoft.com/office/drawing/2014/main" id="{D43DF6B1-D92F-D2B7-ACAD-B25F1B024F8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1" name="Group 430">
            <a:extLst>
              <a:ext uri="{FF2B5EF4-FFF2-40B4-BE49-F238E27FC236}">
                <a16:creationId xmlns:a16="http://schemas.microsoft.com/office/drawing/2014/main" id="{C7756913-CA24-0CC4-DB32-DA05E49068A0}"/>
              </a:ext>
            </a:extLst>
          </p:cNvPr>
          <p:cNvGrpSpPr/>
          <p:nvPr/>
        </p:nvGrpSpPr>
        <p:grpSpPr>
          <a:xfrm>
            <a:off x="9335027" y="2959038"/>
            <a:ext cx="1097280" cy="685800"/>
            <a:chOff x="6771067" y="4966859"/>
            <a:chExt cx="1097280" cy="685800"/>
          </a:xfrm>
          <a:solidFill>
            <a:srgbClr val="D6DCE5"/>
          </a:solidFill>
        </p:grpSpPr>
        <p:sp>
          <p:nvSpPr>
            <p:cNvPr id="432" name="Rectangle: Rounded Corners 431">
              <a:extLst>
                <a:ext uri="{FF2B5EF4-FFF2-40B4-BE49-F238E27FC236}">
                  <a16:creationId xmlns:a16="http://schemas.microsoft.com/office/drawing/2014/main" id="{13C9F00F-D686-FBFE-B309-E2BCA106058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3" name="Oval 432">
              <a:extLst>
                <a:ext uri="{FF2B5EF4-FFF2-40B4-BE49-F238E27FC236}">
                  <a16:creationId xmlns:a16="http://schemas.microsoft.com/office/drawing/2014/main" id="{BB6400B6-CED1-353C-33CB-A4022C505F3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091658BA-DF28-9D36-F160-C5D405EE0E3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6"/>
            <a:ext cx="328029" cy="328029"/>
          </a:xfrm>
          <a:prstGeom prst="rect">
            <a:avLst/>
          </a:prstGeom>
        </p:spPr>
      </p:pic>
      <p:sp>
        <p:nvSpPr>
          <p:cNvPr id="3" name="Pentagon 2">
            <a:extLst>
              <a:ext uri="{FF2B5EF4-FFF2-40B4-BE49-F238E27FC236}">
                <a16:creationId xmlns:a16="http://schemas.microsoft.com/office/drawing/2014/main" id="{0DD9A41A-1A47-3063-8805-1EB6551331B6}"/>
              </a:ext>
            </a:extLst>
          </p:cNvPr>
          <p:cNvSpPr/>
          <p:nvPr/>
        </p:nvSpPr>
        <p:spPr>
          <a:xfrm>
            <a:off x="11405156" y="128615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379A8D6E-C0C6-0579-AF45-B3871364D4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90"/>
            <a:ext cx="390552" cy="390552"/>
          </a:xfrm>
          <a:prstGeom prst="rect">
            <a:avLst/>
          </a:prstGeom>
        </p:spPr>
      </p:pic>
    </p:spTree>
    <p:extLst>
      <p:ext uri="{BB962C8B-B14F-4D97-AF65-F5344CB8AC3E}">
        <p14:creationId xmlns:p14="http://schemas.microsoft.com/office/powerpoint/2010/main" val="3623742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62C9B-D019-0367-CD1F-C8B767F739DD}"/>
              </a:ext>
            </a:extLst>
          </p:cNvPr>
          <p:cNvSpPr>
            <a:spLocks noGrp="1"/>
          </p:cNvSpPr>
          <p:nvPr>
            <p:ph type="title"/>
          </p:nvPr>
        </p:nvSpPr>
        <p:spPr/>
        <p:txBody>
          <a:bodyPr>
            <a:normAutofit/>
          </a:bodyPr>
          <a:lstStyle/>
          <a:p>
            <a:r>
              <a:rPr lang="en-US" sz="3200" b="1" dirty="0"/>
              <a:t>Planning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92</a:t>
            </a:fld>
            <a:endParaRPr lang="en-US" dirty="0"/>
          </a:p>
        </p:txBody>
      </p:sp>
      <p:grpSp>
        <p:nvGrpSpPr>
          <p:cNvPr id="193" name="Group 192">
            <a:extLst>
              <a:ext uri="{FF2B5EF4-FFF2-40B4-BE49-F238E27FC236}">
                <a16:creationId xmlns:a16="http://schemas.microsoft.com/office/drawing/2014/main" id="{708F1BFA-E20E-98FB-85A6-7596276FC505}"/>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8F064648-CA53-742D-C74C-0440F0FB863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59466060-9155-FC7E-8C03-6D5EDDE1E57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CB6D3B53-34DB-1C5A-6916-EF65D1C257FF}"/>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82903567-EF29-CBDA-44E4-BF5618963B36}"/>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7B2CFB95-3013-DBA1-377F-F8929BBD2C99}"/>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6F73501A-A9CB-5E74-017D-698ADC77312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474ABB78-B3C1-2604-04D1-EB3B9C7C29A7}"/>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87E0B2C7-6C60-3A6B-454A-03EDD4EBB45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Rounded Corners 212">
              <a:extLst>
                <a:ext uri="{FF2B5EF4-FFF2-40B4-BE49-F238E27FC236}">
                  <a16:creationId xmlns:a16="http://schemas.microsoft.com/office/drawing/2014/main" id="{175A70DB-C8CD-8422-BA0D-703F63BED40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4" name="Group 213">
              <a:extLst>
                <a:ext uri="{FF2B5EF4-FFF2-40B4-BE49-F238E27FC236}">
                  <a16:creationId xmlns:a16="http://schemas.microsoft.com/office/drawing/2014/main" id="{2BE45D8E-09DE-9AC9-B23D-410B3FE728D4}"/>
                </a:ext>
              </a:extLst>
            </p:cNvPr>
            <p:cNvGrpSpPr/>
            <p:nvPr/>
          </p:nvGrpSpPr>
          <p:grpSpPr>
            <a:xfrm>
              <a:off x="381000" y="1547963"/>
              <a:ext cx="1097280" cy="799337"/>
              <a:chOff x="560065" y="5025296"/>
              <a:chExt cx="1097280" cy="799337"/>
            </a:xfrm>
          </p:grpSpPr>
          <p:sp>
            <p:nvSpPr>
              <p:cNvPr id="396" name="Rectangle: Rounded Corners 395">
                <a:extLst>
                  <a:ext uri="{FF2B5EF4-FFF2-40B4-BE49-F238E27FC236}">
                    <a16:creationId xmlns:a16="http://schemas.microsoft.com/office/drawing/2014/main" id="{4BE2EDD4-4914-5D69-EE42-24DB26879FF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7" name="Oval 396">
                <a:extLst>
                  <a:ext uri="{FF2B5EF4-FFF2-40B4-BE49-F238E27FC236}">
                    <a16:creationId xmlns:a16="http://schemas.microsoft.com/office/drawing/2014/main" id="{6B61456C-53B7-99A4-279D-D08AA0E304E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5" name="Group 214">
              <a:extLst>
                <a:ext uri="{FF2B5EF4-FFF2-40B4-BE49-F238E27FC236}">
                  <a16:creationId xmlns:a16="http://schemas.microsoft.com/office/drawing/2014/main" id="{1983521A-42FE-D396-91ED-D4CE8058B246}"/>
                </a:ext>
              </a:extLst>
            </p:cNvPr>
            <p:cNvGrpSpPr/>
            <p:nvPr/>
          </p:nvGrpSpPr>
          <p:grpSpPr>
            <a:xfrm>
              <a:off x="10624674" y="1552255"/>
              <a:ext cx="1097280" cy="799337"/>
              <a:chOff x="560065" y="5025296"/>
              <a:chExt cx="1097280" cy="799337"/>
            </a:xfrm>
          </p:grpSpPr>
          <p:sp>
            <p:nvSpPr>
              <p:cNvPr id="394" name="Rectangle: Rounded Corners 393">
                <a:extLst>
                  <a:ext uri="{FF2B5EF4-FFF2-40B4-BE49-F238E27FC236}">
                    <a16:creationId xmlns:a16="http://schemas.microsoft.com/office/drawing/2014/main" id="{2B5BE49E-B60F-BFF2-AE71-D9FD135A51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5" name="Oval 394">
                <a:extLst>
                  <a:ext uri="{FF2B5EF4-FFF2-40B4-BE49-F238E27FC236}">
                    <a16:creationId xmlns:a16="http://schemas.microsoft.com/office/drawing/2014/main" id="{B9A8FF7B-746B-4184-1959-74CD9CA1D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6" name="Group 215">
              <a:extLst>
                <a:ext uri="{FF2B5EF4-FFF2-40B4-BE49-F238E27FC236}">
                  <a16:creationId xmlns:a16="http://schemas.microsoft.com/office/drawing/2014/main" id="{872E1720-D0DD-38F8-A408-4F96354E6D24}"/>
                </a:ext>
              </a:extLst>
            </p:cNvPr>
            <p:cNvGrpSpPr/>
            <p:nvPr/>
          </p:nvGrpSpPr>
          <p:grpSpPr>
            <a:xfrm>
              <a:off x="9344213" y="1552255"/>
              <a:ext cx="1097280" cy="799337"/>
              <a:chOff x="560065" y="5025296"/>
              <a:chExt cx="1097280" cy="799337"/>
            </a:xfrm>
          </p:grpSpPr>
          <p:sp>
            <p:nvSpPr>
              <p:cNvPr id="392" name="Rectangle: Rounded Corners 391">
                <a:extLst>
                  <a:ext uri="{FF2B5EF4-FFF2-40B4-BE49-F238E27FC236}">
                    <a16:creationId xmlns:a16="http://schemas.microsoft.com/office/drawing/2014/main" id="{B34BE031-ED89-BA23-EE3F-6704317B32B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3" name="Oval 392">
                <a:extLst>
                  <a:ext uri="{FF2B5EF4-FFF2-40B4-BE49-F238E27FC236}">
                    <a16:creationId xmlns:a16="http://schemas.microsoft.com/office/drawing/2014/main" id="{0BDA5056-2562-6846-CE9D-822DD0CDED1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7" name="Group 216">
              <a:extLst>
                <a:ext uri="{FF2B5EF4-FFF2-40B4-BE49-F238E27FC236}">
                  <a16:creationId xmlns:a16="http://schemas.microsoft.com/office/drawing/2014/main" id="{3BF13374-928A-AEA7-3AF6-D2FEFD69F8CC}"/>
                </a:ext>
              </a:extLst>
            </p:cNvPr>
            <p:cNvGrpSpPr/>
            <p:nvPr/>
          </p:nvGrpSpPr>
          <p:grpSpPr>
            <a:xfrm>
              <a:off x="8063754" y="1547963"/>
              <a:ext cx="1097280" cy="799337"/>
              <a:chOff x="560065" y="5025296"/>
              <a:chExt cx="1097280" cy="799337"/>
            </a:xfrm>
          </p:grpSpPr>
          <p:sp>
            <p:nvSpPr>
              <p:cNvPr id="390" name="Rectangle: Rounded Corners 389">
                <a:extLst>
                  <a:ext uri="{FF2B5EF4-FFF2-40B4-BE49-F238E27FC236}">
                    <a16:creationId xmlns:a16="http://schemas.microsoft.com/office/drawing/2014/main" id="{8857BC80-4DB4-4E78-4FD1-212EAF62967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1" name="Oval 390">
                <a:extLst>
                  <a:ext uri="{FF2B5EF4-FFF2-40B4-BE49-F238E27FC236}">
                    <a16:creationId xmlns:a16="http://schemas.microsoft.com/office/drawing/2014/main" id="{C73F5109-9D2C-3868-0B2C-BE920169AE4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8" name="Group 217">
              <a:extLst>
                <a:ext uri="{FF2B5EF4-FFF2-40B4-BE49-F238E27FC236}">
                  <a16:creationId xmlns:a16="http://schemas.microsoft.com/office/drawing/2014/main" id="{EDA13C5F-5EE2-E02A-5642-57DD369827F7}"/>
                </a:ext>
              </a:extLst>
            </p:cNvPr>
            <p:cNvGrpSpPr/>
            <p:nvPr/>
          </p:nvGrpSpPr>
          <p:grpSpPr>
            <a:xfrm>
              <a:off x="6783295" y="1547963"/>
              <a:ext cx="1097280" cy="799337"/>
              <a:chOff x="560065" y="5025296"/>
              <a:chExt cx="1097280" cy="799337"/>
            </a:xfrm>
          </p:grpSpPr>
          <p:sp>
            <p:nvSpPr>
              <p:cNvPr id="388" name="Rectangle: Rounded Corners 387">
                <a:extLst>
                  <a:ext uri="{FF2B5EF4-FFF2-40B4-BE49-F238E27FC236}">
                    <a16:creationId xmlns:a16="http://schemas.microsoft.com/office/drawing/2014/main" id="{9A9FC961-B5C5-3FFE-C57D-CD238174DAC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9" name="Oval 388">
                <a:extLst>
                  <a:ext uri="{FF2B5EF4-FFF2-40B4-BE49-F238E27FC236}">
                    <a16:creationId xmlns:a16="http://schemas.microsoft.com/office/drawing/2014/main" id="{D96A7F9A-B468-78AB-2634-CAD04A79836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9" name="Group 218">
              <a:extLst>
                <a:ext uri="{FF2B5EF4-FFF2-40B4-BE49-F238E27FC236}">
                  <a16:creationId xmlns:a16="http://schemas.microsoft.com/office/drawing/2014/main" id="{1C9EA300-E98B-90DF-E132-8816A37DCCCB}"/>
                </a:ext>
              </a:extLst>
            </p:cNvPr>
            <p:cNvGrpSpPr/>
            <p:nvPr/>
          </p:nvGrpSpPr>
          <p:grpSpPr>
            <a:xfrm>
              <a:off x="5502836" y="1547963"/>
              <a:ext cx="1097280" cy="799337"/>
              <a:chOff x="560065" y="5025296"/>
              <a:chExt cx="1097280" cy="799337"/>
            </a:xfrm>
          </p:grpSpPr>
          <p:sp>
            <p:nvSpPr>
              <p:cNvPr id="386" name="Rectangle: Rounded Corners 385">
                <a:extLst>
                  <a:ext uri="{FF2B5EF4-FFF2-40B4-BE49-F238E27FC236}">
                    <a16:creationId xmlns:a16="http://schemas.microsoft.com/office/drawing/2014/main" id="{B7F4E7C5-9A19-BB57-0514-0F9EEFC3B5D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7" name="Oval 386">
                <a:extLst>
                  <a:ext uri="{FF2B5EF4-FFF2-40B4-BE49-F238E27FC236}">
                    <a16:creationId xmlns:a16="http://schemas.microsoft.com/office/drawing/2014/main" id="{F5045069-42CB-E218-02F9-E02732F21C3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0" name="Group 219">
              <a:extLst>
                <a:ext uri="{FF2B5EF4-FFF2-40B4-BE49-F238E27FC236}">
                  <a16:creationId xmlns:a16="http://schemas.microsoft.com/office/drawing/2014/main" id="{819A7736-CB0A-FECE-21CD-FE38F5D43C66}"/>
                </a:ext>
              </a:extLst>
            </p:cNvPr>
            <p:cNvGrpSpPr/>
            <p:nvPr/>
          </p:nvGrpSpPr>
          <p:grpSpPr>
            <a:xfrm>
              <a:off x="4222377" y="1547963"/>
              <a:ext cx="1097280" cy="799337"/>
              <a:chOff x="560065" y="5025296"/>
              <a:chExt cx="1097280" cy="799337"/>
            </a:xfrm>
          </p:grpSpPr>
          <p:sp>
            <p:nvSpPr>
              <p:cNvPr id="384" name="Rectangle: Rounded Corners 383">
                <a:extLst>
                  <a:ext uri="{FF2B5EF4-FFF2-40B4-BE49-F238E27FC236}">
                    <a16:creationId xmlns:a16="http://schemas.microsoft.com/office/drawing/2014/main" id="{AB1349BA-48F8-948E-1A29-E5736D39920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5" name="Oval 384">
                <a:extLst>
                  <a:ext uri="{FF2B5EF4-FFF2-40B4-BE49-F238E27FC236}">
                    <a16:creationId xmlns:a16="http://schemas.microsoft.com/office/drawing/2014/main" id="{7C63C60D-4FBD-60C9-2716-0EEDEE07C1E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21" name="Group 220">
              <a:extLst>
                <a:ext uri="{FF2B5EF4-FFF2-40B4-BE49-F238E27FC236}">
                  <a16:creationId xmlns:a16="http://schemas.microsoft.com/office/drawing/2014/main" id="{F9D5EBC4-0DE7-61EC-379E-6833372CE75F}"/>
                </a:ext>
              </a:extLst>
            </p:cNvPr>
            <p:cNvGrpSpPr/>
            <p:nvPr/>
          </p:nvGrpSpPr>
          <p:grpSpPr>
            <a:xfrm>
              <a:off x="2941918" y="1547963"/>
              <a:ext cx="1097280" cy="799337"/>
              <a:chOff x="560065" y="5025296"/>
              <a:chExt cx="1097280" cy="799337"/>
            </a:xfrm>
          </p:grpSpPr>
          <p:sp>
            <p:nvSpPr>
              <p:cNvPr id="382" name="Rectangle: Rounded Corners 381">
                <a:extLst>
                  <a:ext uri="{FF2B5EF4-FFF2-40B4-BE49-F238E27FC236}">
                    <a16:creationId xmlns:a16="http://schemas.microsoft.com/office/drawing/2014/main" id="{90303CA8-C3E5-20E0-A8FF-C0711FAD00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3" name="Oval 382">
                <a:extLst>
                  <a:ext uri="{FF2B5EF4-FFF2-40B4-BE49-F238E27FC236}">
                    <a16:creationId xmlns:a16="http://schemas.microsoft.com/office/drawing/2014/main" id="{826CC9EE-1339-9754-5D85-6AE9F646A4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4" name="Group 223">
              <a:extLst>
                <a:ext uri="{FF2B5EF4-FFF2-40B4-BE49-F238E27FC236}">
                  <a16:creationId xmlns:a16="http://schemas.microsoft.com/office/drawing/2014/main" id="{10B120EB-5986-2E7B-DCDA-130CC50CFC86}"/>
                </a:ext>
              </a:extLst>
            </p:cNvPr>
            <p:cNvGrpSpPr/>
            <p:nvPr/>
          </p:nvGrpSpPr>
          <p:grpSpPr>
            <a:xfrm>
              <a:off x="1661459" y="1547963"/>
              <a:ext cx="1097280" cy="799337"/>
              <a:chOff x="560065" y="5025296"/>
              <a:chExt cx="1097280" cy="799337"/>
            </a:xfrm>
          </p:grpSpPr>
          <p:sp>
            <p:nvSpPr>
              <p:cNvPr id="380" name="Rectangle: Rounded Corners 379">
                <a:extLst>
                  <a:ext uri="{FF2B5EF4-FFF2-40B4-BE49-F238E27FC236}">
                    <a16:creationId xmlns:a16="http://schemas.microsoft.com/office/drawing/2014/main" id="{A50D73E2-F1F1-ACDF-F243-375EF9A74CE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1" name="Oval 380">
                <a:extLst>
                  <a:ext uri="{FF2B5EF4-FFF2-40B4-BE49-F238E27FC236}">
                    <a16:creationId xmlns:a16="http://schemas.microsoft.com/office/drawing/2014/main" id="{73F65CBD-A371-85E7-DC81-C960E2C56A8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5" name="Group 224">
              <a:extLst>
                <a:ext uri="{FF2B5EF4-FFF2-40B4-BE49-F238E27FC236}">
                  <a16:creationId xmlns:a16="http://schemas.microsoft.com/office/drawing/2014/main" id="{AD8A416D-2CAD-AC72-CD03-7664903FE64C}"/>
                </a:ext>
              </a:extLst>
            </p:cNvPr>
            <p:cNvGrpSpPr/>
            <p:nvPr/>
          </p:nvGrpSpPr>
          <p:grpSpPr>
            <a:xfrm>
              <a:off x="8063754" y="4643943"/>
              <a:ext cx="1097280" cy="685800"/>
              <a:chOff x="6771067" y="4966859"/>
              <a:chExt cx="1097280" cy="685800"/>
            </a:xfrm>
          </p:grpSpPr>
          <p:sp>
            <p:nvSpPr>
              <p:cNvPr id="378" name="Rectangle: Rounded Corners 377">
                <a:extLst>
                  <a:ext uri="{FF2B5EF4-FFF2-40B4-BE49-F238E27FC236}">
                    <a16:creationId xmlns:a16="http://schemas.microsoft.com/office/drawing/2014/main" id="{C2081892-3B8C-E32D-0A93-A1C59A2E496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9" name="Oval 378">
                <a:extLst>
                  <a:ext uri="{FF2B5EF4-FFF2-40B4-BE49-F238E27FC236}">
                    <a16:creationId xmlns:a16="http://schemas.microsoft.com/office/drawing/2014/main" id="{DFFFB259-F2F3-E450-A595-80BE91D2E6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7" name="Group 226">
              <a:extLst>
                <a:ext uri="{FF2B5EF4-FFF2-40B4-BE49-F238E27FC236}">
                  <a16:creationId xmlns:a16="http://schemas.microsoft.com/office/drawing/2014/main" id="{4AA50A2C-5C0E-7862-2B6C-2B8258AF3FBC}"/>
                </a:ext>
              </a:extLst>
            </p:cNvPr>
            <p:cNvGrpSpPr/>
            <p:nvPr/>
          </p:nvGrpSpPr>
          <p:grpSpPr>
            <a:xfrm>
              <a:off x="8063754" y="3729543"/>
              <a:ext cx="1097280" cy="685800"/>
              <a:chOff x="6771067" y="4966859"/>
              <a:chExt cx="1097280" cy="685800"/>
            </a:xfrm>
          </p:grpSpPr>
          <p:sp>
            <p:nvSpPr>
              <p:cNvPr id="376" name="Rectangle: Rounded Corners 375">
                <a:extLst>
                  <a:ext uri="{FF2B5EF4-FFF2-40B4-BE49-F238E27FC236}">
                    <a16:creationId xmlns:a16="http://schemas.microsoft.com/office/drawing/2014/main" id="{68F7DD7F-7FAB-F8BB-56BF-AC29028983B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7" name="Oval 376">
                <a:extLst>
                  <a:ext uri="{FF2B5EF4-FFF2-40B4-BE49-F238E27FC236}">
                    <a16:creationId xmlns:a16="http://schemas.microsoft.com/office/drawing/2014/main" id="{80E57CDC-8E70-B4D8-68AF-EC78A4E9ED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8" name="Group 227">
              <a:extLst>
                <a:ext uri="{FF2B5EF4-FFF2-40B4-BE49-F238E27FC236}">
                  <a16:creationId xmlns:a16="http://schemas.microsoft.com/office/drawing/2014/main" id="{823AC7FD-8314-9256-7431-C682DCBA2BE4}"/>
                </a:ext>
              </a:extLst>
            </p:cNvPr>
            <p:cNvGrpSpPr/>
            <p:nvPr/>
          </p:nvGrpSpPr>
          <p:grpSpPr>
            <a:xfrm>
              <a:off x="8063754" y="2815143"/>
              <a:ext cx="1097280" cy="685800"/>
              <a:chOff x="6771067" y="4966859"/>
              <a:chExt cx="1097280" cy="685800"/>
            </a:xfrm>
          </p:grpSpPr>
          <p:sp>
            <p:nvSpPr>
              <p:cNvPr id="374" name="Rectangle: Rounded Corners 373">
                <a:extLst>
                  <a:ext uri="{FF2B5EF4-FFF2-40B4-BE49-F238E27FC236}">
                    <a16:creationId xmlns:a16="http://schemas.microsoft.com/office/drawing/2014/main" id="{30C9237D-30C3-3B7B-F306-A3AEE437304C}"/>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5" name="Oval 374">
                <a:extLst>
                  <a:ext uri="{FF2B5EF4-FFF2-40B4-BE49-F238E27FC236}">
                    <a16:creationId xmlns:a16="http://schemas.microsoft.com/office/drawing/2014/main" id="{7DEA2068-C825-8AB9-556E-CB3658A101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1" name="Group 230">
              <a:extLst>
                <a:ext uri="{FF2B5EF4-FFF2-40B4-BE49-F238E27FC236}">
                  <a16:creationId xmlns:a16="http://schemas.microsoft.com/office/drawing/2014/main" id="{E516BA6E-7CC3-DE53-9793-7C67FE361924}"/>
                </a:ext>
              </a:extLst>
            </p:cNvPr>
            <p:cNvGrpSpPr/>
            <p:nvPr/>
          </p:nvGrpSpPr>
          <p:grpSpPr>
            <a:xfrm>
              <a:off x="6783295" y="5558343"/>
              <a:ext cx="1097280" cy="685800"/>
              <a:chOff x="6771067" y="4966859"/>
              <a:chExt cx="1097280" cy="685800"/>
            </a:xfrm>
          </p:grpSpPr>
          <p:sp>
            <p:nvSpPr>
              <p:cNvPr id="372" name="Rectangle: Rounded Corners 371">
                <a:extLst>
                  <a:ext uri="{FF2B5EF4-FFF2-40B4-BE49-F238E27FC236}">
                    <a16:creationId xmlns:a16="http://schemas.microsoft.com/office/drawing/2014/main" id="{1EEC46B7-2648-FB4E-0078-0A1D7CAC9FF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3" name="Oval 372">
                <a:extLst>
                  <a:ext uri="{FF2B5EF4-FFF2-40B4-BE49-F238E27FC236}">
                    <a16:creationId xmlns:a16="http://schemas.microsoft.com/office/drawing/2014/main" id="{39F70EF8-F054-D184-BC50-135F06B85E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3" name="Group 232">
              <a:extLst>
                <a:ext uri="{FF2B5EF4-FFF2-40B4-BE49-F238E27FC236}">
                  <a16:creationId xmlns:a16="http://schemas.microsoft.com/office/drawing/2014/main" id="{C9B97E73-7A53-60D6-D2F5-1ABD3C31330C}"/>
                </a:ext>
              </a:extLst>
            </p:cNvPr>
            <p:cNvGrpSpPr/>
            <p:nvPr/>
          </p:nvGrpSpPr>
          <p:grpSpPr>
            <a:xfrm>
              <a:off x="6783295" y="4643943"/>
              <a:ext cx="1097280" cy="685800"/>
              <a:chOff x="6771067" y="4966859"/>
              <a:chExt cx="1097280" cy="685800"/>
            </a:xfrm>
          </p:grpSpPr>
          <p:sp>
            <p:nvSpPr>
              <p:cNvPr id="370" name="Rectangle: Rounded Corners 369">
                <a:extLst>
                  <a:ext uri="{FF2B5EF4-FFF2-40B4-BE49-F238E27FC236}">
                    <a16:creationId xmlns:a16="http://schemas.microsoft.com/office/drawing/2014/main" id="{9091C114-B8E0-7367-98D8-9EBFD8C4306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1" name="Oval 370">
                <a:extLst>
                  <a:ext uri="{FF2B5EF4-FFF2-40B4-BE49-F238E27FC236}">
                    <a16:creationId xmlns:a16="http://schemas.microsoft.com/office/drawing/2014/main" id="{7D1EA246-9463-4488-987C-48FF524650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4" name="Group 233">
              <a:extLst>
                <a:ext uri="{FF2B5EF4-FFF2-40B4-BE49-F238E27FC236}">
                  <a16:creationId xmlns:a16="http://schemas.microsoft.com/office/drawing/2014/main" id="{FDE4028E-13BD-2138-E079-942ABEBA2F9F}"/>
                </a:ext>
              </a:extLst>
            </p:cNvPr>
            <p:cNvGrpSpPr/>
            <p:nvPr/>
          </p:nvGrpSpPr>
          <p:grpSpPr>
            <a:xfrm>
              <a:off x="6783295" y="3729543"/>
              <a:ext cx="1097280" cy="685800"/>
              <a:chOff x="6771067" y="4966859"/>
              <a:chExt cx="1097280" cy="685800"/>
            </a:xfrm>
          </p:grpSpPr>
          <p:sp>
            <p:nvSpPr>
              <p:cNvPr id="368" name="Rectangle: Rounded Corners 367">
                <a:extLst>
                  <a:ext uri="{FF2B5EF4-FFF2-40B4-BE49-F238E27FC236}">
                    <a16:creationId xmlns:a16="http://schemas.microsoft.com/office/drawing/2014/main" id="{63257E96-CFDC-7892-BC19-4BD285E0A69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9" name="Oval 368">
                <a:extLst>
                  <a:ext uri="{FF2B5EF4-FFF2-40B4-BE49-F238E27FC236}">
                    <a16:creationId xmlns:a16="http://schemas.microsoft.com/office/drawing/2014/main" id="{6C8CD317-DF87-F7A0-7C77-758E051114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6" name="Group 235">
              <a:extLst>
                <a:ext uri="{FF2B5EF4-FFF2-40B4-BE49-F238E27FC236}">
                  <a16:creationId xmlns:a16="http://schemas.microsoft.com/office/drawing/2014/main" id="{59FC31D3-E8EF-99F6-E2B9-3BE4D1DB831B}"/>
                </a:ext>
              </a:extLst>
            </p:cNvPr>
            <p:cNvGrpSpPr/>
            <p:nvPr/>
          </p:nvGrpSpPr>
          <p:grpSpPr>
            <a:xfrm>
              <a:off x="6783295" y="2815143"/>
              <a:ext cx="1097280" cy="685800"/>
              <a:chOff x="6771067" y="4966859"/>
              <a:chExt cx="1097280" cy="685800"/>
            </a:xfrm>
          </p:grpSpPr>
          <p:sp>
            <p:nvSpPr>
              <p:cNvPr id="366" name="Rectangle: Rounded Corners 365">
                <a:extLst>
                  <a:ext uri="{FF2B5EF4-FFF2-40B4-BE49-F238E27FC236}">
                    <a16:creationId xmlns:a16="http://schemas.microsoft.com/office/drawing/2014/main" id="{6A3B5022-D3F5-D662-5009-BBF3BCB24B0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7" name="Oval 366">
                <a:extLst>
                  <a:ext uri="{FF2B5EF4-FFF2-40B4-BE49-F238E27FC236}">
                    <a16:creationId xmlns:a16="http://schemas.microsoft.com/office/drawing/2014/main" id="{3C777531-3430-98C0-805F-A71967EBFAD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7" name="Group 236">
              <a:extLst>
                <a:ext uri="{FF2B5EF4-FFF2-40B4-BE49-F238E27FC236}">
                  <a16:creationId xmlns:a16="http://schemas.microsoft.com/office/drawing/2014/main" id="{1A17F805-E5EC-3CDF-3F25-CEF624D5B992}"/>
                </a:ext>
              </a:extLst>
            </p:cNvPr>
            <p:cNvGrpSpPr/>
            <p:nvPr/>
          </p:nvGrpSpPr>
          <p:grpSpPr>
            <a:xfrm>
              <a:off x="5502836" y="4643943"/>
              <a:ext cx="1097280" cy="685800"/>
              <a:chOff x="6771067" y="4966859"/>
              <a:chExt cx="1097280" cy="685800"/>
            </a:xfrm>
          </p:grpSpPr>
          <p:sp>
            <p:nvSpPr>
              <p:cNvPr id="364" name="Rectangle: Rounded Corners 363">
                <a:extLst>
                  <a:ext uri="{FF2B5EF4-FFF2-40B4-BE49-F238E27FC236}">
                    <a16:creationId xmlns:a16="http://schemas.microsoft.com/office/drawing/2014/main" id="{F618B03A-60E5-53A5-DB28-6F9193102BC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5" name="Oval 364">
                <a:extLst>
                  <a:ext uri="{FF2B5EF4-FFF2-40B4-BE49-F238E27FC236}">
                    <a16:creationId xmlns:a16="http://schemas.microsoft.com/office/drawing/2014/main" id="{DC520BAC-14B6-5E13-9ACC-48D76A4F6A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9" name="Group 238">
              <a:extLst>
                <a:ext uri="{FF2B5EF4-FFF2-40B4-BE49-F238E27FC236}">
                  <a16:creationId xmlns:a16="http://schemas.microsoft.com/office/drawing/2014/main" id="{9DAEC566-2899-5404-1A6C-05A35631F80E}"/>
                </a:ext>
              </a:extLst>
            </p:cNvPr>
            <p:cNvGrpSpPr/>
            <p:nvPr/>
          </p:nvGrpSpPr>
          <p:grpSpPr>
            <a:xfrm>
              <a:off x="5502836" y="3729543"/>
              <a:ext cx="1097280" cy="685800"/>
              <a:chOff x="6771067" y="4966859"/>
              <a:chExt cx="1097280" cy="685800"/>
            </a:xfrm>
          </p:grpSpPr>
          <p:sp>
            <p:nvSpPr>
              <p:cNvPr id="362" name="Rectangle: Rounded Corners 361">
                <a:extLst>
                  <a:ext uri="{FF2B5EF4-FFF2-40B4-BE49-F238E27FC236}">
                    <a16:creationId xmlns:a16="http://schemas.microsoft.com/office/drawing/2014/main" id="{0FAF30E4-6EAB-6018-9AC9-ECBED5791BD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3" name="Oval 362">
                <a:extLst>
                  <a:ext uri="{FF2B5EF4-FFF2-40B4-BE49-F238E27FC236}">
                    <a16:creationId xmlns:a16="http://schemas.microsoft.com/office/drawing/2014/main" id="{2446782B-C229-5E23-15F1-7E8B1FCF01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AEFA261E-052E-9B86-8EEA-83237FF142D0}"/>
                </a:ext>
              </a:extLst>
            </p:cNvPr>
            <p:cNvGrpSpPr/>
            <p:nvPr/>
          </p:nvGrpSpPr>
          <p:grpSpPr>
            <a:xfrm>
              <a:off x="5502836" y="2815143"/>
              <a:ext cx="1097280" cy="685800"/>
              <a:chOff x="6771067" y="4966859"/>
              <a:chExt cx="1097280" cy="685800"/>
            </a:xfrm>
          </p:grpSpPr>
          <p:sp>
            <p:nvSpPr>
              <p:cNvPr id="360" name="Rectangle: Rounded Corners 359">
                <a:extLst>
                  <a:ext uri="{FF2B5EF4-FFF2-40B4-BE49-F238E27FC236}">
                    <a16:creationId xmlns:a16="http://schemas.microsoft.com/office/drawing/2014/main" id="{9B17C8F8-F9B7-ABEF-A105-4D852FB6E78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1" name="Oval 360">
                <a:extLst>
                  <a:ext uri="{FF2B5EF4-FFF2-40B4-BE49-F238E27FC236}">
                    <a16:creationId xmlns:a16="http://schemas.microsoft.com/office/drawing/2014/main" id="{EC5A3530-6A63-91E2-D5BA-57D64EE4B7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AEF9A3F4-591B-8170-066A-F43795368330}"/>
                </a:ext>
              </a:extLst>
            </p:cNvPr>
            <p:cNvGrpSpPr/>
            <p:nvPr/>
          </p:nvGrpSpPr>
          <p:grpSpPr>
            <a:xfrm>
              <a:off x="4222377" y="4643943"/>
              <a:ext cx="1097280" cy="685800"/>
              <a:chOff x="6771067" y="4966859"/>
              <a:chExt cx="1097280" cy="685800"/>
            </a:xfrm>
          </p:grpSpPr>
          <p:sp>
            <p:nvSpPr>
              <p:cNvPr id="358" name="Rectangle: Rounded Corners 357">
                <a:extLst>
                  <a:ext uri="{FF2B5EF4-FFF2-40B4-BE49-F238E27FC236}">
                    <a16:creationId xmlns:a16="http://schemas.microsoft.com/office/drawing/2014/main" id="{F24E30C2-4C85-6346-FAAD-B6832CF5EDC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9" name="Oval 358">
                <a:extLst>
                  <a:ext uri="{FF2B5EF4-FFF2-40B4-BE49-F238E27FC236}">
                    <a16:creationId xmlns:a16="http://schemas.microsoft.com/office/drawing/2014/main" id="{94E28F87-10B1-BC44-C8E6-8B9F25C066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2" name="Group 241">
              <a:extLst>
                <a:ext uri="{FF2B5EF4-FFF2-40B4-BE49-F238E27FC236}">
                  <a16:creationId xmlns:a16="http://schemas.microsoft.com/office/drawing/2014/main" id="{B2E159FA-3C65-14B7-49B1-1F9BAC0DC6CD}"/>
                </a:ext>
              </a:extLst>
            </p:cNvPr>
            <p:cNvGrpSpPr/>
            <p:nvPr/>
          </p:nvGrpSpPr>
          <p:grpSpPr>
            <a:xfrm>
              <a:off x="4222377" y="3729543"/>
              <a:ext cx="1097280" cy="685800"/>
              <a:chOff x="6771067" y="4966859"/>
              <a:chExt cx="1097280" cy="685800"/>
            </a:xfrm>
          </p:grpSpPr>
          <p:sp>
            <p:nvSpPr>
              <p:cNvPr id="356" name="Rectangle: Rounded Corners 355">
                <a:extLst>
                  <a:ext uri="{FF2B5EF4-FFF2-40B4-BE49-F238E27FC236}">
                    <a16:creationId xmlns:a16="http://schemas.microsoft.com/office/drawing/2014/main" id="{34499B7A-3B5C-772D-24AE-E06B1E15643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7" name="Oval 356">
                <a:extLst>
                  <a:ext uri="{FF2B5EF4-FFF2-40B4-BE49-F238E27FC236}">
                    <a16:creationId xmlns:a16="http://schemas.microsoft.com/office/drawing/2014/main" id="{F68A184A-35B4-5C68-045F-CA5E4DF576B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4" name="Group 243">
              <a:extLst>
                <a:ext uri="{FF2B5EF4-FFF2-40B4-BE49-F238E27FC236}">
                  <a16:creationId xmlns:a16="http://schemas.microsoft.com/office/drawing/2014/main" id="{A02FCB4C-4DE7-0AF5-5495-A9506EDCB08A}"/>
                </a:ext>
              </a:extLst>
            </p:cNvPr>
            <p:cNvGrpSpPr/>
            <p:nvPr/>
          </p:nvGrpSpPr>
          <p:grpSpPr>
            <a:xfrm>
              <a:off x="4222377" y="2815143"/>
              <a:ext cx="1097280" cy="685800"/>
              <a:chOff x="6771067" y="4966859"/>
              <a:chExt cx="1097280" cy="685800"/>
            </a:xfrm>
          </p:grpSpPr>
          <p:sp>
            <p:nvSpPr>
              <p:cNvPr id="354" name="Rectangle: Rounded Corners 353">
                <a:extLst>
                  <a:ext uri="{FF2B5EF4-FFF2-40B4-BE49-F238E27FC236}">
                    <a16:creationId xmlns:a16="http://schemas.microsoft.com/office/drawing/2014/main" id="{19245D13-BC69-BDC7-DBA6-D9D27435010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5" name="Oval 354">
                <a:extLst>
                  <a:ext uri="{FF2B5EF4-FFF2-40B4-BE49-F238E27FC236}">
                    <a16:creationId xmlns:a16="http://schemas.microsoft.com/office/drawing/2014/main" id="{0ED33611-5B7C-3D6F-BB1D-8F11BEA862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5" name="Group 244">
              <a:extLst>
                <a:ext uri="{FF2B5EF4-FFF2-40B4-BE49-F238E27FC236}">
                  <a16:creationId xmlns:a16="http://schemas.microsoft.com/office/drawing/2014/main" id="{CF0CED7B-6269-58B9-892C-1F213B278859}"/>
                </a:ext>
              </a:extLst>
            </p:cNvPr>
            <p:cNvGrpSpPr/>
            <p:nvPr/>
          </p:nvGrpSpPr>
          <p:grpSpPr>
            <a:xfrm>
              <a:off x="2941918" y="5558343"/>
              <a:ext cx="1097280" cy="685800"/>
              <a:chOff x="6771067" y="4966859"/>
              <a:chExt cx="1097280" cy="685800"/>
            </a:xfrm>
          </p:grpSpPr>
          <p:sp>
            <p:nvSpPr>
              <p:cNvPr id="352" name="Rectangle: Rounded Corners 351">
                <a:extLst>
                  <a:ext uri="{FF2B5EF4-FFF2-40B4-BE49-F238E27FC236}">
                    <a16:creationId xmlns:a16="http://schemas.microsoft.com/office/drawing/2014/main" id="{30FBE3B5-41CC-A1BC-4872-F95559D1E96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3" name="Oval 352">
                <a:extLst>
                  <a:ext uri="{FF2B5EF4-FFF2-40B4-BE49-F238E27FC236}">
                    <a16:creationId xmlns:a16="http://schemas.microsoft.com/office/drawing/2014/main" id="{842DA4D9-E2EA-3C6B-20C4-4086BBB3EE9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6" name="Group 245">
              <a:extLst>
                <a:ext uri="{FF2B5EF4-FFF2-40B4-BE49-F238E27FC236}">
                  <a16:creationId xmlns:a16="http://schemas.microsoft.com/office/drawing/2014/main" id="{4892CB53-14FA-3B2C-7DA7-8CB6EA92D78C}"/>
                </a:ext>
              </a:extLst>
            </p:cNvPr>
            <p:cNvGrpSpPr/>
            <p:nvPr/>
          </p:nvGrpSpPr>
          <p:grpSpPr>
            <a:xfrm>
              <a:off x="2941918" y="4643943"/>
              <a:ext cx="1097280" cy="685800"/>
              <a:chOff x="6771067" y="4966859"/>
              <a:chExt cx="1097280" cy="685800"/>
            </a:xfrm>
          </p:grpSpPr>
          <p:sp>
            <p:nvSpPr>
              <p:cNvPr id="350" name="Rectangle: Rounded Corners 349">
                <a:extLst>
                  <a:ext uri="{FF2B5EF4-FFF2-40B4-BE49-F238E27FC236}">
                    <a16:creationId xmlns:a16="http://schemas.microsoft.com/office/drawing/2014/main" id="{8222DC32-7A6C-EA0E-FE3B-FE117F8AF4B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1" name="Oval 350">
                <a:extLst>
                  <a:ext uri="{FF2B5EF4-FFF2-40B4-BE49-F238E27FC236}">
                    <a16:creationId xmlns:a16="http://schemas.microsoft.com/office/drawing/2014/main" id="{07B80EB4-DBCC-7F11-94EA-0209F1A031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7" name="Group 246">
              <a:extLst>
                <a:ext uri="{FF2B5EF4-FFF2-40B4-BE49-F238E27FC236}">
                  <a16:creationId xmlns:a16="http://schemas.microsoft.com/office/drawing/2014/main" id="{18707946-5CCC-E593-DD6B-6B2FC5D7E209}"/>
                </a:ext>
              </a:extLst>
            </p:cNvPr>
            <p:cNvGrpSpPr/>
            <p:nvPr/>
          </p:nvGrpSpPr>
          <p:grpSpPr>
            <a:xfrm>
              <a:off x="2941918" y="3729543"/>
              <a:ext cx="1097280" cy="685800"/>
              <a:chOff x="6771067" y="4966859"/>
              <a:chExt cx="1097280" cy="685800"/>
            </a:xfrm>
          </p:grpSpPr>
          <p:sp>
            <p:nvSpPr>
              <p:cNvPr id="348" name="Rectangle: Rounded Corners 347">
                <a:extLst>
                  <a:ext uri="{FF2B5EF4-FFF2-40B4-BE49-F238E27FC236}">
                    <a16:creationId xmlns:a16="http://schemas.microsoft.com/office/drawing/2014/main" id="{24F7CD0D-7F78-683A-DD2D-E84FE0ABBF4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9" name="Oval 348">
                <a:extLst>
                  <a:ext uri="{FF2B5EF4-FFF2-40B4-BE49-F238E27FC236}">
                    <a16:creationId xmlns:a16="http://schemas.microsoft.com/office/drawing/2014/main" id="{1D983AED-A474-6580-9B9D-6D8C44B3DA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8" name="Group 247">
              <a:extLst>
                <a:ext uri="{FF2B5EF4-FFF2-40B4-BE49-F238E27FC236}">
                  <a16:creationId xmlns:a16="http://schemas.microsoft.com/office/drawing/2014/main" id="{AB18BEAF-1B9B-EAB6-3DFD-F678A52688AE}"/>
                </a:ext>
              </a:extLst>
            </p:cNvPr>
            <p:cNvGrpSpPr/>
            <p:nvPr/>
          </p:nvGrpSpPr>
          <p:grpSpPr>
            <a:xfrm>
              <a:off x="2941918" y="2815143"/>
              <a:ext cx="1097280" cy="685800"/>
              <a:chOff x="6771067" y="4966859"/>
              <a:chExt cx="1097280" cy="685800"/>
            </a:xfrm>
          </p:grpSpPr>
          <p:sp>
            <p:nvSpPr>
              <p:cNvPr id="346" name="Rectangle: Rounded Corners 345">
                <a:extLst>
                  <a:ext uri="{FF2B5EF4-FFF2-40B4-BE49-F238E27FC236}">
                    <a16:creationId xmlns:a16="http://schemas.microsoft.com/office/drawing/2014/main" id="{3FE99B4D-598E-E02F-0FCD-614A6E2F990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7" name="Oval 346">
                <a:extLst>
                  <a:ext uri="{FF2B5EF4-FFF2-40B4-BE49-F238E27FC236}">
                    <a16:creationId xmlns:a16="http://schemas.microsoft.com/office/drawing/2014/main" id="{955F68A4-5058-F479-9624-9362C8E47C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9" name="Group 248">
              <a:extLst>
                <a:ext uri="{FF2B5EF4-FFF2-40B4-BE49-F238E27FC236}">
                  <a16:creationId xmlns:a16="http://schemas.microsoft.com/office/drawing/2014/main" id="{08E7D000-3250-6481-621D-BE45B156972A}"/>
                </a:ext>
              </a:extLst>
            </p:cNvPr>
            <p:cNvGrpSpPr/>
            <p:nvPr/>
          </p:nvGrpSpPr>
          <p:grpSpPr>
            <a:xfrm>
              <a:off x="1661459" y="4643943"/>
              <a:ext cx="1097280" cy="685800"/>
              <a:chOff x="6771067" y="4966859"/>
              <a:chExt cx="1097280" cy="685800"/>
            </a:xfrm>
          </p:grpSpPr>
          <p:sp>
            <p:nvSpPr>
              <p:cNvPr id="344" name="Rectangle: Rounded Corners 343">
                <a:extLst>
                  <a:ext uri="{FF2B5EF4-FFF2-40B4-BE49-F238E27FC236}">
                    <a16:creationId xmlns:a16="http://schemas.microsoft.com/office/drawing/2014/main" id="{D496DEAD-0656-6AB5-BD1B-D7183C3DB5A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5" name="Oval 344">
                <a:extLst>
                  <a:ext uri="{FF2B5EF4-FFF2-40B4-BE49-F238E27FC236}">
                    <a16:creationId xmlns:a16="http://schemas.microsoft.com/office/drawing/2014/main" id="{333AF774-C356-6DF8-50AC-DC1BE7379A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0" name="Group 249">
              <a:extLst>
                <a:ext uri="{FF2B5EF4-FFF2-40B4-BE49-F238E27FC236}">
                  <a16:creationId xmlns:a16="http://schemas.microsoft.com/office/drawing/2014/main" id="{A2EDA5FA-9537-C539-108E-5D55CB1CD83F}"/>
                </a:ext>
              </a:extLst>
            </p:cNvPr>
            <p:cNvGrpSpPr/>
            <p:nvPr/>
          </p:nvGrpSpPr>
          <p:grpSpPr>
            <a:xfrm>
              <a:off x="1661459" y="3729543"/>
              <a:ext cx="1097280" cy="685800"/>
              <a:chOff x="6771067" y="4966859"/>
              <a:chExt cx="1097280" cy="685800"/>
            </a:xfrm>
          </p:grpSpPr>
          <p:sp>
            <p:nvSpPr>
              <p:cNvPr id="342" name="Rectangle: Rounded Corners 341">
                <a:extLst>
                  <a:ext uri="{FF2B5EF4-FFF2-40B4-BE49-F238E27FC236}">
                    <a16:creationId xmlns:a16="http://schemas.microsoft.com/office/drawing/2014/main" id="{B332D5F1-09F7-C5A3-43D1-0A925B27362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3" name="Oval 342">
                <a:extLst>
                  <a:ext uri="{FF2B5EF4-FFF2-40B4-BE49-F238E27FC236}">
                    <a16:creationId xmlns:a16="http://schemas.microsoft.com/office/drawing/2014/main" id="{084B08CD-3896-60A5-CFD7-06B03B9BB3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1" name="Group 250">
              <a:extLst>
                <a:ext uri="{FF2B5EF4-FFF2-40B4-BE49-F238E27FC236}">
                  <a16:creationId xmlns:a16="http://schemas.microsoft.com/office/drawing/2014/main" id="{6410FD96-67AF-506F-B49E-E6D94543C866}"/>
                </a:ext>
              </a:extLst>
            </p:cNvPr>
            <p:cNvGrpSpPr/>
            <p:nvPr/>
          </p:nvGrpSpPr>
          <p:grpSpPr>
            <a:xfrm>
              <a:off x="1661459" y="2815143"/>
              <a:ext cx="1097280" cy="685800"/>
              <a:chOff x="6771067" y="4966859"/>
              <a:chExt cx="1097280" cy="685800"/>
            </a:xfrm>
          </p:grpSpPr>
          <p:sp>
            <p:nvSpPr>
              <p:cNvPr id="340" name="Rectangle: Rounded Corners 339">
                <a:extLst>
                  <a:ext uri="{FF2B5EF4-FFF2-40B4-BE49-F238E27FC236}">
                    <a16:creationId xmlns:a16="http://schemas.microsoft.com/office/drawing/2014/main" id="{5EEA5F8E-CB20-BDC4-74A8-133226D35D0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1" name="Oval 340">
                <a:extLst>
                  <a:ext uri="{FF2B5EF4-FFF2-40B4-BE49-F238E27FC236}">
                    <a16:creationId xmlns:a16="http://schemas.microsoft.com/office/drawing/2014/main" id="{FFC30C58-CA78-FBB8-5133-411B8FB14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2" name="Group 251">
              <a:extLst>
                <a:ext uri="{FF2B5EF4-FFF2-40B4-BE49-F238E27FC236}">
                  <a16:creationId xmlns:a16="http://schemas.microsoft.com/office/drawing/2014/main" id="{0E0764CD-7CFF-C3E7-575F-E8F61FED0ED5}"/>
                </a:ext>
              </a:extLst>
            </p:cNvPr>
            <p:cNvGrpSpPr/>
            <p:nvPr/>
          </p:nvGrpSpPr>
          <p:grpSpPr>
            <a:xfrm>
              <a:off x="381000" y="3729543"/>
              <a:ext cx="1097280" cy="685800"/>
              <a:chOff x="6771067" y="4966859"/>
              <a:chExt cx="1097280" cy="685800"/>
            </a:xfrm>
          </p:grpSpPr>
          <p:sp>
            <p:nvSpPr>
              <p:cNvPr id="338" name="Rectangle: Rounded Corners 337">
                <a:extLst>
                  <a:ext uri="{FF2B5EF4-FFF2-40B4-BE49-F238E27FC236}">
                    <a16:creationId xmlns:a16="http://schemas.microsoft.com/office/drawing/2014/main" id="{B4229AA6-DA29-2221-51AF-163467FC4661}"/>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9" name="Oval 338">
                <a:extLst>
                  <a:ext uri="{FF2B5EF4-FFF2-40B4-BE49-F238E27FC236}">
                    <a16:creationId xmlns:a16="http://schemas.microsoft.com/office/drawing/2014/main" id="{293295D5-C3AD-2976-FF4A-BFD3CA8483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3" name="Group 252">
              <a:extLst>
                <a:ext uri="{FF2B5EF4-FFF2-40B4-BE49-F238E27FC236}">
                  <a16:creationId xmlns:a16="http://schemas.microsoft.com/office/drawing/2014/main" id="{05279988-8002-3B54-37E9-2B8CB0A4616C}"/>
                </a:ext>
              </a:extLst>
            </p:cNvPr>
            <p:cNvGrpSpPr/>
            <p:nvPr/>
          </p:nvGrpSpPr>
          <p:grpSpPr>
            <a:xfrm>
              <a:off x="381000" y="2815143"/>
              <a:ext cx="1097280" cy="685800"/>
              <a:chOff x="6771067" y="4966859"/>
              <a:chExt cx="1097280" cy="685800"/>
            </a:xfrm>
          </p:grpSpPr>
          <p:sp>
            <p:nvSpPr>
              <p:cNvPr id="336" name="Rectangle: Rounded Corners 335">
                <a:extLst>
                  <a:ext uri="{FF2B5EF4-FFF2-40B4-BE49-F238E27FC236}">
                    <a16:creationId xmlns:a16="http://schemas.microsoft.com/office/drawing/2014/main" id="{BA74FA82-54C4-09CA-A526-63F4DA2FDD3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7" name="Oval 336">
                <a:extLst>
                  <a:ext uri="{FF2B5EF4-FFF2-40B4-BE49-F238E27FC236}">
                    <a16:creationId xmlns:a16="http://schemas.microsoft.com/office/drawing/2014/main" id="{1EFC02F4-A158-68E6-4AE2-618331269CA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4" name="Group 253">
              <a:extLst>
                <a:ext uri="{FF2B5EF4-FFF2-40B4-BE49-F238E27FC236}">
                  <a16:creationId xmlns:a16="http://schemas.microsoft.com/office/drawing/2014/main" id="{4D1AD465-F0DA-D109-54C4-C8923A2FA065}"/>
                </a:ext>
              </a:extLst>
            </p:cNvPr>
            <p:cNvGrpSpPr/>
            <p:nvPr/>
          </p:nvGrpSpPr>
          <p:grpSpPr>
            <a:xfrm>
              <a:off x="10624674" y="4643943"/>
              <a:ext cx="1097280" cy="685800"/>
              <a:chOff x="6771067" y="4966859"/>
              <a:chExt cx="1097280" cy="685800"/>
            </a:xfrm>
          </p:grpSpPr>
          <p:sp>
            <p:nvSpPr>
              <p:cNvPr id="334" name="Rectangle: Rounded Corners 333">
                <a:extLst>
                  <a:ext uri="{FF2B5EF4-FFF2-40B4-BE49-F238E27FC236}">
                    <a16:creationId xmlns:a16="http://schemas.microsoft.com/office/drawing/2014/main" id="{49B17574-54B7-A949-2B87-55134DAAAC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5" name="Oval 334">
                <a:extLst>
                  <a:ext uri="{FF2B5EF4-FFF2-40B4-BE49-F238E27FC236}">
                    <a16:creationId xmlns:a16="http://schemas.microsoft.com/office/drawing/2014/main" id="{493AF295-3C7C-2915-2333-D480EEAA1C0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5" name="Group 254">
              <a:extLst>
                <a:ext uri="{FF2B5EF4-FFF2-40B4-BE49-F238E27FC236}">
                  <a16:creationId xmlns:a16="http://schemas.microsoft.com/office/drawing/2014/main" id="{A832957C-B24A-5573-20FB-8836DD08F43C}"/>
                </a:ext>
              </a:extLst>
            </p:cNvPr>
            <p:cNvGrpSpPr/>
            <p:nvPr/>
          </p:nvGrpSpPr>
          <p:grpSpPr>
            <a:xfrm>
              <a:off x="10624674" y="3729543"/>
              <a:ext cx="1097280" cy="685800"/>
              <a:chOff x="6771067" y="4966859"/>
              <a:chExt cx="1097280" cy="685800"/>
            </a:xfrm>
          </p:grpSpPr>
          <p:sp>
            <p:nvSpPr>
              <p:cNvPr id="332" name="Rectangle: Rounded Corners 331">
                <a:extLst>
                  <a:ext uri="{FF2B5EF4-FFF2-40B4-BE49-F238E27FC236}">
                    <a16:creationId xmlns:a16="http://schemas.microsoft.com/office/drawing/2014/main" id="{2B68E756-6A30-A11C-D5DC-7BFE6A2027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3" name="Oval 332">
                <a:extLst>
                  <a:ext uri="{FF2B5EF4-FFF2-40B4-BE49-F238E27FC236}">
                    <a16:creationId xmlns:a16="http://schemas.microsoft.com/office/drawing/2014/main" id="{56C657A2-EAF5-B7F8-27D7-EF0CBE3C46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6" name="Group 255">
              <a:extLst>
                <a:ext uri="{FF2B5EF4-FFF2-40B4-BE49-F238E27FC236}">
                  <a16:creationId xmlns:a16="http://schemas.microsoft.com/office/drawing/2014/main" id="{547F4685-428F-61CB-8E48-A0BB19E09F88}"/>
                </a:ext>
              </a:extLst>
            </p:cNvPr>
            <p:cNvGrpSpPr/>
            <p:nvPr/>
          </p:nvGrpSpPr>
          <p:grpSpPr>
            <a:xfrm>
              <a:off x="10624674" y="2815143"/>
              <a:ext cx="1097280" cy="685800"/>
              <a:chOff x="6771067" y="4966859"/>
              <a:chExt cx="1097280" cy="685800"/>
            </a:xfrm>
          </p:grpSpPr>
          <p:sp>
            <p:nvSpPr>
              <p:cNvPr id="330" name="Rectangle: Rounded Corners 329">
                <a:extLst>
                  <a:ext uri="{FF2B5EF4-FFF2-40B4-BE49-F238E27FC236}">
                    <a16:creationId xmlns:a16="http://schemas.microsoft.com/office/drawing/2014/main" id="{129D80FB-018B-44E2-5E4D-C2C0B4F9985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1" name="Oval 330">
                <a:extLst>
                  <a:ext uri="{FF2B5EF4-FFF2-40B4-BE49-F238E27FC236}">
                    <a16:creationId xmlns:a16="http://schemas.microsoft.com/office/drawing/2014/main" id="{EC17A21C-86D5-25CA-AA08-9BD6CF6C88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7" name="Straight Arrow Connector 256">
              <a:extLst>
                <a:ext uri="{FF2B5EF4-FFF2-40B4-BE49-F238E27FC236}">
                  <a16:creationId xmlns:a16="http://schemas.microsoft.com/office/drawing/2014/main" id="{269BC24A-6C3D-6A1A-958F-9543E6D49E77}"/>
                </a:ext>
              </a:extLst>
            </p:cNvPr>
            <p:cNvCxnSpPr>
              <a:stCxn id="396" idx="3"/>
              <a:endCxn id="3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A027F6C9-9F24-9D0B-CA0B-10973EE75C55}"/>
                </a:ext>
              </a:extLst>
            </p:cNvPr>
            <p:cNvCxnSpPr>
              <a:stCxn id="380" idx="3"/>
              <a:endCxn id="382"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8054DA90-7650-858C-68FF-17BFD13CBCBF}"/>
                </a:ext>
              </a:extLst>
            </p:cNvPr>
            <p:cNvCxnSpPr>
              <a:stCxn id="382" idx="3"/>
              <a:endCxn id="38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BEAFFDDB-A7DD-AEE0-C728-C64A93C94C28}"/>
                </a:ext>
              </a:extLst>
            </p:cNvPr>
            <p:cNvCxnSpPr>
              <a:stCxn id="384" idx="3"/>
              <a:endCxn id="386"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9B6BB7F8-6B1B-56CF-AF2D-E82E626DA7C1}"/>
                </a:ext>
              </a:extLst>
            </p:cNvPr>
            <p:cNvCxnSpPr>
              <a:stCxn id="386" idx="3"/>
              <a:endCxn id="3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A171C33E-8D00-E8BD-7C45-FC193B4EC9FB}"/>
                </a:ext>
              </a:extLst>
            </p:cNvPr>
            <p:cNvCxnSpPr>
              <a:stCxn id="388" idx="3"/>
              <a:endCxn id="390"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E6B7912-8D97-C44D-D4DB-931D027C9FA5}"/>
                </a:ext>
              </a:extLst>
            </p:cNvPr>
            <p:cNvCxnSpPr>
              <a:cxnSpLocks/>
              <a:stCxn id="390" idx="3"/>
              <a:endCxn id="39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168B666F-A35F-8452-82F9-B8443817532C}"/>
                </a:ext>
              </a:extLst>
            </p:cNvPr>
            <p:cNvCxnSpPr>
              <a:stCxn id="392" idx="3"/>
              <a:endCxn id="394"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F48AA136-9E36-0CE8-2A09-7B12BE5A435A}"/>
                </a:ext>
              </a:extLst>
            </p:cNvPr>
            <p:cNvGrpSpPr/>
            <p:nvPr/>
          </p:nvGrpSpPr>
          <p:grpSpPr>
            <a:xfrm>
              <a:off x="1035384" y="2338345"/>
              <a:ext cx="10070573" cy="210099"/>
              <a:chOff x="1035384" y="2037802"/>
              <a:chExt cx="10070573" cy="210099"/>
            </a:xfrm>
          </p:grpSpPr>
          <p:cxnSp>
            <p:nvCxnSpPr>
              <p:cNvPr id="266" name="Straight Connector 265">
                <a:extLst>
                  <a:ext uri="{FF2B5EF4-FFF2-40B4-BE49-F238E27FC236}">
                    <a16:creationId xmlns:a16="http://schemas.microsoft.com/office/drawing/2014/main" id="{94749216-9516-1054-CF8E-E79D2C5F0AA7}"/>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56F0F2F-58E7-8558-56C5-D0670206D66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1C404A-58FC-DA46-D6F2-B42652B1144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3FF2B6-709A-3CA7-CF48-2FE4131FDB34}"/>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4F3510D-A9E6-BBF9-32B7-3D32C443E25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16EBDDC-24EF-E77C-40F9-3838E658D71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59882A3-B266-1B29-9071-B5FE7159042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E08026A-01E0-B17D-A9CF-BC7A5256CE0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D9D7F684-1805-3B5E-1B08-F2B62B148C8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AEC6268A-A952-5232-212A-C177AF82987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9472D49F-05A1-1837-B39D-6A0A00A19BD1}"/>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02D35512-6264-F77E-E038-24C8EE40496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7CA6C76A-BEFA-FC39-B5C7-4827D16E4EE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39A4310-0C93-1985-BD11-F440A1C59AA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07474166-490F-D865-040E-B5731AEAB9E3}"/>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A7F898CE-6FDC-D3DA-482D-79097912A2E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7BB0CD5D-54BB-D9BC-D747-ECC26B3B237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137F32C6-B9A4-DEBD-9068-CC205B03CBA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EABF54FC-A074-EB9C-4E3D-C4F417A244B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F82C94AA-7979-37E8-CCC6-28890400D68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13F27AD3-E169-BA80-45BF-B973C17C0EE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D413776-E1AA-4CA7-8B84-A6C2CE69A174}"/>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B4CAB18-9561-6976-7F06-5ECDFFE67C1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59614203-ADA5-FEB6-D949-431C8D4183BE}"/>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A061986-4668-C139-E575-9869DD6C17EE}"/>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551531C-514B-59E6-0037-C387F0EA312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EF4E2BF-65C2-2610-D4BD-6FD6B4F6D028}"/>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0BB8839-AC35-4B21-3AF4-64F621FF8CE8}"/>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8109DC2-BA0F-19E6-118D-1173A8C453C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49BAB66-B740-2D55-50E8-A153198ADE4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D24585DA-5EF2-0CA6-814B-6CAB12A51773}"/>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8" name="Straight Arrow Connector 397">
            <a:extLst>
              <a:ext uri="{FF2B5EF4-FFF2-40B4-BE49-F238E27FC236}">
                <a16:creationId xmlns:a16="http://schemas.microsoft.com/office/drawing/2014/main" id="{E237F328-4E8B-FE52-2A40-5C105B558ADD}"/>
              </a:ext>
            </a:extLst>
          </p:cNvPr>
          <p:cNvCxnSpPr>
            <a:cxnSpLocks/>
            <a:endCxn id="439" idx="1"/>
          </p:cNvCxnSpPr>
          <p:nvPr/>
        </p:nvCxnSpPr>
        <p:spPr>
          <a:xfrm flipH="1" flipV="1">
            <a:off x="2400339" y="1603716"/>
            <a:ext cx="1885826"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a:extLst>
              <a:ext uri="{FF2B5EF4-FFF2-40B4-BE49-F238E27FC236}">
                <a16:creationId xmlns:a16="http://schemas.microsoft.com/office/drawing/2014/main" id="{70E358FB-B25E-6034-E827-474C7DAFACE4}"/>
              </a:ext>
            </a:extLst>
          </p:cNvPr>
          <p:cNvCxnSpPr>
            <a:cxnSpLocks/>
            <a:endCxn id="439" idx="1"/>
          </p:cNvCxnSpPr>
          <p:nvPr/>
        </p:nvCxnSpPr>
        <p:spPr>
          <a:xfrm flipV="1">
            <a:off x="1841500" y="1603716"/>
            <a:ext cx="55883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27061D7A-72B3-2D6D-12A8-79210DD0F301}"/>
              </a:ext>
            </a:extLst>
          </p:cNvPr>
          <p:cNvCxnSpPr>
            <a:cxnSpLocks/>
            <a:endCxn id="439" idx="1"/>
          </p:cNvCxnSpPr>
          <p:nvPr/>
        </p:nvCxnSpPr>
        <p:spPr>
          <a:xfrm flipV="1">
            <a:off x="2366502" y="1603716"/>
            <a:ext cx="33837"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0BE09E38-E9F1-72B2-D1FB-9871EE7A7A46}"/>
              </a:ext>
            </a:extLst>
          </p:cNvPr>
          <p:cNvCxnSpPr>
            <a:cxnSpLocks/>
            <a:endCxn id="439" idx="1"/>
          </p:cNvCxnSpPr>
          <p:nvPr/>
        </p:nvCxnSpPr>
        <p:spPr>
          <a:xfrm flipH="1" flipV="1">
            <a:off x="2400339" y="1603716"/>
            <a:ext cx="339664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DB1B8516-E3B5-8494-E85B-CD91EBF88E5F}"/>
              </a:ext>
            </a:extLst>
          </p:cNvPr>
          <p:cNvCxnSpPr>
            <a:cxnSpLocks/>
            <a:endCxn id="439" idx="1"/>
          </p:cNvCxnSpPr>
          <p:nvPr/>
        </p:nvCxnSpPr>
        <p:spPr>
          <a:xfrm flipH="1" flipV="1">
            <a:off x="2400339" y="1603716"/>
            <a:ext cx="3651137"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E84704BD-AFE6-9AF2-3630-F368BD3375A3}"/>
              </a:ext>
            </a:extLst>
          </p:cNvPr>
          <p:cNvCxnSpPr>
            <a:cxnSpLocks/>
            <a:stCxn id="368" idx="0"/>
            <a:endCxn id="439" idx="1"/>
          </p:cNvCxnSpPr>
          <p:nvPr/>
        </p:nvCxnSpPr>
        <p:spPr>
          <a:xfrm flipH="1" flipV="1">
            <a:off x="2400339" y="1603716"/>
            <a:ext cx="4931596" cy="226418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45F17B2-AD3B-9142-7D18-3C24A251D42C}"/>
              </a:ext>
            </a:extLst>
          </p:cNvPr>
          <p:cNvCxnSpPr>
            <a:cxnSpLocks/>
            <a:stCxn id="448" idx="0"/>
            <a:endCxn id="439" idx="1"/>
          </p:cNvCxnSpPr>
          <p:nvPr/>
        </p:nvCxnSpPr>
        <p:spPr>
          <a:xfrm flipH="1" flipV="1">
            <a:off x="2400339" y="1603716"/>
            <a:ext cx="7483328" cy="135532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44BDDC73-5BA7-736F-CB6E-A0E53DAFBD7E}"/>
              </a:ext>
            </a:extLst>
          </p:cNvPr>
          <p:cNvCxnSpPr>
            <a:cxnSpLocks/>
            <a:stCxn id="366" idx="0"/>
            <a:endCxn id="439" idx="1"/>
          </p:cNvCxnSpPr>
          <p:nvPr/>
        </p:nvCxnSpPr>
        <p:spPr>
          <a:xfrm flipH="1" flipV="1">
            <a:off x="2400339" y="1603716"/>
            <a:ext cx="4931596" cy="134978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15F59450-1E83-8CE0-D8E8-052DCB6F53A2}"/>
              </a:ext>
            </a:extLst>
          </p:cNvPr>
          <p:cNvCxnSpPr>
            <a:cxnSpLocks/>
            <a:endCxn id="439" idx="1"/>
          </p:cNvCxnSpPr>
          <p:nvPr/>
        </p:nvCxnSpPr>
        <p:spPr>
          <a:xfrm flipH="1" flipV="1">
            <a:off x="2400339" y="1603716"/>
            <a:ext cx="3422537"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F213637C-8CAE-1901-4FEF-37ED6A282E24}"/>
              </a:ext>
            </a:extLst>
          </p:cNvPr>
          <p:cNvCxnSpPr>
            <a:cxnSpLocks/>
            <a:endCxn id="439" idx="1"/>
          </p:cNvCxnSpPr>
          <p:nvPr/>
        </p:nvCxnSpPr>
        <p:spPr>
          <a:xfrm flipV="1">
            <a:off x="1924050" y="1603716"/>
            <a:ext cx="476289"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480F44B2-1927-9911-D696-4482428DE49B}"/>
              </a:ext>
            </a:extLst>
          </p:cNvPr>
          <p:cNvCxnSpPr>
            <a:cxnSpLocks/>
            <a:endCxn id="439" idx="1"/>
          </p:cNvCxnSpPr>
          <p:nvPr/>
        </p:nvCxnSpPr>
        <p:spPr>
          <a:xfrm flipH="1" flipV="1">
            <a:off x="2400339" y="1603716"/>
            <a:ext cx="723861"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DE3C92C4-4CD5-0A4E-EC3C-09805523D4CF}"/>
              </a:ext>
            </a:extLst>
          </p:cNvPr>
          <p:cNvGrpSpPr/>
          <p:nvPr/>
        </p:nvGrpSpPr>
        <p:grpSpPr>
          <a:xfrm>
            <a:off x="237961" y="697763"/>
            <a:ext cx="11483993" cy="740907"/>
            <a:chOff x="250807" y="379412"/>
            <a:chExt cx="11483993" cy="740907"/>
          </a:xfrm>
        </p:grpSpPr>
        <p:sp>
          <p:nvSpPr>
            <p:cNvPr id="410" name="Rectangle 409">
              <a:extLst>
                <a:ext uri="{FF2B5EF4-FFF2-40B4-BE49-F238E27FC236}">
                  <a16:creationId xmlns:a16="http://schemas.microsoft.com/office/drawing/2014/main" id="{5A9C82A4-AF78-890A-0945-EF5500598E4F}"/>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1" name="Rectangle 410">
              <a:extLst>
                <a:ext uri="{FF2B5EF4-FFF2-40B4-BE49-F238E27FC236}">
                  <a16:creationId xmlns:a16="http://schemas.microsoft.com/office/drawing/2014/main" id="{6B690801-6DDF-2242-BECA-8FBA8FDB09E9}"/>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2" name="Rectangle 411">
              <a:extLst>
                <a:ext uri="{FF2B5EF4-FFF2-40B4-BE49-F238E27FC236}">
                  <a16:creationId xmlns:a16="http://schemas.microsoft.com/office/drawing/2014/main" id="{118E3524-6B72-8684-C4ED-2BD6516BFC51}"/>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8" name="Rectangle 427">
              <a:extLst>
                <a:ext uri="{FF2B5EF4-FFF2-40B4-BE49-F238E27FC236}">
                  <a16:creationId xmlns:a16="http://schemas.microsoft.com/office/drawing/2014/main" id="{A418567B-8977-FB0E-5584-DECE882D8E3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9" name="Rectangle 428">
              <a:extLst>
                <a:ext uri="{FF2B5EF4-FFF2-40B4-BE49-F238E27FC236}">
                  <a16:creationId xmlns:a16="http://schemas.microsoft.com/office/drawing/2014/main" id="{A8398354-1439-AD09-9F7B-703FB362E486}"/>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30" name="Oval 429">
              <a:extLst>
                <a:ext uri="{FF2B5EF4-FFF2-40B4-BE49-F238E27FC236}">
                  <a16:creationId xmlns:a16="http://schemas.microsoft.com/office/drawing/2014/main" id="{52F3ECF5-6243-252C-12FA-8FE50072CEE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31" name="Pentagon 430">
              <a:extLst>
                <a:ext uri="{FF2B5EF4-FFF2-40B4-BE49-F238E27FC236}">
                  <a16:creationId xmlns:a16="http://schemas.microsoft.com/office/drawing/2014/main" id="{88BFD670-462E-E578-D6DD-E5DE3000B62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32" name="Pentagon 431">
              <a:extLst>
                <a:ext uri="{FF2B5EF4-FFF2-40B4-BE49-F238E27FC236}">
                  <a16:creationId xmlns:a16="http://schemas.microsoft.com/office/drawing/2014/main" id="{6E6F3376-595A-3D48-094D-E2859A59103F}"/>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33" name="Pentagon 432">
              <a:extLst>
                <a:ext uri="{FF2B5EF4-FFF2-40B4-BE49-F238E27FC236}">
                  <a16:creationId xmlns:a16="http://schemas.microsoft.com/office/drawing/2014/main" id="{1E692CA3-7FE9-AAE6-D40E-A7CA57FDD64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34" name="Pentagon 433">
              <a:extLst>
                <a:ext uri="{FF2B5EF4-FFF2-40B4-BE49-F238E27FC236}">
                  <a16:creationId xmlns:a16="http://schemas.microsoft.com/office/drawing/2014/main" id="{DD2E887B-8974-F0B8-93B8-7A3C0F74073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5" name="Pentagon 434">
              <a:extLst>
                <a:ext uri="{FF2B5EF4-FFF2-40B4-BE49-F238E27FC236}">
                  <a16:creationId xmlns:a16="http://schemas.microsoft.com/office/drawing/2014/main" id="{38302F00-D611-05E1-4503-3777C16AB269}"/>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6" name="Pentagon 435">
              <a:extLst>
                <a:ext uri="{FF2B5EF4-FFF2-40B4-BE49-F238E27FC236}">
                  <a16:creationId xmlns:a16="http://schemas.microsoft.com/office/drawing/2014/main" id="{425575B2-BB1A-1887-E629-64B9112C287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7" name="Pentagon 436">
              <a:extLst>
                <a:ext uri="{FF2B5EF4-FFF2-40B4-BE49-F238E27FC236}">
                  <a16:creationId xmlns:a16="http://schemas.microsoft.com/office/drawing/2014/main" id="{99E9402B-FD01-78DA-2D6E-C0A9A2C41AE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439" name="Left Brace 438">
            <a:extLst>
              <a:ext uri="{FF2B5EF4-FFF2-40B4-BE49-F238E27FC236}">
                <a16:creationId xmlns:a16="http://schemas.microsoft.com/office/drawing/2014/main" id="{B1B84F52-3ABD-AF1A-9625-BD898434B66D}"/>
              </a:ext>
            </a:extLst>
          </p:cNvPr>
          <p:cNvSpPr/>
          <p:nvPr/>
        </p:nvSpPr>
        <p:spPr>
          <a:xfrm rot="16200000">
            <a:off x="2246980" y="809810"/>
            <a:ext cx="306717" cy="1281095"/>
          </a:xfrm>
          <a:prstGeom prst="leftBrace">
            <a:avLst>
              <a:gd name="adj1" fmla="val 8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0" name="Straight Arrow Connector 439">
            <a:extLst>
              <a:ext uri="{FF2B5EF4-FFF2-40B4-BE49-F238E27FC236}">
                <a16:creationId xmlns:a16="http://schemas.microsoft.com/office/drawing/2014/main" id="{48E13D7B-A656-71B4-430B-423A18B963AD}"/>
              </a:ext>
            </a:extLst>
          </p:cNvPr>
          <p:cNvCxnSpPr>
            <a:cxnSpLocks/>
            <a:stCxn id="368" idx="0"/>
            <a:endCxn id="439" idx="1"/>
          </p:cNvCxnSpPr>
          <p:nvPr/>
        </p:nvCxnSpPr>
        <p:spPr>
          <a:xfrm flipH="1" flipV="1">
            <a:off x="2400339" y="1603716"/>
            <a:ext cx="4931596" cy="226418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41" name="Group 440">
            <a:extLst>
              <a:ext uri="{FF2B5EF4-FFF2-40B4-BE49-F238E27FC236}">
                <a16:creationId xmlns:a16="http://schemas.microsoft.com/office/drawing/2014/main" id="{398A48EA-2767-1D67-7798-B743338F395F}"/>
              </a:ext>
            </a:extLst>
          </p:cNvPr>
          <p:cNvGrpSpPr/>
          <p:nvPr/>
        </p:nvGrpSpPr>
        <p:grpSpPr>
          <a:xfrm>
            <a:off x="9335027" y="4782305"/>
            <a:ext cx="1097280" cy="685800"/>
            <a:chOff x="6771067" y="4966859"/>
            <a:chExt cx="1097280" cy="685800"/>
          </a:xfrm>
          <a:solidFill>
            <a:srgbClr val="D6DCE5"/>
          </a:solidFill>
        </p:grpSpPr>
        <p:sp>
          <p:nvSpPr>
            <p:cNvPr id="442" name="Rectangle: Rounded Corners 441">
              <a:extLst>
                <a:ext uri="{FF2B5EF4-FFF2-40B4-BE49-F238E27FC236}">
                  <a16:creationId xmlns:a16="http://schemas.microsoft.com/office/drawing/2014/main" id="{DEB2C900-8267-467C-1B81-ACA051F95334}"/>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43" name="Oval 442">
              <a:extLst>
                <a:ext uri="{FF2B5EF4-FFF2-40B4-BE49-F238E27FC236}">
                  <a16:creationId xmlns:a16="http://schemas.microsoft.com/office/drawing/2014/main" id="{BA11861F-CE85-6BEC-C7DC-C80729FB621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44" name="Group 443">
            <a:extLst>
              <a:ext uri="{FF2B5EF4-FFF2-40B4-BE49-F238E27FC236}">
                <a16:creationId xmlns:a16="http://schemas.microsoft.com/office/drawing/2014/main" id="{19A32E29-3635-737B-95EA-A1DDA192C153}"/>
              </a:ext>
            </a:extLst>
          </p:cNvPr>
          <p:cNvGrpSpPr/>
          <p:nvPr/>
        </p:nvGrpSpPr>
        <p:grpSpPr>
          <a:xfrm>
            <a:off x="9344213" y="3872171"/>
            <a:ext cx="1097280" cy="685800"/>
            <a:chOff x="6771067" y="4966859"/>
            <a:chExt cx="1097280" cy="685800"/>
          </a:xfrm>
          <a:solidFill>
            <a:srgbClr val="D6DCE5"/>
          </a:solidFill>
        </p:grpSpPr>
        <p:sp>
          <p:nvSpPr>
            <p:cNvPr id="445" name="Rectangle: Rounded Corners 444">
              <a:extLst>
                <a:ext uri="{FF2B5EF4-FFF2-40B4-BE49-F238E27FC236}">
                  <a16:creationId xmlns:a16="http://schemas.microsoft.com/office/drawing/2014/main" id="{7EDDD31F-97A4-534A-9E3B-83085D1938F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46" name="Oval 445">
              <a:extLst>
                <a:ext uri="{FF2B5EF4-FFF2-40B4-BE49-F238E27FC236}">
                  <a16:creationId xmlns:a16="http://schemas.microsoft.com/office/drawing/2014/main" id="{89CC44BB-AD1E-0BDF-7238-3C1A1D1CAC2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7" name="Group 446">
            <a:extLst>
              <a:ext uri="{FF2B5EF4-FFF2-40B4-BE49-F238E27FC236}">
                <a16:creationId xmlns:a16="http://schemas.microsoft.com/office/drawing/2014/main" id="{F8033A48-0673-F65B-AE3A-D1BF659FA609}"/>
              </a:ext>
            </a:extLst>
          </p:cNvPr>
          <p:cNvGrpSpPr/>
          <p:nvPr/>
        </p:nvGrpSpPr>
        <p:grpSpPr>
          <a:xfrm>
            <a:off x="9335027" y="2959038"/>
            <a:ext cx="1097280" cy="685800"/>
            <a:chOff x="6771067" y="4966859"/>
            <a:chExt cx="1097280" cy="685800"/>
          </a:xfrm>
          <a:solidFill>
            <a:srgbClr val="D6DCE5"/>
          </a:solidFill>
        </p:grpSpPr>
        <p:sp>
          <p:nvSpPr>
            <p:cNvPr id="448" name="Rectangle: Rounded Corners 447">
              <a:extLst>
                <a:ext uri="{FF2B5EF4-FFF2-40B4-BE49-F238E27FC236}">
                  <a16:creationId xmlns:a16="http://schemas.microsoft.com/office/drawing/2014/main" id="{CD8ECFF7-20DA-CA80-85D7-311F4444BA06}"/>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49" name="Oval 448">
              <a:extLst>
                <a:ext uri="{FF2B5EF4-FFF2-40B4-BE49-F238E27FC236}">
                  <a16:creationId xmlns:a16="http://schemas.microsoft.com/office/drawing/2014/main" id="{014B4EE7-FFAB-D041-4CCC-04CC46C65603}"/>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50" name="Straight Arrow Connector 449">
            <a:extLst>
              <a:ext uri="{FF2B5EF4-FFF2-40B4-BE49-F238E27FC236}">
                <a16:creationId xmlns:a16="http://schemas.microsoft.com/office/drawing/2014/main" id="{7C1953FC-5C20-7795-628B-D91D3F61D027}"/>
              </a:ext>
            </a:extLst>
          </p:cNvPr>
          <p:cNvCxnSpPr>
            <a:cxnSpLocks/>
            <a:stCxn id="338" idx="0"/>
            <a:endCxn id="439" idx="1"/>
          </p:cNvCxnSpPr>
          <p:nvPr/>
        </p:nvCxnSpPr>
        <p:spPr>
          <a:xfrm flipV="1">
            <a:off x="929640" y="1603716"/>
            <a:ext cx="1470699" cy="226418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8B1E4D30-FE70-3414-F8BF-126E741D1C5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4"/>
            <a:ext cx="328029" cy="328029"/>
          </a:xfrm>
          <a:prstGeom prst="rect">
            <a:avLst/>
          </a:prstGeom>
        </p:spPr>
      </p:pic>
      <p:sp>
        <p:nvSpPr>
          <p:cNvPr id="3" name="Pentagon 2">
            <a:extLst>
              <a:ext uri="{FF2B5EF4-FFF2-40B4-BE49-F238E27FC236}">
                <a16:creationId xmlns:a16="http://schemas.microsoft.com/office/drawing/2014/main" id="{6FE62491-D151-B1E4-423D-E6414D325404}"/>
              </a:ext>
            </a:extLst>
          </p:cNvPr>
          <p:cNvSpPr/>
          <p:nvPr/>
        </p:nvSpPr>
        <p:spPr>
          <a:xfrm>
            <a:off x="11405156" y="1286139"/>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F98BE9C1-3C0D-BB25-F56B-A16B06641D8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78"/>
            <a:ext cx="390552" cy="390552"/>
          </a:xfrm>
          <a:prstGeom prst="rect">
            <a:avLst/>
          </a:prstGeom>
        </p:spPr>
      </p:pic>
    </p:spTree>
    <p:extLst>
      <p:ext uri="{BB962C8B-B14F-4D97-AF65-F5344CB8AC3E}">
        <p14:creationId xmlns:p14="http://schemas.microsoft.com/office/powerpoint/2010/main" val="6338526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9653FF-216C-CBAC-F395-4CF7562405C8}"/>
              </a:ext>
            </a:extLst>
          </p:cNvPr>
          <p:cNvSpPr>
            <a:spLocks noGrp="1"/>
          </p:cNvSpPr>
          <p:nvPr>
            <p:ph type="title"/>
          </p:nvPr>
        </p:nvSpPr>
        <p:spPr/>
        <p:txBody>
          <a:bodyPr>
            <a:normAutofit/>
          </a:bodyPr>
          <a:lstStyle/>
          <a:p>
            <a:r>
              <a:rPr lang="en-US" sz="3200" b="1" dirty="0"/>
              <a:t>Wargame Exercise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93</a:t>
            </a:fld>
            <a:endParaRPr lang="en-US" dirty="0"/>
          </a:p>
        </p:txBody>
      </p:sp>
      <p:grpSp>
        <p:nvGrpSpPr>
          <p:cNvPr id="401" name="Group 400">
            <a:extLst>
              <a:ext uri="{FF2B5EF4-FFF2-40B4-BE49-F238E27FC236}">
                <a16:creationId xmlns:a16="http://schemas.microsoft.com/office/drawing/2014/main" id="{929E4F7C-51E6-2488-77EF-A4DB22BF8B0E}"/>
              </a:ext>
            </a:extLst>
          </p:cNvPr>
          <p:cNvGrpSpPr/>
          <p:nvPr/>
        </p:nvGrpSpPr>
        <p:grpSpPr>
          <a:xfrm>
            <a:off x="378380" y="1686325"/>
            <a:ext cx="11343574" cy="4696180"/>
            <a:chOff x="378380" y="1547963"/>
            <a:chExt cx="11343574" cy="4696180"/>
          </a:xfrm>
        </p:grpSpPr>
        <p:sp>
          <p:nvSpPr>
            <p:cNvPr id="402" name="Rectangle: Rounded Corners 401">
              <a:extLst>
                <a:ext uri="{FF2B5EF4-FFF2-40B4-BE49-F238E27FC236}">
                  <a16:creationId xmlns:a16="http://schemas.microsoft.com/office/drawing/2014/main" id="{DE19FEEF-C695-757E-38EE-E222237B757C}"/>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Rounded Corners 402">
              <a:extLst>
                <a:ext uri="{FF2B5EF4-FFF2-40B4-BE49-F238E27FC236}">
                  <a16:creationId xmlns:a16="http://schemas.microsoft.com/office/drawing/2014/main" id="{2E68BA84-E7DE-DF22-09AF-14D89D957D6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Rounded Corners 403">
              <a:extLst>
                <a:ext uri="{FF2B5EF4-FFF2-40B4-BE49-F238E27FC236}">
                  <a16:creationId xmlns:a16="http://schemas.microsoft.com/office/drawing/2014/main" id="{A5BC5845-0903-F791-0EED-C658CB7EA885}"/>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Rounded Corners 404">
              <a:extLst>
                <a:ext uri="{FF2B5EF4-FFF2-40B4-BE49-F238E27FC236}">
                  <a16:creationId xmlns:a16="http://schemas.microsoft.com/office/drawing/2014/main" id="{0802511F-1C71-B005-988B-A5F24C6BB9F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Rounded Corners 405">
              <a:extLst>
                <a:ext uri="{FF2B5EF4-FFF2-40B4-BE49-F238E27FC236}">
                  <a16:creationId xmlns:a16="http://schemas.microsoft.com/office/drawing/2014/main" id="{F59AE274-D730-1E8E-470D-53FE4FB65592}"/>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Rounded Corners 406">
              <a:extLst>
                <a:ext uri="{FF2B5EF4-FFF2-40B4-BE49-F238E27FC236}">
                  <a16:creationId xmlns:a16="http://schemas.microsoft.com/office/drawing/2014/main" id="{20A49998-79A1-8172-195B-7A9257B80C11}"/>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Rounded Corners 407">
              <a:extLst>
                <a:ext uri="{FF2B5EF4-FFF2-40B4-BE49-F238E27FC236}">
                  <a16:creationId xmlns:a16="http://schemas.microsoft.com/office/drawing/2014/main" id="{F6E1D505-3967-AC68-E50C-A1951B8CC543}"/>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Rounded Corners 408">
              <a:extLst>
                <a:ext uri="{FF2B5EF4-FFF2-40B4-BE49-F238E27FC236}">
                  <a16:creationId xmlns:a16="http://schemas.microsoft.com/office/drawing/2014/main" id="{FD2D6907-A440-D412-E7D7-E9F0D57180A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Rounded Corners 409">
              <a:extLst>
                <a:ext uri="{FF2B5EF4-FFF2-40B4-BE49-F238E27FC236}">
                  <a16:creationId xmlns:a16="http://schemas.microsoft.com/office/drawing/2014/main" id="{2FDCC9A7-4CE6-4CF4-F03F-427FEA35DB2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1" name="Group 410">
              <a:extLst>
                <a:ext uri="{FF2B5EF4-FFF2-40B4-BE49-F238E27FC236}">
                  <a16:creationId xmlns:a16="http://schemas.microsoft.com/office/drawing/2014/main" id="{45814420-AF16-414F-05DA-FDCF3090ABF5}"/>
                </a:ext>
              </a:extLst>
            </p:cNvPr>
            <p:cNvGrpSpPr/>
            <p:nvPr/>
          </p:nvGrpSpPr>
          <p:grpSpPr>
            <a:xfrm>
              <a:off x="381000" y="1547963"/>
              <a:ext cx="1097280" cy="799337"/>
              <a:chOff x="560065" y="5025296"/>
              <a:chExt cx="1097280" cy="799337"/>
            </a:xfrm>
          </p:grpSpPr>
          <p:sp>
            <p:nvSpPr>
              <p:cNvPr id="551" name="Rectangle: Rounded Corners 550">
                <a:extLst>
                  <a:ext uri="{FF2B5EF4-FFF2-40B4-BE49-F238E27FC236}">
                    <a16:creationId xmlns:a16="http://schemas.microsoft.com/office/drawing/2014/main" id="{1A1EBC8C-F8E7-7FE4-BFD6-8F4E2581764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552" name="Oval 551">
                <a:extLst>
                  <a:ext uri="{FF2B5EF4-FFF2-40B4-BE49-F238E27FC236}">
                    <a16:creationId xmlns:a16="http://schemas.microsoft.com/office/drawing/2014/main" id="{96CD81F1-FCCA-B559-00B3-60F91CDB89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412" name="Group 411">
              <a:extLst>
                <a:ext uri="{FF2B5EF4-FFF2-40B4-BE49-F238E27FC236}">
                  <a16:creationId xmlns:a16="http://schemas.microsoft.com/office/drawing/2014/main" id="{43CDFF0E-4DE9-5F62-4B1F-17C90FAACE38}"/>
                </a:ext>
              </a:extLst>
            </p:cNvPr>
            <p:cNvGrpSpPr/>
            <p:nvPr/>
          </p:nvGrpSpPr>
          <p:grpSpPr>
            <a:xfrm>
              <a:off x="10624674" y="1552255"/>
              <a:ext cx="1097280" cy="799337"/>
              <a:chOff x="560065" y="5025296"/>
              <a:chExt cx="1097280" cy="799337"/>
            </a:xfrm>
          </p:grpSpPr>
          <p:sp>
            <p:nvSpPr>
              <p:cNvPr id="549" name="Rectangle: Rounded Corners 548">
                <a:extLst>
                  <a:ext uri="{FF2B5EF4-FFF2-40B4-BE49-F238E27FC236}">
                    <a16:creationId xmlns:a16="http://schemas.microsoft.com/office/drawing/2014/main" id="{E499D752-AB87-640A-EACE-0C309BFF208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550" name="Oval 549">
                <a:extLst>
                  <a:ext uri="{FF2B5EF4-FFF2-40B4-BE49-F238E27FC236}">
                    <a16:creationId xmlns:a16="http://schemas.microsoft.com/office/drawing/2014/main" id="{72805CC5-2921-4FBC-7767-B5AF937B599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413" name="Group 412">
              <a:extLst>
                <a:ext uri="{FF2B5EF4-FFF2-40B4-BE49-F238E27FC236}">
                  <a16:creationId xmlns:a16="http://schemas.microsoft.com/office/drawing/2014/main" id="{C20B1C3D-1973-1515-91F3-5A2CF7CE3181}"/>
                </a:ext>
              </a:extLst>
            </p:cNvPr>
            <p:cNvGrpSpPr/>
            <p:nvPr/>
          </p:nvGrpSpPr>
          <p:grpSpPr>
            <a:xfrm>
              <a:off x="9344213" y="1552255"/>
              <a:ext cx="1097280" cy="799337"/>
              <a:chOff x="560065" y="5025296"/>
              <a:chExt cx="1097280" cy="799337"/>
            </a:xfrm>
          </p:grpSpPr>
          <p:sp>
            <p:nvSpPr>
              <p:cNvPr id="547" name="Rectangle: Rounded Corners 546">
                <a:extLst>
                  <a:ext uri="{FF2B5EF4-FFF2-40B4-BE49-F238E27FC236}">
                    <a16:creationId xmlns:a16="http://schemas.microsoft.com/office/drawing/2014/main" id="{2934CDE2-EFEF-6A56-8CC8-5041E87C00E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548" name="Oval 547">
                <a:extLst>
                  <a:ext uri="{FF2B5EF4-FFF2-40B4-BE49-F238E27FC236}">
                    <a16:creationId xmlns:a16="http://schemas.microsoft.com/office/drawing/2014/main" id="{B96952AD-D5C3-1D96-A517-53261A78BE1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414" name="Group 413">
              <a:extLst>
                <a:ext uri="{FF2B5EF4-FFF2-40B4-BE49-F238E27FC236}">
                  <a16:creationId xmlns:a16="http://schemas.microsoft.com/office/drawing/2014/main" id="{0FD1046B-CD65-B0B8-B5D5-E4FF90CEF26C}"/>
                </a:ext>
              </a:extLst>
            </p:cNvPr>
            <p:cNvGrpSpPr/>
            <p:nvPr/>
          </p:nvGrpSpPr>
          <p:grpSpPr>
            <a:xfrm>
              <a:off x="8063754" y="1547963"/>
              <a:ext cx="1097280" cy="799337"/>
              <a:chOff x="560065" y="5025296"/>
              <a:chExt cx="1097280" cy="799337"/>
            </a:xfrm>
          </p:grpSpPr>
          <p:sp>
            <p:nvSpPr>
              <p:cNvPr id="545" name="Rectangle: Rounded Corners 544">
                <a:extLst>
                  <a:ext uri="{FF2B5EF4-FFF2-40B4-BE49-F238E27FC236}">
                    <a16:creationId xmlns:a16="http://schemas.microsoft.com/office/drawing/2014/main" id="{83367E62-D176-1F1E-512E-4FBC8C4EBB1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546" name="Oval 545">
                <a:extLst>
                  <a:ext uri="{FF2B5EF4-FFF2-40B4-BE49-F238E27FC236}">
                    <a16:creationId xmlns:a16="http://schemas.microsoft.com/office/drawing/2014/main" id="{75F5EB05-96ED-7250-2F7B-946287F7B2D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415" name="Group 414">
              <a:extLst>
                <a:ext uri="{FF2B5EF4-FFF2-40B4-BE49-F238E27FC236}">
                  <a16:creationId xmlns:a16="http://schemas.microsoft.com/office/drawing/2014/main" id="{8F5A442D-A0AE-709B-516F-8CCCD125DF7C}"/>
                </a:ext>
              </a:extLst>
            </p:cNvPr>
            <p:cNvGrpSpPr/>
            <p:nvPr/>
          </p:nvGrpSpPr>
          <p:grpSpPr>
            <a:xfrm>
              <a:off x="6783295" y="1547963"/>
              <a:ext cx="1097280" cy="799337"/>
              <a:chOff x="560065" y="5025296"/>
              <a:chExt cx="1097280" cy="799337"/>
            </a:xfrm>
          </p:grpSpPr>
          <p:sp>
            <p:nvSpPr>
              <p:cNvPr id="543" name="Rectangle: Rounded Corners 542">
                <a:extLst>
                  <a:ext uri="{FF2B5EF4-FFF2-40B4-BE49-F238E27FC236}">
                    <a16:creationId xmlns:a16="http://schemas.microsoft.com/office/drawing/2014/main" id="{98D7F8AA-5426-8897-8288-5F266E9253A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544" name="Oval 543">
                <a:extLst>
                  <a:ext uri="{FF2B5EF4-FFF2-40B4-BE49-F238E27FC236}">
                    <a16:creationId xmlns:a16="http://schemas.microsoft.com/office/drawing/2014/main" id="{F2EAB661-510E-73CF-9B2E-CB485CCECA1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416" name="Group 415">
              <a:extLst>
                <a:ext uri="{FF2B5EF4-FFF2-40B4-BE49-F238E27FC236}">
                  <a16:creationId xmlns:a16="http://schemas.microsoft.com/office/drawing/2014/main" id="{A8F8E19D-A7DB-C014-CE8A-F2856439BB6D}"/>
                </a:ext>
              </a:extLst>
            </p:cNvPr>
            <p:cNvGrpSpPr/>
            <p:nvPr/>
          </p:nvGrpSpPr>
          <p:grpSpPr>
            <a:xfrm>
              <a:off x="5502836" y="1547963"/>
              <a:ext cx="1097280" cy="799337"/>
              <a:chOff x="560065" y="5025296"/>
              <a:chExt cx="1097280" cy="799337"/>
            </a:xfrm>
          </p:grpSpPr>
          <p:sp>
            <p:nvSpPr>
              <p:cNvPr id="541" name="Rectangle: Rounded Corners 540">
                <a:extLst>
                  <a:ext uri="{FF2B5EF4-FFF2-40B4-BE49-F238E27FC236}">
                    <a16:creationId xmlns:a16="http://schemas.microsoft.com/office/drawing/2014/main" id="{7A8715B0-8E84-92DB-3700-B12B3062BA1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542" name="Oval 541">
                <a:extLst>
                  <a:ext uri="{FF2B5EF4-FFF2-40B4-BE49-F238E27FC236}">
                    <a16:creationId xmlns:a16="http://schemas.microsoft.com/office/drawing/2014/main" id="{760A0D03-0DD2-A821-6A25-E3120F4D2F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417" name="Group 416">
              <a:extLst>
                <a:ext uri="{FF2B5EF4-FFF2-40B4-BE49-F238E27FC236}">
                  <a16:creationId xmlns:a16="http://schemas.microsoft.com/office/drawing/2014/main" id="{6F6D644C-3A27-40BB-F253-ECD607DB5A92}"/>
                </a:ext>
              </a:extLst>
            </p:cNvPr>
            <p:cNvGrpSpPr/>
            <p:nvPr/>
          </p:nvGrpSpPr>
          <p:grpSpPr>
            <a:xfrm>
              <a:off x="4222377" y="1547963"/>
              <a:ext cx="1097280" cy="799337"/>
              <a:chOff x="560065" y="5025296"/>
              <a:chExt cx="1097280" cy="799337"/>
            </a:xfrm>
          </p:grpSpPr>
          <p:sp>
            <p:nvSpPr>
              <p:cNvPr id="539" name="Rectangle: Rounded Corners 538">
                <a:extLst>
                  <a:ext uri="{FF2B5EF4-FFF2-40B4-BE49-F238E27FC236}">
                    <a16:creationId xmlns:a16="http://schemas.microsoft.com/office/drawing/2014/main" id="{E94F26E6-BB48-7B94-FB81-C5426D4FDD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540" name="Oval 539">
                <a:extLst>
                  <a:ext uri="{FF2B5EF4-FFF2-40B4-BE49-F238E27FC236}">
                    <a16:creationId xmlns:a16="http://schemas.microsoft.com/office/drawing/2014/main" id="{108AD7B8-3B97-7E59-8766-9509FE3DFC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418" name="Group 417">
              <a:extLst>
                <a:ext uri="{FF2B5EF4-FFF2-40B4-BE49-F238E27FC236}">
                  <a16:creationId xmlns:a16="http://schemas.microsoft.com/office/drawing/2014/main" id="{1AF7DE9F-F3C3-63F2-B82A-36FF5883E59C}"/>
                </a:ext>
              </a:extLst>
            </p:cNvPr>
            <p:cNvGrpSpPr/>
            <p:nvPr/>
          </p:nvGrpSpPr>
          <p:grpSpPr>
            <a:xfrm>
              <a:off x="2941918" y="1547963"/>
              <a:ext cx="1097280" cy="799337"/>
              <a:chOff x="560065" y="5025296"/>
              <a:chExt cx="1097280" cy="799337"/>
            </a:xfrm>
          </p:grpSpPr>
          <p:sp>
            <p:nvSpPr>
              <p:cNvPr id="537" name="Rectangle: Rounded Corners 536">
                <a:extLst>
                  <a:ext uri="{FF2B5EF4-FFF2-40B4-BE49-F238E27FC236}">
                    <a16:creationId xmlns:a16="http://schemas.microsoft.com/office/drawing/2014/main" id="{3EDF2621-87C6-2D6C-CF90-FDA71E59854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538" name="Oval 537">
                <a:extLst>
                  <a:ext uri="{FF2B5EF4-FFF2-40B4-BE49-F238E27FC236}">
                    <a16:creationId xmlns:a16="http://schemas.microsoft.com/office/drawing/2014/main" id="{33CFA588-2B99-2894-69B5-6DCC0D3709E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419" name="Group 418">
              <a:extLst>
                <a:ext uri="{FF2B5EF4-FFF2-40B4-BE49-F238E27FC236}">
                  <a16:creationId xmlns:a16="http://schemas.microsoft.com/office/drawing/2014/main" id="{77D5951E-A1B7-9ADE-A085-EA9F7C5E49EA}"/>
                </a:ext>
              </a:extLst>
            </p:cNvPr>
            <p:cNvGrpSpPr/>
            <p:nvPr/>
          </p:nvGrpSpPr>
          <p:grpSpPr>
            <a:xfrm>
              <a:off x="1661459" y="1547963"/>
              <a:ext cx="1097280" cy="799337"/>
              <a:chOff x="560065" y="5025296"/>
              <a:chExt cx="1097280" cy="799337"/>
            </a:xfrm>
          </p:grpSpPr>
          <p:sp>
            <p:nvSpPr>
              <p:cNvPr id="535" name="Rectangle: Rounded Corners 534">
                <a:extLst>
                  <a:ext uri="{FF2B5EF4-FFF2-40B4-BE49-F238E27FC236}">
                    <a16:creationId xmlns:a16="http://schemas.microsoft.com/office/drawing/2014/main" id="{6F2FC0A2-863A-44BD-DE23-10E7DE36AAA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536" name="Oval 535">
                <a:extLst>
                  <a:ext uri="{FF2B5EF4-FFF2-40B4-BE49-F238E27FC236}">
                    <a16:creationId xmlns:a16="http://schemas.microsoft.com/office/drawing/2014/main" id="{5DD2FEE1-177E-E7FF-0B90-137B5A5FCD1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420" name="Group 419">
              <a:extLst>
                <a:ext uri="{FF2B5EF4-FFF2-40B4-BE49-F238E27FC236}">
                  <a16:creationId xmlns:a16="http://schemas.microsoft.com/office/drawing/2014/main" id="{05DDF4D0-3AD2-B4FD-AFC6-0B23DF4D5F35}"/>
                </a:ext>
              </a:extLst>
            </p:cNvPr>
            <p:cNvGrpSpPr/>
            <p:nvPr/>
          </p:nvGrpSpPr>
          <p:grpSpPr>
            <a:xfrm>
              <a:off x="8063754" y="4643943"/>
              <a:ext cx="1097280" cy="685800"/>
              <a:chOff x="6771067" y="4966859"/>
              <a:chExt cx="1097280" cy="685800"/>
            </a:xfrm>
          </p:grpSpPr>
          <p:sp>
            <p:nvSpPr>
              <p:cNvPr id="533" name="Rectangle: Rounded Corners 532">
                <a:extLst>
                  <a:ext uri="{FF2B5EF4-FFF2-40B4-BE49-F238E27FC236}">
                    <a16:creationId xmlns:a16="http://schemas.microsoft.com/office/drawing/2014/main" id="{0E50BB02-8E2F-D50D-1A95-578C6B3D175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534" name="Oval 533">
                <a:extLst>
                  <a:ext uri="{FF2B5EF4-FFF2-40B4-BE49-F238E27FC236}">
                    <a16:creationId xmlns:a16="http://schemas.microsoft.com/office/drawing/2014/main" id="{B0ED6C5D-7089-D977-07BA-9F5994821DA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421" name="Group 420">
              <a:extLst>
                <a:ext uri="{FF2B5EF4-FFF2-40B4-BE49-F238E27FC236}">
                  <a16:creationId xmlns:a16="http://schemas.microsoft.com/office/drawing/2014/main" id="{3D65FE76-D515-3D13-A435-E76CE87A9558}"/>
                </a:ext>
              </a:extLst>
            </p:cNvPr>
            <p:cNvGrpSpPr/>
            <p:nvPr/>
          </p:nvGrpSpPr>
          <p:grpSpPr>
            <a:xfrm>
              <a:off x="8063754" y="3729543"/>
              <a:ext cx="1097280" cy="685800"/>
              <a:chOff x="6771067" y="4966859"/>
              <a:chExt cx="1097280" cy="685800"/>
            </a:xfrm>
          </p:grpSpPr>
          <p:sp>
            <p:nvSpPr>
              <p:cNvPr id="531" name="Rectangle: Rounded Corners 530">
                <a:extLst>
                  <a:ext uri="{FF2B5EF4-FFF2-40B4-BE49-F238E27FC236}">
                    <a16:creationId xmlns:a16="http://schemas.microsoft.com/office/drawing/2014/main" id="{145666C5-44DB-5ADD-B0C4-0964F0EDF18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532" name="Oval 531">
                <a:extLst>
                  <a:ext uri="{FF2B5EF4-FFF2-40B4-BE49-F238E27FC236}">
                    <a16:creationId xmlns:a16="http://schemas.microsoft.com/office/drawing/2014/main" id="{BB6C76E9-91E8-603A-0390-8D224C9E1C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422" name="Group 421">
              <a:extLst>
                <a:ext uri="{FF2B5EF4-FFF2-40B4-BE49-F238E27FC236}">
                  <a16:creationId xmlns:a16="http://schemas.microsoft.com/office/drawing/2014/main" id="{D6581B2E-1D95-E53B-F594-ABBE33B17BDB}"/>
                </a:ext>
              </a:extLst>
            </p:cNvPr>
            <p:cNvGrpSpPr/>
            <p:nvPr/>
          </p:nvGrpSpPr>
          <p:grpSpPr>
            <a:xfrm>
              <a:off x="8063754" y="2815143"/>
              <a:ext cx="1097280" cy="685800"/>
              <a:chOff x="6771067" y="4966859"/>
              <a:chExt cx="1097280" cy="685800"/>
            </a:xfrm>
          </p:grpSpPr>
          <p:sp>
            <p:nvSpPr>
              <p:cNvPr id="529" name="Rectangle: Rounded Corners 528">
                <a:extLst>
                  <a:ext uri="{FF2B5EF4-FFF2-40B4-BE49-F238E27FC236}">
                    <a16:creationId xmlns:a16="http://schemas.microsoft.com/office/drawing/2014/main" id="{DD7EB95E-DAC2-3C21-6EAC-A33DDAC23CF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530" name="Oval 529">
                <a:extLst>
                  <a:ext uri="{FF2B5EF4-FFF2-40B4-BE49-F238E27FC236}">
                    <a16:creationId xmlns:a16="http://schemas.microsoft.com/office/drawing/2014/main" id="{ACEDFE26-E07B-BB33-97C7-3C89D3FD3D7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423" name="Group 422">
              <a:extLst>
                <a:ext uri="{FF2B5EF4-FFF2-40B4-BE49-F238E27FC236}">
                  <a16:creationId xmlns:a16="http://schemas.microsoft.com/office/drawing/2014/main" id="{4330D5CB-DFD8-AEBB-9FF0-C01F5B61E48C}"/>
                </a:ext>
              </a:extLst>
            </p:cNvPr>
            <p:cNvGrpSpPr/>
            <p:nvPr/>
          </p:nvGrpSpPr>
          <p:grpSpPr>
            <a:xfrm>
              <a:off x="6783295" y="5558343"/>
              <a:ext cx="1097280" cy="685800"/>
              <a:chOff x="6771067" y="4966859"/>
              <a:chExt cx="1097280" cy="685800"/>
            </a:xfrm>
          </p:grpSpPr>
          <p:sp>
            <p:nvSpPr>
              <p:cNvPr id="527" name="Rectangle: Rounded Corners 526">
                <a:extLst>
                  <a:ext uri="{FF2B5EF4-FFF2-40B4-BE49-F238E27FC236}">
                    <a16:creationId xmlns:a16="http://schemas.microsoft.com/office/drawing/2014/main" id="{8F27EB23-CA18-CDC3-C73E-8478F8BCD32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528" name="Oval 527">
                <a:extLst>
                  <a:ext uri="{FF2B5EF4-FFF2-40B4-BE49-F238E27FC236}">
                    <a16:creationId xmlns:a16="http://schemas.microsoft.com/office/drawing/2014/main" id="{711C1840-D680-1F0F-4906-4E90A7EC62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424" name="Group 423">
              <a:extLst>
                <a:ext uri="{FF2B5EF4-FFF2-40B4-BE49-F238E27FC236}">
                  <a16:creationId xmlns:a16="http://schemas.microsoft.com/office/drawing/2014/main" id="{B769854A-0D13-7077-2569-1479A1D16FD0}"/>
                </a:ext>
              </a:extLst>
            </p:cNvPr>
            <p:cNvGrpSpPr/>
            <p:nvPr/>
          </p:nvGrpSpPr>
          <p:grpSpPr>
            <a:xfrm>
              <a:off x="6783295" y="4643943"/>
              <a:ext cx="1097280" cy="685800"/>
              <a:chOff x="6771067" y="4966859"/>
              <a:chExt cx="1097280" cy="685800"/>
            </a:xfrm>
          </p:grpSpPr>
          <p:sp>
            <p:nvSpPr>
              <p:cNvPr id="525" name="Rectangle: Rounded Corners 524">
                <a:extLst>
                  <a:ext uri="{FF2B5EF4-FFF2-40B4-BE49-F238E27FC236}">
                    <a16:creationId xmlns:a16="http://schemas.microsoft.com/office/drawing/2014/main" id="{BA4DF1DE-E64C-87D3-6975-583315CE484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526" name="Oval 525">
                <a:extLst>
                  <a:ext uri="{FF2B5EF4-FFF2-40B4-BE49-F238E27FC236}">
                    <a16:creationId xmlns:a16="http://schemas.microsoft.com/office/drawing/2014/main" id="{A3A23382-6DAD-79FC-9EA1-C09A4FA4C8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425" name="Group 424">
              <a:extLst>
                <a:ext uri="{FF2B5EF4-FFF2-40B4-BE49-F238E27FC236}">
                  <a16:creationId xmlns:a16="http://schemas.microsoft.com/office/drawing/2014/main" id="{49F06DC2-0DCE-119C-E490-86B52749F1E0}"/>
                </a:ext>
              </a:extLst>
            </p:cNvPr>
            <p:cNvGrpSpPr/>
            <p:nvPr/>
          </p:nvGrpSpPr>
          <p:grpSpPr>
            <a:xfrm>
              <a:off x="6783295" y="3729543"/>
              <a:ext cx="1097280" cy="685800"/>
              <a:chOff x="6771067" y="4966859"/>
              <a:chExt cx="1097280" cy="685800"/>
            </a:xfrm>
          </p:grpSpPr>
          <p:sp>
            <p:nvSpPr>
              <p:cNvPr id="523" name="Rectangle: Rounded Corners 522">
                <a:extLst>
                  <a:ext uri="{FF2B5EF4-FFF2-40B4-BE49-F238E27FC236}">
                    <a16:creationId xmlns:a16="http://schemas.microsoft.com/office/drawing/2014/main" id="{832A5346-5950-02AB-CDAF-892581F9B59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524" name="Oval 523">
                <a:extLst>
                  <a:ext uri="{FF2B5EF4-FFF2-40B4-BE49-F238E27FC236}">
                    <a16:creationId xmlns:a16="http://schemas.microsoft.com/office/drawing/2014/main" id="{69FC0184-C9C2-3964-98CA-217D292A89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426" name="Group 425">
              <a:extLst>
                <a:ext uri="{FF2B5EF4-FFF2-40B4-BE49-F238E27FC236}">
                  <a16:creationId xmlns:a16="http://schemas.microsoft.com/office/drawing/2014/main" id="{03918A25-54EC-C3AA-A456-1364A47CEE06}"/>
                </a:ext>
              </a:extLst>
            </p:cNvPr>
            <p:cNvGrpSpPr/>
            <p:nvPr/>
          </p:nvGrpSpPr>
          <p:grpSpPr>
            <a:xfrm>
              <a:off x="6783295" y="2815143"/>
              <a:ext cx="1097280" cy="685800"/>
              <a:chOff x="6771067" y="4966859"/>
              <a:chExt cx="1097280" cy="685800"/>
            </a:xfrm>
          </p:grpSpPr>
          <p:sp>
            <p:nvSpPr>
              <p:cNvPr id="521" name="Rectangle: Rounded Corners 520">
                <a:extLst>
                  <a:ext uri="{FF2B5EF4-FFF2-40B4-BE49-F238E27FC236}">
                    <a16:creationId xmlns:a16="http://schemas.microsoft.com/office/drawing/2014/main" id="{65950223-420B-B007-6601-8099505B483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522" name="Oval 521">
                <a:extLst>
                  <a:ext uri="{FF2B5EF4-FFF2-40B4-BE49-F238E27FC236}">
                    <a16:creationId xmlns:a16="http://schemas.microsoft.com/office/drawing/2014/main" id="{199E6BBC-F1D3-6343-03EC-7B37F53A2C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427" name="Group 426">
              <a:extLst>
                <a:ext uri="{FF2B5EF4-FFF2-40B4-BE49-F238E27FC236}">
                  <a16:creationId xmlns:a16="http://schemas.microsoft.com/office/drawing/2014/main" id="{0AC0E9FB-9DAF-1E2A-1134-84DBB29DDA4E}"/>
                </a:ext>
              </a:extLst>
            </p:cNvPr>
            <p:cNvGrpSpPr/>
            <p:nvPr/>
          </p:nvGrpSpPr>
          <p:grpSpPr>
            <a:xfrm>
              <a:off x="5502836" y="4643943"/>
              <a:ext cx="1097280" cy="685800"/>
              <a:chOff x="6771067" y="4966859"/>
              <a:chExt cx="1097280" cy="685800"/>
            </a:xfrm>
          </p:grpSpPr>
          <p:sp>
            <p:nvSpPr>
              <p:cNvPr id="519" name="Rectangle: Rounded Corners 518">
                <a:extLst>
                  <a:ext uri="{FF2B5EF4-FFF2-40B4-BE49-F238E27FC236}">
                    <a16:creationId xmlns:a16="http://schemas.microsoft.com/office/drawing/2014/main" id="{E03C073F-B9D9-4646-8D7F-97D3D5915C7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520" name="Oval 519">
                <a:extLst>
                  <a:ext uri="{FF2B5EF4-FFF2-40B4-BE49-F238E27FC236}">
                    <a16:creationId xmlns:a16="http://schemas.microsoft.com/office/drawing/2014/main" id="{AEB0090D-5A04-80CF-9341-382884283A4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428" name="Group 427">
              <a:extLst>
                <a:ext uri="{FF2B5EF4-FFF2-40B4-BE49-F238E27FC236}">
                  <a16:creationId xmlns:a16="http://schemas.microsoft.com/office/drawing/2014/main" id="{1B7F8649-03B7-37CE-FAB7-328A53FCB5B3}"/>
                </a:ext>
              </a:extLst>
            </p:cNvPr>
            <p:cNvGrpSpPr/>
            <p:nvPr/>
          </p:nvGrpSpPr>
          <p:grpSpPr>
            <a:xfrm>
              <a:off x="5502836" y="3729543"/>
              <a:ext cx="1097280" cy="685800"/>
              <a:chOff x="6771067" y="4966859"/>
              <a:chExt cx="1097280" cy="685800"/>
            </a:xfrm>
          </p:grpSpPr>
          <p:sp>
            <p:nvSpPr>
              <p:cNvPr id="517" name="Rectangle: Rounded Corners 516">
                <a:extLst>
                  <a:ext uri="{FF2B5EF4-FFF2-40B4-BE49-F238E27FC236}">
                    <a16:creationId xmlns:a16="http://schemas.microsoft.com/office/drawing/2014/main" id="{DD53428F-F88D-D40C-0553-FFC718D5543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518" name="Oval 517">
                <a:extLst>
                  <a:ext uri="{FF2B5EF4-FFF2-40B4-BE49-F238E27FC236}">
                    <a16:creationId xmlns:a16="http://schemas.microsoft.com/office/drawing/2014/main" id="{1D5025CD-5765-44F7-F5A6-306B446625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429" name="Group 428">
              <a:extLst>
                <a:ext uri="{FF2B5EF4-FFF2-40B4-BE49-F238E27FC236}">
                  <a16:creationId xmlns:a16="http://schemas.microsoft.com/office/drawing/2014/main" id="{BF7024B3-D12E-8988-8DA0-670F7228F7F7}"/>
                </a:ext>
              </a:extLst>
            </p:cNvPr>
            <p:cNvGrpSpPr/>
            <p:nvPr/>
          </p:nvGrpSpPr>
          <p:grpSpPr>
            <a:xfrm>
              <a:off x="5502836" y="2815143"/>
              <a:ext cx="1097280" cy="685800"/>
              <a:chOff x="6771067" y="4966859"/>
              <a:chExt cx="1097280" cy="685800"/>
            </a:xfrm>
          </p:grpSpPr>
          <p:sp>
            <p:nvSpPr>
              <p:cNvPr id="515" name="Rectangle: Rounded Corners 514">
                <a:extLst>
                  <a:ext uri="{FF2B5EF4-FFF2-40B4-BE49-F238E27FC236}">
                    <a16:creationId xmlns:a16="http://schemas.microsoft.com/office/drawing/2014/main" id="{91DBECB5-E8FA-E52D-304C-7A078EBECDA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516" name="Oval 515">
                <a:extLst>
                  <a:ext uri="{FF2B5EF4-FFF2-40B4-BE49-F238E27FC236}">
                    <a16:creationId xmlns:a16="http://schemas.microsoft.com/office/drawing/2014/main" id="{B643C83B-BA25-546B-153A-A8366A2C2D1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430" name="Group 429">
              <a:extLst>
                <a:ext uri="{FF2B5EF4-FFF2-40B4-BE49-F238E27FC236}">
                  <a16:creationId xmlns:a16="http://schemas.microsoft.com/office/drawing/2014/main" id="{636EAF45-2D27-3811-DF8A-881988F0C705}"/>
                </a:ext>
              </a:extLst>
            </p:cNvPr>
            <p:cNvGrpSpPr/>
            <p:nvPr/>
          </p:nvGrpSpPr>
          <p:grpSpPr>
            <a:xfrm>
              <a:off x="4222377" y="4643943"/>
              <a:ext cx="1097280" cy="685800"/>
              <a:chOff x="6771067" y="4966859"/>
              <a:chExt cx="1097280" cy="685800"/>
            </a:xfrm>
          </p:grpSpPr>
          <p:sp>
            <p:nvSpPr>
              <p:cNvPr id="513" name="Rectangle: Rounded Corners 512">
                <a:extLst>
                  <a:ext uri="{FF2B5EF4-FFF2-40B4-BE49-F238E27FC236}">
                    <a16:creationId xmlns:a16="http://schemas.microsoft.com/office/drawing/2014/main" id="{6C56FB4F-532B-1861-7629-2631B46C83F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514" name="Oval 513">
                <a:extLst>
                  <a:ext uri="{FF2B5EF4-FFF2-40B4-BE49-F238E27FC236}">
                    <a16:creationId xmlns:a16="http://schemas.microsoft.com/office/drawing/2014/main" id="{B195434A-103E-CE29-2F5F-599009797F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431" name="Group 430">
              <a:extLst>
                <a:ext uri="{FF2B5EF4-FFF2-40B4-BE49-F238E27FC236}">
                  <a16:creationId xmlns:a16="http://schemas.microsoft.com/office/drawing/2014/main" id="{DCDC7C36-EE22-E6A9-12F2-7B461879AAFD}"/>
                </a:ext>
              </a:extLst>
            </p:cNvPr>
            <p:cNvGrpSpPr/>
            <p:nvPr/>
          </p:nvGrpSpPr>
          <p:grpSpPr>
            <a:xfrm>
              <a:off x="4222377" y="3729543"/>
              <a:ext cx="1097280" cy="685800"/>
              <a:chOff x="6771067" y="4966859"/>
              <a:chExt cx="1097280" cy="685800"/>
            </a:xfrm>
          </p:grpSpPr>
          <p:sp>
            <p:nvSpPr>
              <p:cNvPr id="511" name="Rectangle: Rounded Corners 510">
                <a:extLst>
                  <a:ext uri="{FF2B5EF4-FFF2-40B4-BE49-F238E27FC236}">
                    <a16:creationId xmlns:a16="http://schemas.microsoft.com/office/drawing/2014/main" id="{06F8A010-4DAA-8179-193D-2BF5BBB0B22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512" name="Oval 511">
                <a:extLst>
                  <a:ext uri="{FF2B5EF4-FFF2-40B4-BE49-F238E27FC236}">
                    <a16:creationId xmlns:a16="http://schemas.microsoft.com/office/drawing/2014/main" id="{6D0BF862-A6B2-AC8F-32C8-1BA5629EDE1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432" name="Group 431">
              <a:extLst>
                <a:ext uri="{FF2B5EF4-FFF2-40B4-BE49-F238E27FC236}">
                  <a16:creationId xmlns:a16="http://schemas.microsoft.com/office/drawing/2014/main" id="{D47C03DA-84AD-A076-7222-E70F06EF8D2E}"/>
                </a:ext>
              </a:extLst>
            </p:cNvPr>
            <p:cNvGrpSpPr/>
            <p:nvPr/>
          </p:nvGrpSpPr>
          <p:grpSpPr>
            <a:xfrm>
              <a:off x="4222377" y="2815143"/>
              <a:ext cx="1097280" cy="685800"/>
              <a:chOff x="6771067" y="4966859"/>
              <a:chExt cx="1097280" cy="685800"/>
            </a:xfrm>
          </p:grpSpPr>
          <p:sp>
            <p:nvSpPr>
              <p:cNvPr id="509" name="Rectangle: Rounded Corners 508">
                <a:extLst>
                  <a:ext uri="{FF2B5EF4-FFF2-40B4-BE49-F238E27FC236}">
                    <a16:creationId xmlns:a16="http://schemas.microsoft.com/office/drawing/2014/main" id="{4750A518-7769-C6E4-7695-F8EB967B8A7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510" name="Oval 509">
                <a:extLst>
                  <a:ext uri="{FF2B5EF4-FFF2-40B4-BE49-F238E27FC236}">
                    <a16:creationId xmlns:a16="http://schemas.microsoft.com/office/drawing/2014/main" id="{92CB357D-7332-FB63-ED5B-7AA65F5293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433" name="Group 432">
              <a:extLst>
                <a:ext uri="{FF2B5EF4-FFF2-40B4-BE49-F238E27FC236}">
                  <a16:creationId xmlns:a16="http://schemas.microsoft.com/office/drawing/2014/main" id="{B522E9A2-B12A-9F0C-FC60-6D16E3A34C7B}"/>
                </a:ext>
              </a:extLst>
            </p:cNvPr>
            <p:cNvGrpSpPr/>
            <p:nvPr/>
          </p:nvGrpSpPr>
          <p:grpSpPr>
            <a:xfrm>
              <a:off x="2941918" y="5558343"/>
              <a:ext cx="1097280" cy="685800"/>
              <a:chOff x="6771067" y="4966859"/>
              <a:chExt cx="1097280" cy="685800"/>
            </a:xfrm>
          </p:grpSpPr>
          <p:sp>
            <p:nvSpPr>
              <p:cNvPr id="507" name="Rectangle: Rounded Corners 506">
                <a:extLst>
                  <a:ext uri="{FF2B5EF4-FFF2-40B4-BE49-F238E27FC236}">
                    <a16:creationId xmlns:a16="http://schemas.microsoft.com/office/drawing/2014/main" id="{4D1F9F68-C00B-EC04-FC44-AAC5297D251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508" name="Oval 507">
                <a:extLst>
                  <a:ext uri="{FF2B5EF4-FFF2-40B4-BE49-F238E27FC236}">
                    <a16:creationId xmlns:a16="http://schemas.microsoft.com/office/drawing/2014/main" id="{DF62E363-EF80-1ACE-FB6C-49D22FB29FA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434" name="Group 433">
              <a:extLst>
                <a:ext uri="{FF2B5EF4-FFF2-40B4-BE49-F238E27FC236}">
                  <a16:creationId xmlns:a16="http://schemas.microsoft.com/office/drawing/2014/main" id="{5E078CB8-937D-16BF-8CCC-ADC2D6498EEE}"/>
                </a:ext>
              </a:extLst>
            </p:cNvPr>
            <p:cNvGrpSpPr/>
            <p:nvPr/>
          </p:nvGrpSpPr>
          <p:grpSpPr>
            <a:xfrm>
              <a:off x="2941918" y="4643943"/>
              <a:ext cx="1097280" cy="685800"/>
              <a:chOff x="6771067" y="4966859"/>
              <a:chExt cx="1097280" cy="685800"/>
            </a:xfrm>
          </p:grpSpPr>
          <p:sp>
            <p:nvSpPr>
              <p:cNvPr id="505" name="Rectangle: Rounded Corners 504">
                <a:extLst>
                  <a:ext uri="{FF2B5EF4-FFF2-40B4-BE49-F238E27FC236}">
                    <a16:creationId xmlns:a16="http://schemas.microsoft.com/office/drawing/2014/main" id="{CD7357EF-875B-9365-FEF4-F617C8000E8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506" name="Oval 505">
                <a:extLst>
                  <a:ext uri="{FF2B5EF4-FFF2-40B4-BE49-F238E27FC236}">
                    <a16:creationId xmlns:a16="http://schemas.microsoft.com/office/drawing/2014/main" id="{78BEC0BF-C98D-F8C5-56D3-88834EB7926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435" name="Group 434">
              <a:extLst>
                <a:ext uri="{FF2B5EF4-FFF2-40B4-BE49-F238E27FC236}">
                  <a16:creationId xmlns:a16="http://schemas.microsoft.com/office/drawing/2014/main" id="{9CC622DD-661E-A557-6E5B-26DE0F09243F}"/>
                </a:ext>
              </a:extLst>
            </p:cNvPr>
            <p:cNvGrpSpPr/>
            <p:nvPr/>
          </p:nvGrpSpPr>
          <p:grpSpPr>
            <a:xfrm>
              <a:off x="2941918" y="3729543"/>
              <a:ext cx="1097280" cy="685800"/>
              <a:chOff x="6771067" y="4966859"/>
              <a:chExt cx="1097280" cy="685800"/>
            </a:xfrm>
          </p:grpSpPr>
          <p:sp>
            <p:nvSpPr>
              <p:cNvPr id="503" name="Rectangle: Rounded Corners 502">
                <a:extLst>
                  <a:ext uri="{FF2B5EF4-FFF2-40B4-BE49-F238E27FC236}">
                    <a16:creationId xmlns:a16="http://schemas.microsoft.com/office/drawing/2014/main" id="{6FE7F461-71CC-F0B8-413B-2F0BBE6BC28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504" name="Oval 503">
                <a:extLst>
                  <a:ext uri="{FF2B5EF4-FFF2-40B4-BE49-F238E27FC236}">
                    <a16:creationId xmlns:a16="http://schemas.microsoft.com/office/drawing/2014/main" id="{95EAD396-72B8-3948-49FD-D0BEB34855D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436" name="Group 435">
              <a:extLst>
                <a:ext uri="{FF2B5EF4-FFF2-40B4-BE49-F238E27FC236}">
                  <a16:creationId xmlns:a16="http://schemas.microsoft.com/office/drawing/2014/main" id="{9B09D4E7-230A-CAE7-820B-FFB10E3A5375}"/>
                </a:ext>
              </a:extLst>
            </p:cNvPr>
            <p:cNvGrpSpPr/>
            <p:nvPr/>
          </p:nvGrpSpPr>
          <p:grpSpPr>
            <a:xfrm>
              <a:off x="2941918" y="2815143"/>
              <a:ext cx="1097280" cy="685800"/>
              <a:chOff x="6771067" y="4966859"/>
              <a:chExt cx="1097280" cy="685800"/>
            </a:xfrm>
          </p:grpSpPr>
          <p:sp>
            <p:nvSpPr>
              <p:cNvPr id="501" name="Rectangle: Rounded Corners 500">
                <a:extLst>
                  <a:ext uri="{FF2B5EF4-FFF2-40B4-BE49-F238E27FC236}">
                    <a16:creationId xmlns:a16="http://schemas.microsoft.com/office/drawing/2014/main" id="{DBE73B55-01D0-C28D-98FC-814A7D390D0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502" name="Oval 501">
                <a:extLst>
                  <a:ext uri="{FF2B5EF4-FFF2-40B4-BE49-F238E27FC236}">
                    <a16:creationId xmlns:a16="http://schemas.microsoft.com/office/drawing/2014/main" id="{4A91410D-03BA-AB6E-BF37-D1F95F79FAD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437" name="Group 436">
              <a:extLst>
                <a:ext uri="{FF2B5EF4-FFF2-40B4-BE49-F238E27FC236}">
                  <a16:creationId xmlns:a16="http://schemas.microsoft.com/office/drawing/2014/main" id="{4452B1B4-57BD-6BC9-EB5C-03C046AA7771}"/>
                </a:ext>
              </a:extLst>
            </p:cNvPr>
            <p:cNvGrpSpPr/>
            <p:nvPr/>
          </p:nvGrpSpPr>
          <p:grpSpPr>
            <a:xfrm>
              <a:off x="1661459" y="4643943"/>
              <a:ext cx="1097280" cy="685800"/>
              <a:chOff x="6771067" y="4966859"/>
              <a:chExt cx="1097280" cy="685800"/>
            </a:xfrm>
          </p:grpSpPr>
          <p:sp>
            <p:nvSpPr>
              <p:cNvPr id="499" name="Rectangle: Rounded Corners 498">
                <a:extLst>
                  <a:ext uri="{FF2B5EF4-FFF2-40B4-BE49-F238E27FC236}">
                    <a16:creationId xmlns:a16="http://schemas.microsoft.com/office/drawing/2014/main" id="{EF8E46F7-C893-DA97-C067-37428F871BF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500" name="Oval 499">
                <a:extLst>
                  <a:ext uri="{FF2B5EF4-FFF2-40B4-BE49-F238E27FC236}">
                    <a16:creationId xmlns:a16="http://schemas.microsoft.com/office/drawing/2014/main" id="{F1FBDF20-7381-D9E5-E1D9-8E481C461F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438" name="Group 437">
              <a:extLst>
                <a:ext uri="{FF2B5EF4-FFF2-40B4-BE49-F238E27FC236}">
                  <a16:creationId xmlns:a16="http://schemas.microsoft.com/office/drawing/2014/main" id="{0EDE43D3-50FD-A401-82DF-C4795FDF173D}"/>
                </a:ext>
              </a:extLst>
            </p:cNvPr>
            <p:cNvGrpSpPr/>
            <p:nvPr/>
          </p:nvGrpSpPr>
          <p:grpSpPr>
            <a:xfrm>
              <a:off x="1661459" y="3729543"/>
              <a:ext cx="1097280" cy="685800"/>
              <a:chOff x="6771067" y="4966859"/>
              <a:chExt cx="1097280" cy="685800"/>
            </a:xfrm>
          </p:grpSpPr>
          <p:sp>
            <p:nvSpPr>
              <p:cNvPr id="497" name="Rectangle: Rounded Corners 496">
                <a:extLst>
                  <a:ext uri="{FF2B5EF4-FFF2-40B4-BE49-F238E27FC236}">
                    <a16:creationId xmlns:a16="http://schemas.microsoft.com/office/drawing/2014/main" id="{869FC2F3-20BD-FEE9-BB99-620C7EB204E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498" name="Oval 497">
                <a:extLst>
                  <a:ext uri="{FF2B5EF4-FFF2-40B4-BE49-F238E27FC236}">
                    <a16:creationId xmlns:a16="http://schemas.microsoft.com/office/drawing/2014/main" id="{FFA28736-7E14-CCEA-36AD-FC81DEC422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439" name="Group 438">
              <a:extLst>
                <a:ext uri="{FF2B5EF4-FFF2-40B4-BE49-F238E27FC236}">
                  <a16:creationId xmlns:a16="http://schemas.microsoft.com/office/drawing/2014/main" id="{A4DF6D8E-D83A-0209-5987-BA6F9B908701}"/>
                </a:ext>
              </a:extLst>
            </p:cNvPr>
            <p:cNvGrpSpPr/>
            <p:nvPr/>
          </p:nvGrpSpPr>
          <p:grpSpPr>
            <a:xfrm>
              <a:off x="1661459" y="2815143"/>
              <a:ext cx="1097280" cy="685800"/>
              <a:chOff x="6771067" y="4966859"/>
              <a:chExt cx="1097280" cy="685800"/>
            </a:xfrm>
          </p:grpSpPr>
          <p:sp>
            <p:nvSpPr>
              <p:cNvPr id="495" name="Rectangle: Rounded Corners 494">
                <a:extLst>
                  <a:ext uri="{FF2B5EF4-FFF2-40B4-BE49-F238E27FC236}">
                    <a16:creationId xmlns:a16="http://schemas.microsoft.com/office/drawing/2014/main" id="{336E3EC5-E01D-DF29-B1F3-A4D75767F81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496" name="Oval 495">
                <a:extLst>
                  <a:ext uri="{FF2B5EF4-FFF2-40B4-BE49-F238E27FC236}">
                    <a16:creationId xmlns:a16="http://schemas.microsoft.com/office/drawing/2014/main" id="{274B18A6-3951-49B6-6E67-77A68C2680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440" name="Group 439">
              <a:extLst>
                <a:ext uri="{FF2B5EF4-FFF2-40B4-BE49-F238E27FC236}">
                  <a16:creationId xmlns:a16="http://schemas.microsoft.com/office/drawing/2014/main" id="{7300A67C-FB03-39B2-3F10-4DBB9E081AD2}"/>
                </a:ext>
              </a:extLst>
            </p:cNvPr>
            <p:cNvGrpSpPr/>
            <p:nvPr/>
          </p:nvGrpSpPr>
          <p:grpSpPr>
            <a:xfrm>
              <a:off x="381000" y="3729543"/>
              <a:ext cx="1097280" cy="685800"/>
              <a:chOff x="6771067" y="4966859"/>
              <a:chExt cx="1097280" cy="685800"/>
            </a:xfrm>
          </p:grpSpPr>
          <p:sp>
            <p:nvSpPr>
              <p:cNvPr id="493" name="Rectangle: Rounded Corners 492">
                <a:extLst>
                  <a:ext uri="{FF2B5EF4-FFF2-40B4-BE49-F238E27FC236}">
                    <a16:creationId xmlns:a16="http://schemas.microsoft.com/office/drawing/2014/main" id="{2764B984-D6FF-51B1-5D74-1A88041A8832}"/>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494" name="Oval 493">
                <a:extLst>
                  <a:ext uri="{FF2B5EF4-FFF2-40B4-BE49-F238E27FC236}">
                    <a16:creationId xmlns:a16="http://schemas.microsoft.com/office/drawing/2014/main" id="{58E745FC-D4E5-688E-9F11-3628F1E979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441" name="Group 440">
              <a:extLst>
                <a:ext uri="{FF2B5EF4-FFF2-40B4-BE49-F238E27FC236}">
                  <a16:creationId xmlns:a16="http://schemas.microsoft.com/office/drawing/2014/main" id="{00F5E697-CDCE-A6B2-433A-79D72D9B6797}"/>
                </a:ext>
              </a:extLst>
            </p:cNvPr>
            <p:cNvGrpSpPr/>
            <p:nvPr/>
          </p:nvGrpSpPr>
          <p:grpSpPr>
            <a:xfrm>
              <a:off x="381000" y="2815143"/>
              <a:ext cx="1097280" cy="685800"/>
              <a:chOff x="6771067" y="4966859"/>
              <a:chExt cx="1097280" cy="685800"/>
            </a:xfrm>
          </p:grpSpPr>
          <p:sp>
            <p:nvSpPr>
              <p:cNvPr id="491" name="Rectangle: Rounded Corners 490">
                <a:extLst>
                  <a:ext uri="{FF2B5EF4-FFF2-40B4-BE49-F238E27FC236}">
                    <a16:creationId xmlns:a16="http://schemas.microsoft.com/office/drawing/2014/main" id="{40B67709-4123-D173-8FD8-AE2E8BFBBC4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492" name="Oval 491">
                <a:extLst>
                  <a:ext uri="{FF2B5EF4-FFF2-40B4-BE49-F238E27FC236}">
                    <a16:creationId xmlns:a16="http://schemas.microsoft.com/office/drawing/2014/main" id="{7DF1E794-8781-1C7C-D740-C1A491D5CA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442" name="Group 441">
              <a:extLst>
                <a:ext uri="{FF2B5EF4-FFF2-40B4-BE49-F238E27FC236}">
                  <a16:creationId xmlns:a16="http://schemas.microsoft.com/office/drawing/2014/main" id="{7C5178B2-1000-2A81-EC0A-0F0601FA6A9C}"/>
                </a:ext>
              </a:extLst>
            </p:cNvPr>
            <p:cNvGrpSpPr/>
            <p:nvPr/>
          </p:nvGrpSpPr>
          <p:grpSpPr>
            <a:xfrm>
              <a:off x="10624674" y="4643943"/>
              <a:ext cx="1097280" cy="685800"/>
              <a:chOff x="6771067" y="4966859"/>
              <a:chExt cx="1097280" cy="685800"/>
            </a:xfrm>
          </p:grpSpPr>
          <p:sp>
            <p:nvSpPr>
              <p:cNvPr id="489" name="Rectangle: Rounded Corners 488">
                <a:extLst>
                  <a:ext uri="{FF2B5EF4-FFF2-40B4-BE49-F238E27FC236}">
                    <a16:creationId xmlns:a16="http://schemas.microsoft.com/office/drawing/2014/main" id="{B7D3B4C4-E11C-EE83-9407-C138D31FDCC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490" name="Oval 489">
                <a:extLst>
                  <a:ext uri="{FF2B5EF4-FFF2-40B4-BE49-F238E27FC236}">
                    <a16:creationId xmlns:a16="http://schemas.microsoft.com/office/drawing/2014/main" id="{8197B079-BCFD-C7BC-BF5A-772FFA1DCA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443" name="Group 442">
              <a:extLst>
                <a:ext uri="{FF2B5EF4-FFF2-40B4-BE49-F238E27FC236}">
                  <a16:creationId xmlns:a16="http://schemas.microsoft.com/office/drawing/2014/main" id="{3F3E8031-7DE8-E1E7-A6A9-EAB368479ED8}"/>
                </a:ext>
              </a:extLst>
            </p:cNvPr>
            <p:cNvGrpSpPr/>
            <p:nvPr/>
          </p:nvGrpSpPr>
          <p:grpSpPr>
            <a:xfrm>
              <a:off x="10624674" y="3729543"/>
              <a:ext cx="1097280" cy="685800"/>
              <a:chOff x="6771067" y="4966859"/>
              <a:chExt cx="1097280" cy="685800"/>
            </a:xfrm>
          </p:grpSpPr>
          <p:sp>
            <p:nvSpPr>
              <p:cNvPr id="487" name="Rectangle: Rounded Corners 486">
                <a:extLst>
                  <a:ext uri="{FF2B5EF4-FFF2-40B4-BE49-F238E27FC236}">
                    <a16:creationId xmlns:a16="http://schemas.microsoft.com/office/drawing/2014/main" id="{40260050-2B92-EB67-4843-DEC7B03692F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488" name="Oval 487">
                <a:extLst>
                  <a:ext uri="{FF2B5EF4-FFF2-40B4-BE49-F238E27FC236}">
                    <a16:creationId xmlns:a16="http://schemas.microsoft.com/office/drawing/2014/main" id="{2E68888A-B020-0861-B146-8823C5BC26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444" name="Group 443">
              <a:extLst>
                <a:ext uri="{FF2B5EF4-FFF2-40B4-BE49-F238E27FC236}">
                  <a16:creationId xmlns:a16="http://schemas.microsoft.com/office/drawing/2014/main" id="{DD0A68CE-4DB0-F9B8-4917-B318EF8C2727}"/>
                </a:ext>
              </a:extLst>
            </p:cNvPr>
            <p:cNvGrpSpPr/>
            <p:nvPr/>
          </p:nvGrpSpPr>
          <p:grpSpPr>
            <a:xfrm>
              <a:off x="10624674" y="2815143"/>
              <a:ext cx="1097280" cy="685800"/>
              <a:chOff x="6771067" y="4966859"/>
              <a:chExt cx="1097280" cy="685800"/>
            </a:xfrm>
          </p:grpSpPr>
          <p:sp>
            <p:nvSpPr>
              <p:cNvPr id="485" name="Rectangle: Rounded Corners 484">
                <a:extLst>
                  <a:ext uri="{FF2B5EF4-FFF2-40B4-BE49-F238E27FC236}">
                    <a16:creationId xmlns:a16="http://schemas.microsoft.com/office/drawing/2014/main" id="{841B4859-86D6-0135-29B6-3C0A89D6917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486" name="Oval 485">
                <a:extLst>
                  <a:ext uri="{FF2B5EF4-FFF2-40B4-BE49-F238E27FC236}">
                    <a16:creationId xmlns:a16="http://schemas.microsoft.com/office/drawing/2014/main" id="{EABC7B86-2DCC-1889-09DC-FEB7B868BE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445" name="Straight Arrow Connector 444">
              <a:extLst>
                <a:ext uri="{FF2B5EF4-FFF2-40B4-BE49-F238E27FC236}">
                  <a16:creationId xmlns:a16="http://schemas.microsoft.com/office/drawing/2014/main" id="{6DBC9A02-6070-51FC-85CE-629F2131EA22}"/>
                </a:ext>
              </a:extLst>
            </p:cNvPr>
            <p:cNvCxnSpPr>
              <a:stCxn id="551" idx="3"/>
              <a:endCxn id="53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Straight Arrow Connector 445">
              <a:extLst>
                <a:ext uri="{FF2B5EF4-FFF2-40B4-BE49-F238E27FC236}">
                  <a16:creationId xmlns:a16="http://schemas.microsoft.com/office/drawing/2014/main" id="{445CB6A8-D08E-FD02-19F6-1F5C08B82448}"/>
                </a:ext>
              </a:extLst>
            </p:cNvPr>
            <p:cNvCxnSpPr>
              <a:stCxn id="535" idx="3"/>
              <a:endCxn id="53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Straight Arrow Connector 446">
              <a:extLst>
                <a:ext uri="{FF2B5EF4-FFF2-40B4-BE49-F238E27FC236}">
                  <a16:creationId xmlns:a16="http://schemas.microsoft.com/office/drawing/2014/main" id="{5AA2564C-D59F-B99F-8012-A363760BD003}"/>
                </a:ext>
              </a:extLst>
            </p:cNvPr>
            <p:cNvCxnSpPr>
              <a:stCxn id="537" idx="3"/>
              <a:endCxn id="53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a:extLst>
                <a:ext uri="{FF2B5EF4-FFF2-40B4-BE49-F238E27FC236}">
                  <a16:creationId xmlns:a16="http://schemas.microsoft.com/office/drawing/2014/main" id="{383BE66A-C3A3-F1A5-0321-B8D03C1A92E8}"/>
                </a:ext>
              </a:extLst>
            </p:cNvPr>
            <p:cNvCxnSpPr>
              <a:stCxn id="539" idx="3"/>
              <a:endCxn id="54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9" name="Straight Arrow Connector 448">
              <a:extLst>
                <a:ext uri="{FF2B5EF4-FFF2-40B4-BE49-F238E27FC236}">
                  <a16:creationId xmlns:a16="http://schemas.microsoft.com/office/drawing/2014/main" id="{CBEA867E-652E-1BFC-D0F6-F294CCDC498C}"/>
                </a:ext>
              </a:extLst>
            </p:cNvPr>
            <p:cNvCxnSpPr>
              <a:stCxn id="541" idx="3"/>
              <a:endCxn id="54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0" name="Straight Arrow Connector 449">
              <a:extLst>
                <a:ext uri="{FF2B5EF4-FFF2-40B4-BE49-F238E27FC236}">
                  <a16:creationId xmlns:a16="http://schemas.microsoft.com/office/drawing/2014/main" id="{B88E9CE4-350C-F554-FFF5-EFC11548A271}"/>
                </a:ext>
              </a:extLst>
            </p:cNvPr>
            <p:cNvCxnSpPr>
              <a:stCxn id="543" idx="3"/>
              <a:endCxn id="54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1" name="Straight Arrow Connector 450">
              <a:extLst>
                <a:ext uri="{FF2B5EF4-FFF2-40B4-BE49-F238E27FC236}">
                  <a16:creationId xmlns:a16="http://schemas.microsoft.com/office/drawing/2014/main" id="{1ED5A579-3B03-A9FA-FE86-4A18A882A3C8}"/>
                </a:ext>
              </a:extLst>
            </p:cNvPr>
            <p:cNvCxnSpPr>
              <a:cxnSpLocks/>
              <a:stCxn id="545" idx="3"/>
              <a:endCxn id="54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2" name="Straight Arrow Connector 451">
              <a:extLst>
                <a:ext uri="{FF2B5EF4-FFF2-40B4-BE49-F238E27FC236}">
                  <a16:creationId xmlns:a16="http://schemas.microsoft.com/office/drawing/2014/main" id="{B5F92CB5-EF84-B189-0543-C7B6A4CA9E2A}"/>
                </a:ext>
              </a:extLst>
            </p:cNvPr>
            <p:cNvCxnSpPr>
              <a:stCxn id="547" idx="3"/>
              <a:endCxn id="54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53" name="Group 452">
              <a:extLst>
                <a:ext uri="{FF2B5EF4-FFF2-40B4-BE49-F238E27FC236}">
                  <a16:creationId xmlns:a16="http://schemas.microsoft.com/office/drawing/2014/main" id="{E8F33AF9-18AE-B587-BB19-C29D09A956DC}"/>
                </a:ext>
              </a:extLst>
            </p:cNvPr>
            <p:cNvGrpSpPr/>
            <p:nvPr/>
          </p:nvGrpSpPr>
          <p:grpSpPr>
            <a:xfrm>
              <a:off x="1035384" y="2338345"/>
              <a:ext cx="10070573" cy="210099"/>
              <a:chOff x="1035384" y="2037802"/>
              <a:chExt cx="10070573" cy="210099"/>
            </a:xfrm>
          </p:grpSpPr>
          <p:cxnSp>
            <p:nvCxnSpPr>
              <p:cNvPr id="454" name="Straight Connector 453">
                <a:extLst>
                  <a:ext uri="{FF2B5EF4-FFF2-40B4-BE49-F238E27FC236}">
                    <a16:creationId xmlns:a16="http://schemas.microsoft.com/office/drawing/2014/main" id="{2BCDD1DB-D60E-F4E5-72B2-23F1AAE92CD1}"/>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5A9298DF-8E5D-9550-75F4-73EB4A21D60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3BFD4BB4-5051-DFFF-0B14-B3D5BBB271A9}"/>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A356B86F-7D23-010B-EF5F-B04504064F3D}"/>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25DD84CF-F28B-F35D-E3DD-F59056A0A7DD}"/>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394F7340-E4E0-AC61-72C1-4092DFA6E9B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D5025290-F8DC-1FE4-DDB1-BA5FFD697D1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3EE27F62-D947-CA6C-FA90-F1ABF55CE502}"/>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2" name="Straight Arrow Connector 461">
                <a:extLst>
                  <a:ext uri="{FF2B5EF4-FFF2-40B4-BE49-F238E27FC236}">
                    <a16:creationId xmlns:a16="http://schemas.microsoft.com/office/drawing/2014/main" id="{35BECBEC-7962-3F01-3FE7-31BF9A901F3A}"/>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3" name="Straight Arrow Connector 462">
                <a:extLst>
                  <a:ext uri="{FF2B5EF4-FFF2-40B4-BE49-F238E27FC236}">
                    <a16:creationId xmlns:a16="http://schemas.microsoft.com/office/drawing/2014/main" id="{6D3E377E-5877-222D-06C3-DBB81F02F97D}"/>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4" name="Straight Arrow Connector 463">
                <a:extLst>
                  <a:ext uri="{FF2B5EF4-FFF2-40B4-BE49-F238E27FC236}">
                    <a16:creationId xmlns:a16="http://schemas.microsoft.com/office/drawing/2014/main" id="{3106AA9B-D3E6-8118-6C91-12B1089448C6}"/>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5" name="Straight Arrow Connector 464">
                <a:extLst>
                  <a:ext uri="{FF2B5EF4-FFF2-40B4-BE49-F238E27FC236}">
                    <a16:creationId xmlns:a16="http://schemas.microsoft.com/office/drawing/2014/main" id="{373E79E9-1F03-C023-E35F-9776E889641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6" name="Straight Arrow Connector 465">
                <a:extLst>
                  <a:ext uri="{FF2B5EF4-FFF2-40B4-BE49-F238E27FC236}">
                    <a16:creationId xmlns:a16="http://schemas.microsoft.com/office/drawing/2014/main" id="{EF6FF6E7-ABBB-A91D-6F58-31F64EFEEA41}"/>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7" name="Straight Arrow Connector 466">
                <a:extLst>
                  <a:ext uri="{FF2B5EF4-FFF2-40B4-BE49-F238E27FC236}">
                    <a16:creationId xmlns:a16="http://schemas.microsoft.com/office/drawing/2014/main" id="{5029F266-CD1F-3700-2843-2B5B4F027F5A}"/>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7B0B3746-C5B6-7E80-5AF7-3BF2FDA4B9F0}"/>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7167393E-2A94-39A1-BBDA-0FC50F74526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470" name="Straight Arrow Connector 469">
                <a:extLst>
                  <a:ext uri="{FF2B5EF4-FFF2-40B4-BE49-F238E27FC236}">
                    <a16:creationId xmlns:a16="http://schemas.microsoft.com/office/drawing/2014/main" id="{2611D7C3-3621-146C-EAD3-37524A56D5E0}"/>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1" name="Straight Arrow Connector 470">
                <a:extLst>
                  <a:ext uri="{FF2B5EF4-FFF2-40B4-BE49-F238E27FC236}">
                    <a16:creationId xmlns:a16="http://schemas.microsoft.com/office/drawing/2014/main" id="{53BB1A56-CD46-B248-52A0-5502AA6067A2}"/>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2" name="Straight Arrow Connector 471">
                <a:extLst>
                  <a:ext uri="{FF2B5EF4-FFF2-40B4-BE49-F238E27FC236}">
                    <a16:creationId xmlns:a16="http://schemas.microsoft.com/office/drawing/2014/main" id="{A5DA60BD-678C-BB23-386E-90117DBCA680}"/>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3" name="Straight Arrow Connector 472">
                <a:extLst>
                  <a:ext uri="{FF2B5EF4-FFF2-40B4-BE49-F238E27FC236}">
                    <a16:creationId xmlns:a16="http://schemas.microsoft.com/office/drawing/2014/main" id="{9ABB597C-ABFF-B50B-811C-527E18104FC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4" name="Straight Arrow Connector 473">
                <a:extLst>
                  <a:ext uri="{FF2B5EF4-FFF2-40B4-BE49-F238E27FC236}">
                    <a16:creationId xmlns:a16="http://schemas.microsoft.com/office/drawing/2014/main" id="{CD4AD475-7E7E-3AA0-3618-A42FD5573FB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5" name="Straight Arrow Connector 474">
                <a:extLst>
                  <a:ext uri="{FF2B5EF4-FFF2-40B4-BE49-F238E27FC236}">
                    <a16:creationId xmlns:a16="http://schemas.microsoft.com/office/drawing/2014/main" id="{B9724B68-841D-A62F-4F0F-704DF5E864CD}"/>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1558CB93-28D8-EE02-85EA-3931767494D1}"/>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828C548B-7BEB-E37B-EC14-F3687730DB4F}"/>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2C0D13D8-A285-6453-8A11-0FEDC655B0DD}"/>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ABBFB2C4-0B72-E822-826A-EAD8ED2DFD9D}"/>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96942750-25F8-0652-336D-277E63AA7D28}"/>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12DBF73E-F703-05AB-8176-E8B3306D21E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B2B0420F-D75E-EE01-4B75-06D3A5B0E7A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CFA1E5EA-D700-B309-8772-153C1CF46E7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B3127E50-4779-7144-870B-64689455C636}"/>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553" name="Straight Arrow Connector 552">
            <a:extLst>
              <a:ext uri="{FF2B5EF4-FFF2-40B4-BE49-F238E27FC236}">
                <a16:creationId xmlns:a16="http://schemas.microsoft.com/office/drawing/2014/main" id="{9FB128F8-10EE-172F-BD04-CFFE2D203CCB}"/>
              </a:ext>
            </a:extLst>
          </p:cNvPr>
          <p:cNvCxnSpPr>
            <a:cxnSpLocks/>
            <a:endCxn id="573" idx="2"/>
          </p:cNvCxnSpPr>
          <p:nvPr/>
        </p:nvCxnSpPr>
        <p:spPr>
          <a:xfrm flipH="1" flipV="1">
            <a:off x="2449928" y="1509008"/>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4" name="Straight Arrow Connector 553">
            <a:extLst>
              <a:ext uri="{FF2B5EF4-FFF2-40B4-BE49-F238E27FC236}">
                <a16:creationId xmlns:a16="http://schemas.microsoft.com/office/drawing/2014/main" id="{76E76439-A860-0A01-D1CE-DC782D690FD0}"/>
              </a:ext>
            </a:extLst>
          </p:cNvPr>
          <p:cNvCxnSpPr>
            <a:cxnSpLocks/>
            <a:endCxn id="573" idx="2"/>
          </p:cNvCxnSpPr>
          <p:nvPr/>
        </p:nvCxnSpPr>
        <p:spPr>
          <a:xfrm flipV="1">
            <a:off x="1852041" y="1509008"/>
            <a:ext cx="597887" cy="144449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5" name="Straight Arrow Connector 554">
            <a:extLst>
              <a:ext uri="{FF2B5EF4-FFF2-40B4-BE49-F238E27FC236}">
                <a16:creationId xmlns:a16="http://schemas.microsoft.com/office/drawing/2014/main" id="{EDAB680F-AD8B-DAF8-6E21-C23DEE75DCC3}"/>
              </a:ext>
            </a:extLst>
          </p:cNvPr>
          <p:cNvCxnSpPr>
            <a:cxnSpLocks/>
            <a:endCxn id="573" idx="2"/>
          </p:cNvCxnSpPr>
          <p:nvPr/>
        </p:nvCxnSpPr>
        <p:spPr>
          <a:xfrm flipV="1">
            <a:off x="2449928" y="1509008"/>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9A9B3AD3-102D-B449-A8D8-241BD58189D6}"/>
              </a:ext>
            </a:extLst>
          </p:cNvPr>
          <p:cNvCxnSpPr>
            <a:cxnSpLocks/>
            <a:endCxn id="573" idx="2"/>
          </p:cNvCxnSpPr>
          <p:nvPr/>
        </p:nvCxnSpPr>
        <p:spPr>
          <a:xfrm flipH="1" flipV="1">
            <a:off x="2449928" y="1509008"/>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7" name="Straight Arrow Connector 556">
            <a:extLst>
              <a:ext uri="{FF2B5EF4-FFF2-40B4-BE49-F238E27FC236}">
                <a16:creationId xmlns:a16="http://schemas.microsoft.com/office/drawing/2014/main" id="{96BAF706-F7A5-95F1-D60B-F01C042B7A4A}"/>
              </a:ext>
            </a:extLst>
          </p:cNvPr>
          <p:cNvCxnSpPr>
            <a:cxnSpLocks/>
            <a:endCxn id="573" idx="2"/>
          </p:cNvCxnSpPr>
          <p:nvPr/>
        </p:nvCxnSpPr>
        <p:spPr>
          <a:xfrm flipH="1" flipV="1">
            <a:off x="2449928" y="1509008"/>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8" name="Straight Arrow Connector 557">
            <a:extLst>
              <a:ext uri="{FF2B5EF4-FFF2-40B4-BE49-F238E27FC236}">
                <a16:creationId xmlns:a16="http://schemas.microsoft.com/office/drawing/2014/main" id="{AEBA7EBA-43C7-8FAF-7CB7-74612C0F04A3}"/>
              </a:ext>
            </a:extLst>
          </p:cNvPr>
          <p:cNvCxnSpPr>
            <a:cxnSpLocks/>
            <a:endCxn id="573" idx="2"/>
          </p:cNvCxnSpPr>
          <p:nvPr/>
        </p:nvCxnSpPr>
        <p:spPr>
          <a:xfrm flipH="1" flipV="1">
            <a:off x="2449928" y="1509008"/>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559" name="Group 558">
            <a:extLst>
              <a:ext uri="{FF2B5EF4-FFF2-40B4-BE49-F238E27FC236}">
                <a16:creationId xmlns:a16="http://schemas.microsoft.com/office/drawing/2014/main" id="{2F5E8F7C-4834-73A9-06A5-1489A118B454}"/>
              </a:ext>
            </a:extLst>
          </p:cNvPr>
          <p:cNvGrpSpPr/>
          <p:nvPr/>
        </p:nvGrpSpPr>
        <p:grpSpPr>
          <a:xfrm>
            <a:off x="237961" y="697768"/>
            <a:ext cx="11483993" cy="740907"/>
            <a:chOff x="250807" y="379412"/>
            <a:chExt cx="11483993" cy="740907"/>
          </a:xfrm>
        </p:grpSpPr>
        <p:sp>
          <p:nvSpPr>
            <p:cNvPr id="560" name="Rectangle 559">
              <a:extLst>
                <a:ext uri="{FF2B5EF4-FFF2-40B4-BE49-F238E27FC236}">
                  <a16:creationId xmlns:a16="http://schemas.microsoft.com/office/drawing/2014/main" id="{341CE24F-DDC9-DAAD-0B3B-3EEE3D78E286}"/>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561" name="Rectangle 560">
              <a:extLst>
                <a:ext uri="{FF2B5EF4-FFF2-40B4-BE49-F238E27FC236}">
                  <a16:creationId xmlns:a16="http://schemas.microsoft.com/office/drawing/2014/main" id="{BE60EB67-653F-33D7-4F26-7267D02F7D0B}"/>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562" name="Rectangle 561">
              <a:extLst>
                <a:ext uri="{FF2B5EF4-FFF2-40B4-BE49-F238E27FC236}">
                  <a16:creationId xmlns:a16="http://schemas.microsoft.com/office/drawing/2014/main" id="{3CD9729C-5192-8733-9E3D-09FE27B2F98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563" name="Rectangle 562">
              <a:extLst>
                <a:ext uri="{FF2B5EF4-FFF2-40B4-BE49-F238E27FC236}">
                  <a16:creationId xmlns:a16="http://schemas.microsoft.com/office/drawing/2014/main" id="{51CA69A4-3C74-E13E-A1E4-BBBC23809A4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564" name="Rectangle 563">
              <a:extLst>
                <a:ext uri="{FF2B5EF4-FFF2-40B4-BE49-F238E27FC236}">
                  <a16:creationId xmlns:a16="http://schemas.microsoft.com/office/drawing/2014/main" id="{99906B2A-1AAE-1AF2-0FB5-72EE60A2E75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565" name="Oval 564">
              <a:extLst>
                <a:ext uri="{FF2B5EF4-FFF2-40B4-BE49-F238E27FC236}">
                  <a16:creationId xmlns:a16="http://schemas.microsoft.com/office/drawing/2014/main" id="{11E8C213-EC22-56FC-08A6-F2FE80F19286}"/>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566" name="Pentagon 565">
              <a:extLst>
                <a:ext uri="{FF2B5EF4-FFF2-40B4-BE49-F238E27FC236}">
                  <a16:creationId xmlns:a16="http://schemas.microsoft.com/office/drawing/2014/main" id="{B3B771AE-8D03-002F-A1FC-7BD9C7CE9313}"/>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567" name="Pentagon 566">
              <a:extLst>
                <a:ext uri="{FF2B5EF4-FFF2-40B4-BE49-F238E27FC236}">
                  <a16:creationId xmlns:a16="http://schemas.microsoft.com/office/drawing/2014/main" id="{D57AE995-AC86-1B7F-0FF9-2338BC7F9855}"/>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568" name="Pentagon 567">
              <a:extLst>
                <a:ext uri="{FF2B5EF4-FFF2-40B4-BE49-F238E27FC236}">
                  <a16:creationId xmlns:a16="http://schemas.microsoft.com/office/drawing/2014/main" id="{522C9838-CDF2-8E13-B301-43BDE8C26CFF}"/>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569" name="Pentagon 568">
              <a:extLst>
                <a:ext uri="{FF2B5EF4-FFF2-40B4-BE49-F238E27FC236}">
                  <a16:creationId xmlns:a16="http://schemas.microsoft.com/office/drawing/2014/main" id="{57089E93-1196-D82E-660E-1689971CBA2A}"/>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570" name="Pentagon 569">
              <a:extLst>
                <a:ext uri="{FF2B5EF4-FFF2-40B4-BE49-F238E27FC236}">
                  <a16:creationId xmlns:a16="http://schemas.microsoft.com/office/drawing/2014/main" id="{C56F04EE-523F-8D38-0F77-B02BD80A4AE4}"/>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571" name="Pentagon 570">
              <a:extLst>
                <a:ext uri="{FF2B5EF4-FFF2-40B4-BE49-F238E27FC236}">
                  <a16:creationId xmlns:a16="http://schemas.microsoft.com/office/drawing/2014/main" id="{40A2EC20-79F8-7CBC-8839-7058065CEF68}"/>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572" name="Pentagon 571">
              <a:extLst>
                <a:ext uri="{FF2B5EF4-FFF2-40B4-BE49-F238E27FC236}">
                  <a16:creationId xmlns:a16="http://schemas.microsoft.com/office/drawing/2014/main" id="{4F262827-B81D-4C5F-F358-A98DAD7F407B}"/>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573" name="Diamond 572">
            <a:extLst>
              <a:ext uri="{FF2B5EF4-FFF2-40B4-BE49-F238E27FC236}">
                <a16:creationId xmlns:a16="http://schemas.microsoft.com/office/drawing/2014/main" id="{2B07CC1E-D5A4-B5A8-3AD3-EC2C3907CA26}"/>
              </a:ext>
            </a:extLst>
          </p:cNvPr>
          <p:cNvSpPr/>
          <p:nvPr/>
        </p:nvSpPr>
        <p:spPr>
          <a:xfrm>
            <a:off x="1852041" y="1168497"/>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chemeClr val="tx1"/>
                </a:solidFill>
              </a:rPr>
              <a:t>Wargame</a:t>
            </a:r>
          </a:p>
        </p:txBody>
      </p:sp>
      <p:grpSp>
        <p:nvGrpSpPr>
          <p:cNvPr id="574" name="Group 573">
            <a:extLst>
              <a:ext uri="{FF2B5EF4-FFF2-40B4-BE49-F238E27FC236}">
                <a16:creationId xmlns:a16="http://schemas.microsoft.com/office/drawing/2014/main" id="{E1AC3E80-4527-3326-F1EA-4859799A3358}"/>
              </a:ext>
            </a:extLst>
          </p:cNvPr>
          <p:cNvGrpSpPr/>
          <p:nvPr/>
        </p:nvGrpSpPr>
        <p:grpSpPr>
          <a:xfrm>
            <a:off x="9335027" y="4782305"/>
            <a:ext cx="1097280" cy="685800"/>
            <a:chOff x="6771067" y="4966859"/>
            <a:chExt cx="1097280" cy="685800"/>
          </a:xfrm>
          <a:solidFill>
            <a:srgbClr val="D6DCE5"/>
          </a:solidFill>
        </p:grpSpPr>
        <p:sp>
          <p:nvSpPr>
            <p:cNvPr id="575" name="Rectangle: Rounded Corners 574">
              <a:extLst>
                <a:ext uri="{FF2B5EF4-FFF2-40B4-BE49-F238E27FC236}">
                  <a16:creationId xmlns:a16="http://schemas.microsoft.com/office/drawing/2014/main" id="{0BC136D9-E0A3-D6BE-A6E0-1FE5B78FD335}"/>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576" name="Oval 575">
              <a:extLst>
                <a:ext uri="{FF2B5EF4-FFF2-40B4-BE49-F238E27FC236}">
                  <a16:creationId xmlns:a16="http://schemas.microsoft.com/office/drawing/2014/main" id="{D3DDB378-3A92-78F6-C5F7-CD2A43E7CD8D}"/>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577" name="Group 576">
            <a:extLst>
              <a:ext uri="{FF2B5EF4-FFF2-40B4-BE49-F238E27FC236}">
                <a16:creationId xmlns:a16="http://schemas.microsoft.com/office/drawing/2014/main" id="{58533E6E-D449-3751-02F9-0ECB6BBDB7F9}"/>
              </a:ext>
            </a:extLst>
          </p:cNvPr>
          <p:cNvGrpSpPr/>
          <p:nvPr/>
        </p:nvGrpSpPr>
        <p:grpSpPr>
          <a:xfrm>
            <a:off x="9344213" y="3872171"/>
            <a:ext cx="1097280" cy="685800"/>
            <a:chOff x="6771067" y="4966859"/>
            <a:chExt cx="1097280" cy="685800"/>
          </a:xfrm>
          <a:solidFill>
            <a:srgbClr val="D6DCE5"/>
          </a:solidFill>
        </p:grpSpPr>
        <p:sp>
          <p:nvSpPr>
            <p:cNvPr id="578" name="Rectangle: Rounded Corners 577">
              <a:extLst>
                <a:ext uri="{FF2B5EF4-FFF2-40B4-BE49-F238E27FC236}">
                  <a16:creationId xmlns:a16="http://schemas.microsoft.com/office/drawing/2014/main" id="{C1BA631D-1C1B-F877-879F-21FAD045DBF9}"/>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579" name="Oval 578">
              <a:extLst>
                <a:ext uri="{FF2B5EF4-FFF2-40B4-BE49-F238E27FC236}">
                  <a16:creationId xmlns:a16="http://schemas.microsoft.com/office/drawing/2014/main" id="{382BC3CA-9423-C207-B0C4-618568773C33}"/>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580" name="Group 579">
            <a:extLst>
              <a:ext uri="{FF2B5EF4-FFF2-40B4-BE49-F238E27FC236}">
                <a16:creationId xmlns:a16="http://schemas.microsoft.com/office/drawing/2014/main" id="{C92E7237-A000-2F4C-61DB-63B5F32C892C}"/>
              </a:ext>
            </a:extLst>
          </p:cNvPr>
          <p:cNvGrpSpPr/>
          <p:nvPr/>
        </p:nvGrpSpPr>
        <p:grpSpPr>
          <a:xfrm>
            <a:off x="9335027" y="2959038"/>
            <a:ext cx="1097280" cy="685800"/>
            <a:chOff x="6771067" y="4966859"/>
            <a:chExt cx="1097280" cy="685800"/>
          </a:xfrm>
          <a:solidFill>
            <a:srgbClr val="D6DCE5"/>
          </a:solidFill>
        </p:grpSpPr>
        <p:sp>
          <p:nvSpPr>
            <p:cNvPr id="581" name="Rectangle: Rounded Corners 580">
              <a:extLst>
                <a:ext uri="{FF2B5EF4-FFF2-40B4-BE49-F238E27FC236}">
                  <a16:creationId xmlns:a16="http://schemas.microsoft.com/office/drawing/2014/main" id="{3F59C6FF-A7AB-670A-575A-1344B38AACD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582" name="Oval 581">
              <a:extLst>
                <a:ext uri="{FF2B5EF4-FFF2-40B4-BE49-F238E27FC236}">
                  <a16:creationId xmlns:a16="http://schemas.microsoft.com/office/drawing/2014/main" id="{DD98679B-1195-0AAD-AC72-2F1BD1D5A4E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B6B335C8-1884-21D5-5713-5F6134D36E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9"/>
            <a:ext cx="328029" cy="328029"/>
          </a:xfrm>
          <a:prstGeom prst="rect">
            <a:avLst/>
          </a:prstGeom>
        </p:spPr>
      </p:pic>
      <p:sp>
        <p:nvSpPr>
          <p:cNvPr id="3" name="Pentagon 2">
            <a:extLst>
              <a:ext uri="{FF2B5EF4-FFF2-40B4-BE49-F238E27FC236}">
                <a16:creationId xmlns:a16="http://schemas.microsoft.com/office/drawing/2014/main" id="{1803F591-D277-71C8-90B0-E35721B3ECCD}"/>
              </a:ext>
            </a:extLst>
          </p:cNvPr>
          <p:cNvSpPr/>
          <p:nvPr/>
        </p:nvSpPr>
        <p:spPr>
          <a:xfrm>
            <a:off x="11405156" y="128614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B82E8C4E-BC2E-5189-9BF1-27212AD8550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83"/>
            <a:ext cx="390552" cy="390552"/>
          </a:xfrm>
          <a:prstGeom prst="rect">
            <a:avLst/>
          </a:prstGeom>
        </p:spPr>
      </p:pic>
    </p:spTree>
    <p:extLst>
      <p:ext uri="{BB962C8B-B14F-4D97-AF65-F5344CB8AC3E}">
        <p14:creationId xmlns:p14="http://schemas.microsoft.com/office/powerpoint/2010/main" val="25773849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194D4-ABD7-39EE-896B-9C2F5E6EF8EC}"/>
              </a:ext>
            </a:extLst>
          </p:cNvPr>
          <p:cNvSpPr>
            <a:spLocks noGrp="1"/>
          </p:cNvSpPr>
          <p:nvPr>
            <p:ph type="title"/>
          </p:nvPr>
        </p:nvSpPr>
        <p:spPr/>
        <p:txBody>
          <a:bodyPr>
            <a:noAutofit/>
          </a:bodyPr>
          <a:lstStyle/>
          <a:p>
            <a:r>
              <a:rPr lang="en-US" sz="3200" b="1" dirty="0"/>
              <a:t>MSEL Development Conference (MDC)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94</a:t>
            </a:fld>
            <a:endParaRPr lang="en-US" dirty="0"/>
          </a:p>
        </p:txBody>
      </p:sp>
      <p:grpSp>
        <p:nvGrpSpPr>
          <p:cNvPr id="182" name="Group 181">
            <a:extLst>
              <a:ext uri="{FF2B5EF4-FFF2-40B4-BE49-F238E27FC236}">
                <a16:creationId xmlns:a16="http://schemas.microsoft.com/office/drawing/2014/main" id="{4A922665-AFA0-621D-5883-C15916344F6D}"/>
              </a:ext>
            </a:extLst>
          </p:cNvPr>
          <p:cNvGrpSpPr/>
          <p:nvPr/>
        </p:nvGrpSpPr>
        <p:grpSpPr>
          <a:xfrm>
            <a:off x="378380" y="1686325"/>
            <a:ext cx="11343574" cy="4696180"/>
            <a:chOff x="378380" y="1547963"/>
            <a:chExt cx="11343574" cy="4696180"/>
          </a:xfrm>
        </p:grpSpPr>
        <p:sp>
          <p:nvSpPr>
            <p:cNvPr id="183" name="Rectangle: Rounded Corners 182">
              <a:extLst>
                <a:ext uri="{FF2B5EF4-FFF2-40B4-BE49-F238E27FC236}">
                  <a16:creationId xmlns:a16="http://schemas.microsoft.com/office/drawing/2014/main" id="{C8367514-503E-1DFF-A677-97CAFA5A96F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935C02E6-1560-226A-EB77-4A5683A617C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B5FAA6E3-B2B5-C7F7-526C-403A58BAAB90}"/>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4802F230-0F83-BD58-00E4-39EC59F0C477}"/>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CC979F38-DC3E-FC9E-A756-0B9EC7C2BEE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2CAD9644-B265-A3EF-2C8F-96492B5C5830}"/>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2AC0427F-C51D-1C27-8F20-ED8C08CC271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BA69D93F-1DD4-8B48-5E21-D0E3F21452C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7A161EAC-BFEC-C86E-0509-8988A4DA77B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3" name="Group 192">
              <a:extLst>
                <a:ext uri="{FF2B5EF4-FFF2-40B4-BE49-F238E27FC236}">
                  <a16:creationId xmlns:a16="http://schemas.microsoft.com/office/drawing/2014/main" id="{69DCA241-651A-5A8B-B50C-950829C66F47}"/>
                </a:ext>
              </a:extLst>
            </p:cNvPr>
            <p:cNvGrpSpPr/>
            <p:nvPr/>
          </p:nvGrpSpPr>
          <p:grpSpPr>
            <a:xfrm>
              <a:off x="381000" y="1547963"/>
              <a:ext cx="1097280" cy="799337"/>
              <a:chOff x="560065" y="5025296"/>
              <a:chExt cx="1097280" cy="799337"/>
            </a:xfrm>
          </p:grpSpPr>
          <p:sp>
            <p:nvSpPr>
              <p:cNvPr id="391" name="Rectangle: Rounded Corners 390">
                <a:extLst>
                  <a:ext uri="{FF2B5EF4-FFF2-40B4-BE49-F238E27FC236}">
                    <a16:creationId xmlns:a16="http://schemas.microsoft.com/office/drawing/2014/main" id="{FCFABA02-DD29-22BA-8CDA-2FE2EAD082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2" name="Oval 391">
                <a:extLst>
                  <a:ext uri="{FF2B5EF4-FFF2-40B4-BE49-F238E27FC236}">
                    <a16:creationId xmlns:a16="http://schemas.microsoft.com/office/drawing/2014/main" id="{218FD9B5-B343-71FA-A279-DB8BDFC0840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7E11AD16-CFF5-6377-A07F-A54A7F3D3509}"/>
                </a:ext>
              </a:extLst>
            </p:cNvPr>
            <p:cNvGrpSpPr/>
            <p:nvPr/>
          </p:nvGrpSpPr>
          <p:grpSpPr>
            <a:xfrm>
              <a:off x="10624674" y="1552255"/>
              <a:ext cx="1097280" cy="799337"/>
              <a:chOff x="560065" y="5025296"/>
              <a:chExt cx="1097280" cy="799337"/>
            </a:xfrm>
          </p:grpSpPr>
          <p:sp>
            <p:nvSpPr>
              <p:cNvPr id="389" name="Rectangle: Rounded Corners 388">
                <a:extLst>
                  <a:ext uri="{FF2B5EF4-FFF2-40B4-BE49-F238E27FC236}">
                    <a16:creationId xmlns:a16="http://schemas.microsoft.com/office/drawing/2014/main" id="{4E626CED-838B-BA34-F914-20BED6214E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0" name="Oval 389">
                <a:extLst>
                  <a:ext uri="{FF2B5EF4-FFF2-40B4-BE49-F238E27FC236}">
                    <a16:creationId xmlns:a16="http://schemas.microsoft.com/office/drawing/2014/main" id="{1B49CCA0-7F96-EA99-801C-9FC2A31CAF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5" name="Group 194">
              <a:extLst>
                <a:ext uri="{FF2B5EF4-FFF2-40B4-BE49-F238E27FC236}">
                  <a16:creationId xmlns:a16="http://schemas.microsoft.com/office/drawing/2014/main" id="{9C5AA795-B3E5-DEE9-8B39-74A708EBC8BF}"/>
                </a:ext>
              </a:extLst>
            </p:cNvPr>
            <p:cNvGrpSpPr/>
            <p:nvPr/>
          </p:nvGrpSpPr>
          <p:grpSpPr>
            <a:xfrm>
              <a:off x="9344213" y="1552255"/>
              <a:ext cx="1097280" cy="799337"/>
              <a:chOff x="560065" y="5025296"/>
              <a:chExt cx="1097280" cy="799337"/>
            </a:xfrm>
          </p:grpSpPr>
          <p:sp>
            <p:nvSpPr>
              <p:cNvPr id="387" name="Rectangle: Rounded Corners 386">
                <a:extLst>
                  <a:ext uri="{FF2B5EF4-FFF2-40B4-BE49-F238E27FC236}">
                    <a16:creationId xmlns:a16="http://schemas.microsoft.com/office/drawing/2014/main" id="{B30225F8-C3A2-9840-7659-41DCCC506E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8" name="Oval 387">
                <a:extLst>
                  <a:ext uri="{FF2B5EF4-FFF2-40B4-BE49-F238E27FC236}">
                    <a16:creationId xmlns:a16="http://schemas.microsoft.com/office/drawing/2014/main" id="{48BA0D5F-44C2-D562-DE77-479351E7CD2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98" name="Group 197">
              <a:extLst>
                <a:ext uri="{FF2B5EF4-FFF2-40B4-BE49-F238E27FC236}">
                  <a16:creationId xmlns:a16="http://schemas.microsoft.com/office/drawing/2014/main" id="{4CBE0F5A-2B5B-127D-2AB9-8E44E9BC3837}"/>
                </a:ext>
              </a:extLst>
            </p:cNvPr>
            <p:cNvGrpSpPr/>
            <p:nvPr/>
          </p:nvGrpSpPr>
          <p:grpSpPr>
            <a:xfrm>
              <a:off x="8063754" y="1547963"/>
              <a:ext cx="1097280" cy="799337"/>
              <a:chOff x="560065" y="5025296"/>
              <a:chExt cx="1097280" cy="799337"/>
            </a:xfrm>
          </p:grpSpPr>
          <p:sp>
            <p:nvSpPr>
              <p:cNvPr id="385" name="Rectangle: Rounded Corners 384">
                <a:extLst>
                  <a:ext uri="{FF2B5EF4-FFF2-40B4-BE49-F238E27FC236}">
                    <a16:creationId xmlns:a16="http://schemas.microsoft.com/office/drawing/2014/main" id="{7E326148-28E6-D5CB-246A-A1AB1E2A57D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6" name="Oval 385">
                <a:extLst>
                  <a:ext uri="{FF2B5EF4-FFF2-40B4-BE49-F238E27FC236}">
                    <a16:creationId xmlns:a16="http://schemas.microsoft.com/office/drawing/2014/main" id="{03119765-3936-DFF4-BC3E-51CB3D0180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9" name="Group 198">
              <a:extLst>
                <a:ext uri="{FF2B5EF4-FFF2-40B4-BE49-F238E27FC236}">
                  <a16:creationId xmlns:a16="http://schemas.microsoft.com/office/drawing/2014/main" id="{FB0BFA4C-0D36-FBB8-102C-E590AB04391B}"/>
                </a:ext>
              </a:extLst>
            </p:cNvPr>
            <p:cNvGrpSpPr/>
            <p:nvPr/>
          </p:nvGrpSpPr>
          <p:grpSpPr>
            <a:xfrm>
              <a:off x="6783295" y="1547963"/>
              <a:ext cx="1097280" cy="799337"/>
              <a:chOff x="560065" y="5025296"/>
              <a:chExt cx="1097280" cy="799337"/>
            </a:xfrm>
          </p:grpSpPr>
          <p:sp>
            <p:nvSpPr>
              <p:cNvPr id="383" name="Rectangle: Rounded Corners 382">
                <a:extLst>
                  <a:ext uri="{FF2B5EF4-FFF2-40B4-BE49-F238E27FC236}">
                    <a16:creationId xmlns:a16="http://schemas.microsoft.com/office/drawing/2014/main" id="{0F56E4B1-1D64-A2E9-B02D-3C8C03841A2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4" name="Oval 383">
                <a:extLst>
                  <a:ext uri="{FF2B5EF4-FFF2-40B4-BE49-F238E27FC236}">
                    <a16:creationId xmlns:a16="http://schemas.microsoft.com/office/drawing/2014/main" id="{A6CCCAB7-65F5-5755-46F4-609BEE203A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1" name="Group 200">
              <a:extLst>
                <a:ext uri="{FF2B5EF4-FFF2-40B4-BE49-F238E27FC236}">
                  <a16:creationId xmlns:a16="http://schemas.microsoft.com/office/drawing/2014/main" id="{A1492342-9708-8B2A-94A7-F55A1A769DF3}"/>
                </a:ext>
              </a:extLst>
            </p:cNvPr>
            <p:cNvGrpSpPr/>
            <p:nvPr/>
          </p:nvGrpSpPr>
          <p:grpSpPr>
            <a:xfrm>
              <a:off x="5502836" y="1547963"/>
              <a:ext cx="1097280" cy="799337"/>
              <a:chOff x="560065" y="5025296"/>
              <a:chExt cx="1097280" cy="799337"/>
            </a:xfrm>
          </p:grpSpPr>
          <p:sp>
            <p:nvSpPr>
              <p:cNvPr id="381" name="Rectangle: Rounded Corners 380">
                <a:extLst>
                  <a:ext uri="{FF2B5EF4-FFF2-40B4-BE49-F238E27FC236}">
                    <a16:creationId xmlns:a16="http://schemas.microsoft.com/office/drawing/2014/main" id="{64814687-2B86-814A-E29D-C952FBE074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2" name="Oval 381">
                <a:extLst>
                  <a:ext uri="{FF2B5EF4-FFF2-40B4-BE49-F238E27FC236}">
                    <a16:creationId xmlns:a16="http://schemas.microsoft.com/office/drawing/2014/main" id="{AE74546B-5BCC-C0E2-5FEB-6D3E06B922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3" name="Group 202">
              <a:extLst>
                <a:ext uri="{FF2B5EF4-FFF2-40B4-BE49-F238E27FC236}">
                  <a16:creationId xmlns:a16="http://schemas.microsoft.com/office/drawing/2014/main" id="{37AE30E8-B27A-14B5-2C71-660AFB389451}"/>
                </a:ext>
              </a:extLst>
            </p:cNvPr>
            <p:cNvGrpSpPr/>
            <p:nvPr/>
          </p:nvGrpSpPr>
          <p:grpSpPr>
            <a:xfrm>
              <a:off x="4222377" y="1547963"/>
              <a:ext cx="1097280" cy="799337"/>
              <a:chOff x="560065" y="5025296"/>
              <a:chExt cx="1097280" cy="799337"/>
            </a:xfrm>
          </p:grpSpPr>
          <p:sp>
            <p:nvSpPr>
              <p:cNvPr id="379" name="Rectangle: Rounded Corners 378">
                <a:extLst>
                  <a:ext uri="{FF2B5EF4-FFF2-40B4-BE49-F238E27FC236}">
                    <a16:creationId xmlns:a16="http://schemas.microsoft.com/office/drawing/2014/main" id="{6B524009-1A3C-B469-BB06-D604617A280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0" name="Oval 379">
                <a:extLst>
                  <a:ext uri="{FF2B5EF4-FFF2-40B4-BE49-F238E27FC236}">
                    <a16:creationId xmlns:a16="http://schemas.microsoft.com/office/drawing/2014/main" id="{4E8AD057-2B23-9FFB-FBD2-BB65EEEAAB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4" name="Group 203">
              <a:extLst>
                <a:ext uri="{FF2B5EF4-FFF2-40B4-BE49-F238E27FC236}">
                  <a16:creationId xmlns:a16="http://schemas.microsoft.com/office/drawing/2014/main" id="{7607DB9B-FE8D-92C1-BD1A-C8266AD2DAF5}"/>
                </a:ext>
              </a:extLst>
            </p:cNvPr>
            <p:cNvGrpSpPr/>
            <p:nvPr/>
          </p:nvGrpSpPr>
          <p:grpSpPr>
            <a:xfrm>
              <a:off x="2941918" y="1547963"/>
              <a:ext cx="1097280" cy="799337"/>
              <a:chOff x="560065" y="5025296"/>
              <a:chExt cx="1097280" cy="799337"/>
            </a:xfrm>
          </p:grpSpPr>
          <p:sp>
            <p:nvSpPr>
              <p:cNvPr id="377" name="Rectangle: Rounded Corners 376">
                <a:extLst>
                  <a:ext uri="{FF2B5EF4-FFF2-40B4-BE49-F238E27FC236}">
                    <a16:creationId xmlns:a16="http://schemas.microsoft.com/office/drawing/2014/main" id="{F0AFA888-BAB7-1EFB-C874-334D60BE4C1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8" name="Oval 377">
                <a:extLst>
                  <a:ext uri="{FF2B5EF4-FFF2-40B4-BE49-F238E27FC236}">
                    <a16:creationId xmlns:a16="http://schemas.microsoft.com/office/drawing/2014/main" id="{24B7EB33-1C3F-2860-9BEC-1EFEAB7431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5" name="Group 204">
              <a:extLst>
                <a:ext uri="{FF2B5EF4-FFF2-40B4-BE49-F238E27FC236}">
                  <a16:creationId xmlns:a16="http://schemas.microsoft.com/office/drawing/2014/main" id="{9E82771C-A5F0-3DA3-8B2A-F42873A36F98}"/>
                </a:ext>
              </a:extLst>
            </p:cNvPr>
            <p:cNvGrpSpPr/>
            <p:nvPr/>
          </p:nvGrpSpPr>
          <p:grpSpPr>
            <a:xfrm>
              <a:off x="1661459" y="1547963"/>
              <a:ext cx="1097280" cy="799337"/>
              <a:chOff x="560065" y="5025296"/>
              <a:chExt cx="1097280" cy="799337"/>
            </a:xfrm>
          </p:grpSpPr>
          <p:sp>
            <p:nvSpPr>
              <p:cNvPr id="375" name="Rectangle: Rounded Corners 374">
                <a:extLst>
                  <a:ext uri="{FF2B5EF4-FFF2-40B4-BE49-F238E27FC236}">
                    <a16:creationId xmlns:a16="http://schemas.microsoft.com/office/drawing/2014/main" id="{EFAB26A9-6103-E6AB-0277-38CE9267D8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6" name="Oval 375">
                <a:extLst>
                  <a:ext uri="{FF2B5EF4-FFF2-40B4-BE49-F238E27FC236}">
                    <a16:creationId xmlns:a16="http://schemas.microsoft.com/office/drawing/2014/main" id="{25BA9CDF-744F-163A-1BBA-FF9079BC75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7" name="Group 206">
              <a:extLst>
                <a:ext uri="{FF2B5EF4-FFF2-40B4-BE49-F238E27FC236}">
                  <a16:creationId xmlns:a16="http://schemas.microsoft.com/office/drawing/2014/main" id="{2A13EB97-8602-5482-3B45-54E45D805A1D}"/>
                </a:ext>
              </a:extLst>
            </p:cNvPr>
            <p:cNvGrpSpPr/>
            <p:nvPr/>
          </p:nvGrpSpPr>
          <p:grpSpPr>
            <a:xfrm>
              <a:off x="8063754" y="4643943"/>
              <a:ext cx="1097280" cy="685800"/>
              <a:chOff x="6771067" y="4966859"/>
              <a:chExt cx="1097280" cy="685800"/>
            </a:xfrm>
          </p:grpSpPr>
          <p:sp>
            <p:nvSpPr>
              <p:cNvPr id="373" name="Rectangle: Rounded Corners 372">
                <a:extLst>
                  <a:ext uri="{FF2B5EF4-FFF2-40B4-BE49-F238E27FC236}">
                    <a16:creationId xmlns:a16="http://schemas.microsoft.com/office/drawing/2014/main" id="{7B070842-012D-8D92-C2AE-2BE5F354FD7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4" name="Oval 373">
                <a:extLst>
                  <a:ext uri="{FF2B5EF4-FFF2-40B4-BE49-F238E27FC236}">
                    <a16:creationId xmlns:a16="http://schemas.microsoft.com/office/drawing/2014/main" id="{44015DCE-5DF3-C610-A226-A5F6C1F447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8" name="Group 207">
              <a:extLst>
                <a:ext uri="{FF2B5EF4-FFF2-40B4-BE49-F238E27FC236}">
                  <a16:creationId xmlns:a16="http://schemas.microsoft.com/office/drawing/2014/main" id="{9829D1CF-B656-6576-A0E5-9357409117AF}"/>
                </a:ext>
              </a:extLst>
            </p:cNvPr>
            <p:cNvGrpSpPr/>
            <p:nvPr/>
          </p:nvGrpSpPr>
          <p:grpSpPr>
            <a:xfrm>
              <a:off x="8063754" y="3729543"/>
              <a:ext cx="1097280" cy="685800"/>
              <a:chOff x="6771067" y="4966859"/>
              <a:chExt cx="1097280" cy="685800"/>
            </a:xfrm>
          </p:grpSpPr>
          <p:sp>
            <p:nvSpPr>
              <p:cNvPr id="371" name="Rectangle: Rounded Corners 370">
                <a:extLst>
                  <a:ext uri="{FF2B5EF4-FFF2-40B4-BE49-F238E27FC236}">
                    <a16:creationId xmlns:a16="http://schemas.microsoft.com/office/drawing/2014/main" id="{20183E09-4F05-6E9C-FB65-EA6D855DBB9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2" name="Oval 371">
                <a:extLst>
                  <a:ext uri="{FF2B5EF4-FFF2-40B4-BE49-F238E27FC236}">
                    <a16:creationId xmlns:a16="http://schemas.microsoft.com/office/drawing/2014/main" id="{BF52E97E-4668-7587-2594-C7941EDAEE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9" name="Group 208">
              <a:extLst>
                <a:ext uri="{FF2B5EF4-FFF2-40B4-BE49-F238E27FC236}">
                  <a16:creationId xmlns:a16="http://schemas.microsoft.com/office/drawing/2014/main" id="{E63370F5-692A-5D6A-A4CC-4E08B8A319FD}"/>
                </a:ext>
              </a:extLst>
            </p:cNvPr>
            <p:cNvGrpSpPr/>
            <p:nvPr/>
          </p:nvGrpSpPr>
          <p:grpSpPr>
            <a:xfrm>
              <a:off x="8063754" y="2815143"/>
              <a:ext cx="1097280" cy="685800"/>
              <a:chOff x="6771067" y="4966859"/>
              <a:chExt cx="1097280" cy="685800"/>
            </a:xfrm>
          </p:grpSpPr>
          <p:sp>
            <p:nvSpPr>
              <p:cNvPr id="369" name="Rectangle: Rounded Corners 368">
                <a:extLst>
                  <a:ext uri="{FF2B5EF4-FFF2-40B4-BE49-F238E27FC236}">
                    <a16:creationId xmlns:a16="http://schemas.microsoft.com/office/drawing/2014/main" id="{A0CDFCD8-22DF-4238-091D-FBB928423F7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0" name="Oval 369">
                <a:extLst>
                  <a:ext uri="{FF2B5EF4-FFF2-40B4-BE49-F238E27FC236}">
                    <a16:creationId xmlns:a16="http://schemas.microsoft.com/office/drawing/2014/main" id="{DA904D9D-255D-D0D7-455A-992EE625B8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0461EAB3-1B40-72DF-69D3-C1B6FCE3E824}"/>
                </a:ext>
              </a:extLst>
            </p:cNvPr>
            <p:cNvGrpSpPr/>
            <p:nvPr/>
          </p:nvGrpSpPr>
          <p:grpSpPr>
            <a:xfrm>
              <a:off x="6783295" y="5558343"/>
              <a:ext cx="1097280" cy="685800"/>
              <a:chOff x="6771067" y="4966859"/>
              <a:chExt cx="1097280" cy="685800"/>
            </a:xfrm>
          </p:grpSpPr>
          <p:sp>
            <p:nvSpPr>
              <p:cNvPr id="367" name="Rectangle: Rounded Corners 366">
                <a:extLst>
                  <a:ext uri="{FF2B5EF4-FFF2-40B4-BE49-F238E27FC236}">
                    <a16:creationId xmlns:a16="http://schemas.microsoft.com/office/drawing/2014/main" id="{06BD09BC-D966-8CAB-D577-DE47161380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8" name="Oval 367">
                <a:extLst>
                  <a:ext uri="{FF2B5EF4-FFF2-40B4-BE49-F238E27FC236}">
                    <a16:creationId xmlns:a16="http://schemas.microsoft.com/office/drawing/2014/main" id="{8822D754-BC2A-A393-63AC-2D3388493D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3" name="Group 212">
              <a:extLst>
                <a:ext uri="{FF2B5EF4-FFF2-40B4-BE49-F238E27FC236}">
                  <a16:creationId xmlns:a16="http://schemas.microsoft.com/office/drawing/2014/main" id="{3C15DB0F-DB57-E966-8A67-27B2E034EE40}"/>
                </a:ext>
              </a:extLst>
            </p:cNvPr>
            <p:cNvGrpSpPr/>
            <p:nvPr/>
          </p:nvGrpSpPr>
          <p:grpSpPr>
            <a:xfrm>
              <a:off x="6783295" y="4643943"/>
              <a:ext cx="1097280" cy="685800"/>
              <a:chOff x="6771067" y="4966859"/>
              <a:chExt cx="1097280" cy="685800"/>
            </a:xfrm>
          </p:grpSpPr>
          <p:sp>
            <p:nvSpPr>
              <p:cNvPr id="365" name="Rectangle: Rounded Corners 364">
                <a:extLst>
                  <a:ext uri="{FF2B5EF4-FFF2-40B4-BE49-F238E27FC236}">
                    <a16:creationId xmlns:a16="http://schemas.microsoft.com/office/drawing/2014/main" id="{B0C0D50D-067F-EF65-47A6-5B7D0D68C2F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38914001-5703-0570-E86C-C6405C699C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4" name="Group 213">
              <a:extLst>
                <a:ext uri="{FF2B5EF4-FFF2-40B4-BE49-F238E27FC236}">
                  <a16:creationId xmlns:a16="http://schemas.microsoft.com/office/drawing/2014/main" id="{116763F5-B02E-AC2A-7209-CA4E0FA68688}"/>
                </a:ext>
              </a:extLst>
            </p:cNvPr>
            <p:cNvGrpSpPr/>
            <p:nvPr/>
          </p:nvGrpSpPr>
          <p:grpSpPr>
            <a:xfrm>
              <a:off x="6783295" y="3729543"/>
              <a:ext cx="1097280" cy="685800"/>
              <a:chOff x="6771067" y="4966859"/>
              <a:chExt cx="1097280" cy="685800"/>
            </a:xfrm>
          </p:grpSpPr>
          <p:sp>
            <p:nvSpPr>
              <p:cNvPr id="363" name="Rectangle: Rounded Corners 362">
                <a:extLst>
                  <a:ext uri="{FF2B5EF4-FFF2-40B4-BE49-F238E27FC236}">
                    <a16:creationId xmlns:a16="http://schemas.microsoft.com/office/drawing/2014/main" id="{B8726061-5993-9451-BC27-D0C324BF83F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4" name="Oval 363">
                <a:extLst>
                  <a:ext uri="{FF2B5EF4-FFF2-40B4-BE49-F238E27FC236}">
                    <a16:creationId xmlns:a16="http://schemas.microsoft.com/office/drawing/2014/main" id="{44C21D3C-5567-7EEA-F748-EA1CCAA2C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16" name="Group 215">
              <a:extLst>
                <a:ext uri="{FF2B5EF4-FFF2-40B4-BE49-F238E27FC236}">
                  <a16:creationId xmlns:a16="http://schemas.microsoft.com/office/drawing/2014/main" id="{7580043E-048F-E8BD-F5C5-9AF65A4AD6BF}"/>
                </a:ext>
              </a:extLst>
            </p:cNvPr>
            <p:cNvGrpSpPr/>
            <p:nvPr/>
          </p:nvGrpSpPr>
          <p:grpSpPr>
            <a:xfrm>
              <a:off x="6783295" y="2815143"/>
              <a:ext cx="1097280" cy="685800"/>
              <a:chOff x="6771067" y="4966859"/>
              <a:chExt cx="1097280" cy="685800"/>
            </a:xfrm>
          </p:grpSpPr>
          <p:sp>
            <p:nvSpPr>
              <p:cNvPr id="361" name="Rectangle: Rounded Corners 360">
                <a:extLst>
                  <a:ext uri="{FF2B5EF4-FFF2-40B4-BE49-F238E27FC236}">
                    <a16:creationId xmlns:a16="http://schemas.microsoft.com/office/drawing/2014/main" id="{AB020513-AD30-085D-0F05-4497F1102DF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2" name="Oval 361">
                <a:extLst>
                  <a:ext uri="{FF2B5EF4-FFF2-40B4-BE49-F238E27FC236}">
                    <a16:creationId xmlns:a16="http://schemas.microsoft.com/office/drawing/2014/main" id="{0C3B596C-9668-31B9-87D4-BBD7FE736D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17" name="Group 216">
              <a:extLst>
                <a:ext uri="{FF2B5EF4-FFF2-40B4-BE49-F238E27FC236}">
                  <a16:creationId xmlns:a16="http://schemas.microsoft.com/office/drawing/2014/main" id="{048D4D99-8C48-21D0-B999-7E356AB0B0A0}"/>
                </a:ext>
              </a:extLst>
            </p:cNvPr>
            <p:cNvGrpSpPr/>
            <p:nvPr/>
          </p:nvGrpSpPr>
          <p:grpSpPr>
            <a:xfrm>
              <a:off x="5502836" y="4643943"/>
              <a:ext cx="1097280" cy="685800"/>
              <a:chOff x="6771067" y="4966859"/>
              <a:chExt cx="1097280" cy="685800"/>
            </a:xfrm>
          </p:grpSpPr>
          <p:sp>
            <p:nvSpPr>
              <p:cNvPr id="359" name="Rectangle: Rounded Corners 358">
                <a:extLst>
                  <a:ext uri="{FF2B5EF4-FFF2-40B4-BE49-F238E27FC236}">
                    <a16:creationId xmlns:a16="http://schemas.microsoft.com/office/drawing/2014/main" id="{F6B699CD-FADB-7C9A-C3A0-4B2AC144786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0" name="Oval 359">
                <a:extLst>
                  <a:ext uri="{FF2B5EF4-FFF2-40B4-BE49-F238E27FC236}">
                    <a16:creationId xmlns:a16="http://schemas.microsoft.com/office/drawing/2014/main" id="{B58D67E7-7ACA-F070-08DD-17C0175BC2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1" name="Group 230">
              <a:extLst>
                <a:ext uri="{FF2B5EF4-FFF2-40B4-BE49-F238E27FC236}">
                  <a16:creationId xmlns:a16="http://schemas.microsoft.com/office/drawing/2014/main" id="{14958DB3-6F0F-D1DF-2407-F786279CEC16}"/>
                </a:ext>
              </a:extLst>
            </p:cNvPr>
            <p:cNvGrpSpPr/>
            <p:nvPr/>
          </p:nvGrpSpPr>
          <p:grpSpPr>
            <a:xfrm>
              <a:off x="5502836" y="3729543"/>
              <a:ext cx="1097280" cy="685800"/>
              <a:chOff x="6771067" y="4966859"/>
              <a:chExt cx="1097280" cy="685800"/>
            </a:xfrm>
          </p:grpSpPr>
          <p:sp>
            <p:nvSpPr>
              <p:cNvPr id="357" name="Rectangle: Rounded Corners 356">
                <a:extLst>
                  <a:ext uri="{FF2B5EF4-FFF2-40B4-BE49-F238E27FC236}">
                    <a16:creationId xmlns:a16="http://schemas.microsoft.com/office/drawing/2014/main" id="{0FD96B19-4626-11B9-E7ED-85374C3627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8" name="Oval 357">
                <a:extLst>
                  <a:ext uri="{FF2B5EF4-FFF2-40B4-BE49-F238E27FC236}">
                    <a16:creationId xmlns:a16="http://schemas.microsoft.com/office/drawing/2014/main" id="{42AE66E3-2CD7-3519-5DD3-0763FFF08E7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3" name="Group 232">
              <a:extLst>
                <a:ext uri="{FF2B5EF4-FFF2-40B4-BE49-F238E27FC236}">
                  <a16:creationId xmlns:a16="http://schemas.microsoft.com/office/drawing/2014/main" id="{6A00C230-E047-2285-46A9-C399657148F9}"/>
                </a:ext>
              </a:extLst>
            </p:cNvPr>
            <p:cNvGrpSpPr/>
            <p:nvPr/>
          </p:nvGrpSpPr>
          <p:grpSpPr>
            <a:xfrm>
              <a:off x="5502836" y="2815143"/>
              <a:ext cx="1097280" cy="685800"/>
              <a:chOff x="6771067" y="4966859"/>
              <a:chExt cx="1097280" cy="685800"/>
            </a:xfrm>
          </p:grpSpPr>
          <p:sp>
            <p:nvSpPr>
              <p:cNvPr id="355" name="Rectangle: Rounded Corners 354">
                <a:extLst>
                  <a:ext uri="{FF2B5EF4-FFF2-40B4-BE49-F238E27FC236}">
                    <a16:creationId xmlns:a16="http://schemas.microsoft.com/office/drawing/2014/main" id="{D4EC9889-1C24-9D87-2D25-F5AB67B41C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6" name="Oval 355">
                <a:extLst>
                  <a:ext uri="{FF2B5EF4-FFF2-40B4-BE49-F238E27FC236}">
                    <a16:creationId xmlns:a16="http://schemas.microsoft.com/office/drawing/2014/main" id="{74A13DF3-8704-58B3-8E33-C3BAC7E6B0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4" name="Group 233">
              <a:extLst>
                <a:ext uri="{FF2B5EF4-FFF2-40B4-BE49-F238E27FC236}">
                  <a16:creationId xmlns:a16="http://schemas.microsoft.com/office/drawing/2014/main" id="{1D07F56F-20B1-CE33-8732-18160CC72819}"/>
                </a:ext>
              </a:extLst>
            </p:cNvPr>
            <p:cNvGrpSpPr/>
            <p:nvPr/>
          </p:nvGrpSpPr>
          <p:grpSpPr>
            <a:xfrm>
              <a:off x="4222377" y="4643943"/>
              <a:ext cx="1097280" cy="685800"/>
              <a:chOff x="6771067" y="4966859"/>
              <a:chExt cx="1097280" cy="685800"/>
            </a:xfrm>
          </p:grpSpPr>
          <p:sp>
            <p:nvSpPr>
              <p:cNvPr id="353" name="Rectangle: Rounded Corners 352">
                <a:extLst>
                  <a:ext uri="{FF2B5EF4-FFF2-40B4-BE49-F238E27FC236}">
                    <a16:creationId xmlns:a16="http://schemas.microsoft.com/office/drawing/2014/main" id="{70858182-ED09-A738-5E79-BEF144A83AC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4" name="Oval 353">
                <a:extLst>
                  <a:ext uri="{FF2B5EF4-FFF2-40B4-BE49-F238E27FC236}">
                    <a16:creationId xmlns:a16="http://schemas.microsoft.com/office/drawing/2014/main" id="{DA9ED168-245C-56C0-4BA2-CD4F48CCEA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6" name="Group 235">
              <a:extLst>
                <a:ext uri="{FF2B5EF4-FFF2-40B4-BE49-F238E27FC236}">
                  <a16:creationId xmlns:a16="http://schemas.microsoft.com/office/drawing/2014/main" id="{E0A3843D-B236-4FA4-7E57-1DB52F89079A}"/>
                </a:ext>
              </a:extLst>
            </p:cNvPr>
            <p:cNvGrpSpPr/>
            <p:nvPr/>
          </p:nvGrpSpPr>
          <p:grpSpPr>
            <a:xfrm>
              <a:off x="4222377" y="3729543"/>
              <a:ext cx="1097280" cy="685800"/>
              <a:chOff x="6771067" y="4966859"/>
              <a:chExt cx="1097280" cy="685800"/>
            </a:xfrm>
          </p:grpSpPr>
          <p:sp>
            <p:nvSpPr>
              <p:cNvPr id="351" name="Rectangle: Rounded Corners 350">
                <a:extLst>
                  <a:ext uri="{FF2B5EF4-FFF2-40B4-BE49-F238E27FC236}">
                    <a16:creationId xmlns:a16="http://schemas.microsoft.com/office/drawing/2014/main" id="{D6E2030A-F1BA-2CC1-321F-6C8FAAAE2C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2" name="Oval 351">
                <a:extLst>
                  <a:ext uri="{FF2B5EF4-FFF2-40B4-BE49-F238E27FC236}">
                    <a16:creationId xmlns:a16="http://schemas.microsoft.com/office/drawing/2014/main" id="{1A331C4A-7CE8-CA83-8716-C51A2D931C5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7" name="Group 236">
              <a:extLst>
                <a:ext uri="{FF2B5EF4-FFF2-40B4-BE49-F238E27FC236}">
                  <a16:creationId xmlns:a16="http://schemas.microsoft.com/office/drawing/2014/main" id="{CB59CBD6-3F91-C4A3-183D-A281047E6ABE}"/>
                </a:ext>
              </a:extLst>
            </p:cNvPr>
            <p:cNvGrpSpPr/>
            <p:nvPr/>
          </p:nvGrpSpPr>
          <p:grpSpPr>
            <a:xfrm>
              <a:off x="4222377" y="2815143"/>
              <a:ext cx="1097280" cy="685800"/>
              <a:chOff x="6771067" y="4966859"/>
              <a:chExt cx="1097280" cy="685800"/>
            </a:xfrm>
          </p:grpSpPr>
          <p:sp>
            <p:nvSpPr>
              <p:cNvPr id="349" name="Rectangle: Rounded Corners 348">
                <a:extLst>
                  <a:ext uri="{FF2B5EF4-FFF2-40B4-BE49-F238E27FC236}">
                    <a16:creationId xmlns:a16="http://schemas.microsoft.com/office/drawing/2014/main" id="{978BF67B-D52F-7023-3C59-43E9801637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0" name="Oval 349">
                <a:extLst>
                  <a:ext uri="{FF2B5EF4-FFF2-40B4-BE49-F238E27FC236}">
                    <a16:creationId xmlns:a16="http://schemas.microsoft.com/office/drawing/2014/main" id="{E19E9D51-6355-B416-7857-923FE07D06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39" name="Group 238">
              <a:extLst>
                <a:ext uri="{FF2B5EF4-FFF2-40B4-BE49-F238E27FC236}">
                  <a16:creationId xmlns:a16="http://schemas.microsoft.com/office/drawing/2014/main" id="{4A055630-9573-0BFD-6122-64F5A6D290AD}"/>
                </a:ext>
              </a:extLst>
            </p:cNvPr>
            <p:cNvGrpSpPr/>
            <p:nvPr/>
          </p:nvGrpSpPr>
          <p:grpSpPr>
            <a:xfrm>
              <a:off x="2941918" y="5558343"/>
              <a:ext cx="1097280" cy="685800"/>
              <a:chOff x="6771067" y="4966859"/>
              <a:chExt cx="1097280" cy="685800"/>
            </a:xfrm>
          </p:grpSpPr>
          <p:sp>
            <p:nvSpPr>
              <p:cNvPr id="347" name="Rectangle: Rounded Corners 346">
                <a:extLst>
                  <a:ext uri="{FF2B5EF4-FFF2-40B4-BE49-F238E27FC236}">
                    <a16:creationId xmlns:a16="http://schemas.microsoft.com/office/drawing/2014/main" id="{1142EC38-15A0-18DE-03B0-17E7F03631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8" name="Oval 347">
                <a:extLst>
                  <a:ext uri="{FF2B5EF4-FFF2-40B4-BE49-F238E27FC236}">
                    <a16:creationId xmlns:a16="http://schemas.microsoft.com/office/drawing/2014/main" id="{78599421-8974-914D-C250-2205AD9530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0" name="Group 239">
              <a:extLst>
                <a:ext uri="{FF2B5EF4-FFF2-40B4-BE49-F238E27FC236}">
                  <a16:creationId xmlns:a16="http://schemas.microsoft.com/office/drawing/2014/main" id="{164F3762-B96B-61AF-51DC-2A7758F30597}"/>
                </a:ext>
              </a:extLst>
            </p:cNvPr>
            <p:cNvGrpSpPr/>
            <p:nvPr/>
          </p:nvGrpSpPr>
          <p:grpSpPr>
            <a:xfrm>
              <a:off x="2941918" y="4643943"/>
              <a:ext cx="1097280" cy="685800"/>
              <a:chOff x="6771067" y="4966859"/>
              <a:chExt cx="1097280" cy="685800"/>
            </a:xfrm>
          </p:grpSpPr>
          <p:sp>
            <p:nvSpPr>
              <p:cNvPr id="345" name="Rectangle: Rounded Corners 344">
                <a:extLst>
                  <a:ext uri="{FF2B5EF4-FFF2-40B4-BE49-F238E27FC236}">
                    <a16:creationId xmlns:a16="http://schemas.microsoft.com/office/drawing/2014/main" id="{BFB01338-5360-56EE-6858-930FA06385D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6" name="Oval 345">
                <a:extLst>
                  <a:ext uri="{FF2B5EF4-FFF2-40B4-BE49-F238E27FC236}">
                    <a16:creationId xmlns:a16="http://schemas.microsoft.com/office/drawing/2014/main" id="{49D1E7A7-03DF-735F-A793-52FDA679B4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1" name="Group 240">
              <a:extLst>
                <a:ext uri="{FF2B5EF4-FFF2-40B4-BE49-F238E27FC236}">
                  <a16:creationId xmlns:a16="http://schemas.microsoft.com/office/drawing/2014/main" id="{1F7C9DAD-18AD-C95C-F103-9090918C93CD}"/>
                </a:ext>
              </a:extLst>
            </p:cNvPr>
            <p:cNvGrpSpPr/>
            <p:nvPr/>
          </p:nvGrpSpPr>
          <p:grpSpPr>
            <a:xfrm>
              <a:off x="2941918" y="3729543"/>
              <a:ext cx="1097280" cy="685800"/>
              <a:chOff x="6771067" y="4966859"/>
              <a:chExt cx="1097280" cy="685800"/>
            </a:xfrm>
          </p:grpSpPr>
          <p:sp>
            <p:nvSpPr>
              <p:cNvPr id="343" name="Rectangle: Rounded Corners 342">
                <a:extLst>
                  <a:ext uri="{FF2B5EF4-FFF2-40B4-BE49-F238E27FC236}">
                    <a16:creationId xmlns:a16="http://schemas.microsoft.com/office/drawing/2014/main" id="{90A5E0AC-5C78-517D-BF64-7691C5121E3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4" name="Oval 343">
                <a:extLst>
                  <a:ext uri="{FF2B5EF4-FFF2-40B4-BE49-F238E27FC236}">
                    <a16:creationId xmlns:a16="http://schemas.microsoft.com/office/drawing/2014/main" id="{D8F10ABB-8376-873F-6A85-1ECC253265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2" name="Group 241">
              <a:extLst>
                <a:ext uri="{FF2B5EF4-FFF2-40B4-BE49-F238E27FC236}">
                  <a16:creationId xmlns:a16="http://schemas.microsoft.com/office/drawing/2014/main" id="{9EC49960-E69D-3667-080F-D8F653D4DB76}"/>
                </a:ext>
              </a:extLst>
            </p:cNvPr>
            <p:cNvGrpSpPr/>
            <p:nvPr/>
          </p:nvGrpSpPr>
          <p:grpSpPr>
            <a:xfrm>
              <a:off x="2941918" y="2815143"/>
              <a:ext cx="1097280" cy="685800"/>
              <a:chOff x="6771067" y="4966859"/>
              <a:chExt cx="1097280" cy="685800"/>
            </a:xfrm>
          </p:grpSpPr>
          <p:sp>
            <p:nvSpPr>
              <p:cNvPr id="341" name="Rectangle: Rounded Corners 340">
                <a:extLst>
                  <a:ext uri="{FF2B5EF4-FFF2-40B4-BE49-F238E27FC236}">
                    <a16:creationId xmlns:a16="http://schemas.microsoft.com/office/drawing/2014/main" id="{7E4414D3-6FE7-B6DD-C053-9DBF0CC3D7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2" name="Oval 341">
                <a:extLst>
                  <a:ext uri="{FF2B5EF4-FFF2-40B4-BE49-F238E27FC236}">
                    <a16:creationId xmlns:a16="http://schemas.microsoft.com/office/drawing/2014/main" id="{9F1464BF-FF35-4876-7EFE-919C4D71F8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4" name="Group 243">
              <a:extLst>
                <a:ext uri="{FF2B5EF4-FFF2-40B4-BE49-F238E27FC236}">
                  <a16:creationId xmlns:a16="http://schemas.microsoft.com/office/drawing/2014/main" id="{097754F2-D670-8D06-EB3D-14DE38732299}"/>
                </a:ext>
              </a:extLst>
            </p:cNvPr>
            <p:cNvGrpSpPr/>
            <p:nvPr/>
          </p:nvGrpSpPr>
          <p:grpSpPr>
            <a:xfrm>
              <a:off x="1661459" y="4643943"/>
              <a:ext cx="1097280" cy="685800"/>
              <a:chOff x="6771067" y="4966859"/>
              <a:chExt cx="1097280" cy="685800"/>
            </a:xfrm>
          </p:grpSpPr>
          <p:sp>
            <p:nvSpPr>
              <p:cNvPr id="339" name="Rectangle: Rounded Corners 338">
                <a:extLst>
                  <a:ext uri="{FF2B5EF4-FFF2-40B4-BE49-F238E27FC236}">
                    <a16:creationId xmlns:a16="http://schemas.microsoft.com/office/drawing/2014/main" id="{22CD1759-3E01-2A0C-495F-3CA39AA047E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0" name="Oval 339">
                <a:extLst>
                  <a:ext uri="{FF2B5EF4-FFF2-40B4-BE49-F238E27FC236}">
                    <a16:creationId xmlns:a16="http://schemas.microsoft.com/office/drawing/2014/main" id="{01A17E44-7ECA-152D-7372-54860F2882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5" name="Group 244">
              <a:extLst>
                <a:ext uri="{FF2B5EF4-FFF2-40B4-BE49-F238E27FC236}">
                  <a16:creationId xmlns:a16="http://schemas.microsoft.com/office/drawing/2014/main" id="{5B96AA83-FD90-A1B2-E6DB-297E568A144F}"/>
                </a:ext>
              </a:extLst>
            </p:cNvPr>
            <p:cNvGrpSpPr/>
            <p:nvPr/>
          </p:nvGrpSpPr>
          <p:grpSpPr>
            <a:xfrm>
              <a:off x="1661459" y="3729543"/>
              <a:ext cx="1097280" cy="685800"/>
              <a:chOff x="6771067" y="4966859"/>
              <a:chExt cx="1097280" cy="685800"/>
            </a:xfrm>
          </p:grpSpPr>
          <p:sp>
            <p:nvSpPr>
              <p:cNvPr id="337" name="Rectangle: Rounded Corners 336">
                <a:extLst>
                  <a:ext uri="{FF2B5EF4-FFF2-40B4-BE49-F238E27FC236}">
                    <a16:creationId xmlns:a16="http://schemas.microsoft.com/office/drawing/2014/main" id="{6F341EB5-451B-3AC6-5908-1A4DAAED625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8" name="Oval 337">
                <a:extLst>
                  <a:ext uri="{FF2B5EF4-FFF2-40B4-BE49-F238E27FC236}">
                    <a16:creationId xmlns:a16="http://schemas.microsoft.com/office/drawing/2014/main" id="{CF4E5602-841B-90FA-7C31-9F09157415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6" name="Group 245">
              <a:extLst>
                <a:ext uri="{FF2B5EF4-FFF2-40B4-BE49-F238E27FC236}">
                  <a16:creationId xmlns:a16="http://schemas.microsoft.com/office/drawing/2014/main" id="{BF2B6AC4-EEA5-3D3E-E1A5-1EEDB9BAA92D}"/>
                </a:ext>
              </a:extLst>
            </p:cNvPr>
            <p:cNvGrpSpPr/>
            <p:nvPr/>
          </p:nvGrpSpPr>
          <p:grpSpPr>
            <a:xfrm>
              <a:off x="1661459" y="2815143"/>
              <a:ext cx="1097280" cy="685800"/>
              <a:chOff x="6771067" y="4966859"/>
              <a:chExt cx="1097280" cy="685800"/>
            </a:xfrm>
          </p:grpSpPr>
          <p:sp>
            <p:nvSpPr>
              <p:cNvPr id="335" name="Rectangle: Rounded Corners 334">
                <a:extLst>
                  <a:ext uri="{FF2B5EF4-FFF2-40B4-BE49-F238E27FC236}">
                    <a16:creationId xmlns:a16="http://schemas.microsoft.com/office/drawing/2014/main" id="{EF514D5B-93E2-A1BD-D6E0-A6CB05E49E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6" name="Oval 335">
                <a:extLst>
                  <a:ext uri="{FF2B5EF4-FFF2-40B4-BE49-F238E27FC236}">
                    <a16:creationId xmlns:a16="http://schemas.microsoft.com/office/drawing/2014/main" id="{94429C24-10C8-FDC7-B986-83D21AEBFE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7" name="Group 246">
              <a:extLst>
                <a:ext uri="{FF2B5EF4-FFF2-40B4-BE49-F238E27FC236}">
                  <a16:creationId xmlns:a16="http://schemas.microsoft.com/office/drawing/2014/main" id="{D75B8F3E-B4FE-D567-9B2C-2FC98B6377A1}"/>
                </a:ext>
              </a:extLst>
            </p:cNvPr>
            <p:cNvGrpSpPr/>
            <p:nvPr/>
          </p:nvGrpSpPr>
          <p:grpSpPr>
            <a:xfrm>
              <a:off x="381000" y="3729543"/>
              <a:ext cx="1097280" cy="685800"/>
              <a:chOff x="6771067" y="4966859"/>
              <a:chExt cx="1097280" cy="685800"/>
            </a:xfrm>
          </p:grpSpPr>
          <p:sp>
            <p:nvSpPr>
              <p:cNvPr id="333" name="Rectangle: Rounded Corners 332">
                <a:extLst>
                  <a:ext uri="{FF2B5EF4-FFF2-40B4-BE49-F238E27FC236}">
                    <a16:creationId xmlns:a16="http://schemas.microsoft.com/office/drawing/2014/main" id="{42C06FC1-AA0A-10C9-C633-EB5A674EFB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4" name="Oval 333">
                <a:extLst>
                  <a:ext uri="{FF2B5EF4-FFF2-40B4-BE49-F238E27FC236}">
                    <a16:creationId xmlns:a16="http://schemas.microsoft.com/office/drawing/2014/main" id="{DEB46326-8DDE-8263-1E98-4DBA91B9CA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8" name="Group 247">
              <a:extLst>
                <a:ext uri="{FF2B5EF4-FFF2-40B4-BE49-F238E27FC236}">
                  <a16:creationId xmlns:a16="http://schemas.microsoft.com/office/drawing/2014/main" id="{AD1240D3-5285-BB0E-7FA3-B8BD0F3F9C36}"/>
                </a:ext>
              </a:extLst>
            </p:cNvPr>
            <p:cNvGrpSpPr/>
            <p:nvPr/>
          </p:nvGrpSpPr>
          <p:grpSpPr>
            <a:xfrm>
              <a:off x="381000" y="2815143"/>
              <a:ext cx="1097280" cy="685800"/>
              <a:chOff x="6771067" y="4966859"/>
              <a:chExt cx="1097280" cy="685800"/>
            </a:xfrm>
          </p:grpSpPr>
          <p:sp>
            <p:nvSpPr>
              <p:cNvPr id="331" name="Rectangle: Rounded Corners 330">
                <a:extLst>
                  <a:ext uri="{FF2B5EF4-FFF2-40B4-BE49-F238E27FC236}">
                    <a16:creationId xmlns:a16="http://schemas.microsoft.com/office/drawing/2014/main" id="{B6AF1E2E-8FBD-13BC-3830-4114825BDE7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2" name="Oval 331">
                <a:extLst>
                  <a:ext uri="{FF2B5EF4-FFF2-40B4-BE49-F238E27FC236}">
                    <a16:creationId xmlns:a16="http://schemas.microsoft.com/office/drawing/2014/main" id="{12EF9ED2-FF52-7B6B-0C67-D01C06CE144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49" name="Group 248">
              <a:extLst>
                <a:ext uri="{FF2B5EF4-FFF2-40B4-BE49-F238E27FC236}">
                  <a16:creationId xmlns:a16="http://schemas.microsoft.com/office/drawing/2014/main" id="{A8E2495F-F1E2-4DCC-E6FC-FE60C82BF597}"/>
                </a:ext>
              </a:extLst>
            </p:cNvPr>
            <p:cNvGrpSpPr/>
            <p:nvPr/>
          </p:nvGrpSpPr>
          <p:grpSpPr>
            <a:xfrm>
              <a:off x="10624674" y="4643943"/>
              <a:ext cx="1097280" cy="685800"/>
              <a:chOff x="6771067" y="4966859"/>
              <a:chExt cx="1097280" cy="685800"/>
            </a:xfrm>
          </p:grpSpPr>
          <p:sp>
            <p:nvSpPr>
              <p:cNvPr id="329" name="Rectangle: Rounded Corners 328">
                <a:extLst>
                  <a:ext uri="{FF2B5EF4-FFF2-40B4-BE49-F238E27FC236}">
                    <a16:creationId xmlns:a16="http://schemas.microsoft.com/office/drawing/2014/main" id="{28BAC286-6455-8C71-2B74-9D50398A84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0" name="Oval 329">
                <a:extLst>
                  <a:ext uri="{FF2B5EF4-FFF2-40B4-BE49-F238E27FC236}">
                    <a16:creationId xmlns:a16="http://schemas.microsoft.com/office/drawing/2014/main" id="{48FD473C-65C7-1CC6-E7C1-29BEF3AA82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0" name="Group 249">
              <a:extLst>
                <a:ext uri="{FF2B5EF4-FFF2-40B4-BE49-F238E27FC236}">
                  <a16:creationId xmlns:a16="http://schemas.microsoft.com/office/drawing/2014/main" id="{E2101327-7DA2-24B8-7149-BE7CAE4575F1}"/>
                </a:ext>
              </a:extLst>
            </p:cNvPr>
            <p:cNvGrpSpPr/>
            <p:nvPr/>
          </p:nvGrpSpPr>
          <p:grpSpPr>
            <a:xfrm>
              <a:off x="10624674" y="3729543"/>
              <a:ext cx="1097280" cy="685800"/>
              <a:chOff x="6771067" y="4966859"/>
              <a:chExt cx="1097280" cy="685800"/>
            </a:xfrm>
          </p:grpSpPr>
          <p:sp>
            <p:nvSpPr>
              <p:cNvPr id="327" name="Rectangle: Rounded Corners 326">
                <a:extLst>
                  <a:ext uri="{FF2B5EF4-FFF2-40B4-BE49-F238E27FC236}">
                    <a16:creationId xmlns:a16="http://schemas.microsoft.com/office/drawing/2014/main" id="{E5ADEDC5-9D88-E3D1-67CD-688A69D9DD3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8" name="Oval 327">
                <a:extLst>
                  <a:ext uri="{FF2B5EF4-FFF2-40B4-BE49-F238E27FC236}">
                    <a16:creationId xmlns:a16="http://schemas.microsoft.com/office/drawing/2014/main" id="{027C31C7-436A-6E24-ECC5-731FC7AB6D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1" name="Group 250">
              <a:extLst>
                <a:ext uri="{FF2B5EF4-FFF2-40B4-BE49-F238E27FC236}">
                  <a16:creationId xmlns:a16="http://schemas.microsoft.com/office/drawing/2014/main" id="{6BCE0B49-03BA-E82A-7190-0B774A713B33}"/>
                </a:ext>
              </a:extLst>
            </p:cNvPr>
            <p:cNvGrpSpPr/>
            <p:nvPr/>
          </p:nvGrpSpPr>
          <p:grpSpPr>
            <a:xfrm>
              <a:off x="10624674" y="2815143"/>
              <a:ext cx="1097280" cy="685800"/>
              <a:chOff x="6771067" y="4966859"/>
              <a:chExt cx="1097280" cy="685800"/>
            </a:xfrm>
          </p:grpSpPr>
          <p:sp>
            <p:nvSpPr>
              <p:cNvPr id="325" name="Rectangle: Rounded Corners 324">
                <a:extLst>
                  <a:ext uri="{FF2B5EF4-FFF2-40B4-BE49-F238E27FC236}">
                    <a16:creationId xmlns:a16="http://schemas.microsoft.com/office/drawing/2014/main" id="{808BE670-5A91-FB5D-CAA0-3AEF647262C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6" name="Oval 325">
                <a:extLst>
                  <a:ext uri="{FF2B5EF4-FFF2-40B4-BE49-F238E27FC236}">
                    <a16:creationId xmlns:a16="http://schemas.microsoft.com/office/drawing/2014/main" id="{B9460F88-9550-4B69-651C-455100D59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2" name="Straight Arrow Connector 251">
              <a:extLst>
                <a:ext uri="{FF2B5EF4-FFF2-40B4-BE49-F238E27FC236}">
                  <a16:creationId xmlns:a16="http://schemas.microsoft.com/office/drawing/2014/main" id="{4C439F77-FB36-2220-8F08-F4AFD1A35F67}"/>
                </a:ext>
              </a:extLst>
            </p:cNvPr>
            <p:cNvCxnSpPr>
              <a:stCxn id="391" idx="3"/>
              <a:endCxn id="37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44EF0F47-79A3-40C8-9D68-5F5A545C788F}"/>
                </a:ext>
              </a:extLst>
            </p:cNvPr>
            <p:cNvCxnSpPr>
              <a:stCxn id="375" idx="3"/>
              <a:endCxn id="3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646D44C4-1CA7-5B48-F464-AF3ECD88F58C}"/>
                </a:ext>
              </a:extLst>
            </p:cNvPr>
            <p:cNvCxnSpPr>
              <a:stCxn id="377" idx="3"/>
              <a:endCxn id="37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6B58912-ACB1-2C72-01A7-21C5DF0E33AC}"/>
                </a:ext>
              </a:extLst>
            </p:cNvPr>
            <p:cNvCxnSpPr>
              <a:stCxn id="379" idx="3"/>
              <a:endCxn id="38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3A21D20A-EEB2-37A6-6A50-03CD1D85E8C3}"/>
                </a:ext>
              </a:extLst>
            </p:cNvPr>
            <p:cNvCxnSpPr>
              <a:stCxn id="381" idx="3"/>
              <a:endCxn id="38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0B753F48-AC0D-07D1-0EBD-D0C4B05AD313}"/>
                </a:ext>
              </a:extLst>
            </p:cNvPr>
            <p:cNvCxnSpPr>
              <a:stCxn id="383" idx="3"/>
              <a:endCxn id="3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47FD92D-F099-B21D-B572-845746C5B0E2}"/>
                </a:ext>
              </a:extLst>
            </p:cNvPr>
            <p:cNvCxnSpPr>
              <a:cxnSpLocks/>
              <a:stCxn id="385" idx="3"/>
              <a:endCxn id="38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DC611A2-3D23-9AE2-C3DC-A8257865D953}"/>
                </a:ext>
              </a:extLst>
            </p:cNvPr>
            <p:cNvCxnSpPr>
              <a:stCxn id="387" idx="3"/>
              <a:endCxn id="38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BA8AC5CE-0E48-D9FF-180A-856E9A11E30D}"/>
                </a:ext>
              </a:extLst>
            </p:cNvPr>
            <p:cNvGrpSpPr/>
            <p:nvPr/>
          </p:nvGrpSpPr>
          <p:grpSpPr>
            <a:xfrm>
              <a:off x="1035384" y="2338345"/>
              <a:ext cx="10070573" cy="210099"/>
              <a:chOff x="1035384" y="2037802"/>
              <a:chExt cx="10070573" cy="210099"/>
            </a:xfrm>
          </p:grpSpPr>
          <p:cxnSp>
            <p:nvCxnSpPr>
              <p:cNvPr id="261" name="Straight Connector 260">
                <a:extLst>
                  <a:ext uri="{FF2B5EF4-FFF2-40B4-BE49-F238E27FC236}">
                    <a16:creationId xmlns:a16="http://schemas.microsoft.com/office/drawing/2014/main" id="{DD21AD81-6E29-BD0A-233A-ACF21356C0D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C04DFFF-C783-F780-D8C1-956F474752A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A628C2A-AB12-15EC-1AA9-842814F2BAA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824CA5C-9CFE-1980-C896-2E603B480D6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ED6B026-ACD9-0B9B-B39A-CB4BF3AAB42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F59D25F-C579-56A8-EF94-A6E39AD1F2A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BAC8A52-6215-5FB3-3383-5D7F7173C10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5AC46B9-2364-73BA-284A-89082982716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DABFDA80-2E44-3EF2-A8E2-0A800671EEA6}"/>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A87C2C6-283A-C2B3-2773-270EB263F7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53E58AB-C7E3-87E4-B8A2-0EB21B7DBDB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6016C37D-14FB-1C82-039C-62970FE817C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6A3064FC-98BB-D12B-5E0A-76342F98016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056BED-3988-43FF-D575-C35D2AF24F3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995ACF-69DB-EA4D-59B8-8FAB817EF2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F06FD48-BDFA-0EC0-1B33-E8F737A0CE7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7E544B2B-9127-8C46-D014-CB0BD23E25F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0DECB287-3F4B-E15C-34DA-18CF90A6B70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BE9A194-DC6C-D214-2EEC-2FB94DD5D4B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FBB42692-7F22-2CB5-8735-F816F00662C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1A6809A5-87BD-8D9C-9001-8A99243F4861}"/>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151EB7E-F8AB-2E43-A770-BC8751D3652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655ACAAD-78F3-525B-8AB6-3EDBE52A4AE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0E31F20-8F97-484F-48E9-7B8CF6D428B6}"/>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7FB8CC4-D04A-D5FB-F5AE-F35BE7B9476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A7203F-9334-6695-271C-06E0DD972D2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977F6AB-C23C-3053-AF62-FC898B34AC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FD09287-AA81-6CD7-EAF9-E3170BD7E3D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FF5EAF9-AF40-5035-C2C3-B363A42096C0}"/>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22047EF-B8FF-4CEF-6CF0-38DA64640B4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EB8D6D7-9BA5-924B-BE1E-0104EA83DE3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3" name="Straight Arrow Connector 392">
            <a:extLst>
              <a:ext uri="{FF2B5EF4-FFF2-40B4-BE49-F238E27FC236}">
                <a16:creationId xmlns:a16="http://schemas.microsoft.com/office/drawing/2014/main" id="{FF6BEF5F-2590-443E-13A8-86D00B867D96}"/>
              </a:ext>
            </a:extLst>
          </p:cNvPr>
          <p:cNvCxnSpPr>
            <a:cxnSpLocks/>
            <a:stCxn id="335" idx="0"/>
            <a:endCxn id="406" idx="2"/>
          </p:cNvCxnSpPr>
          <p:nvPr/>
        </p:nvCxnSpPr>
        <p:spPr>
          <a:xfrm flipV="1">
            <a:off x="2210099" y="1440896"/>
            <a:ext cx="927345"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D2FDC9F0-21FF-999B-03E3-571B5350EA9F}"/>
              </a:ext>
            </a:extLst>
          </p:cNvPr>
          <p:cNvCxnSpPr>
            <a:cxnSpLocks/>
            <a:endCxn id="406" idx="2"/>
          </p:cNvCxnSpPr>
          <p:nvPr/>
        </p:nvCxnSpPr>
        <p:spPr>
          <a:xfrm flipV="1">
            <a:off x="2438699" y="1440896"/>
            <a:ext cx="698745" cy="2427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810FC187-23CA-869D-A6DD-9F574793F764}"/>
              </a:ext>
            </a:extLst>
          </p:cNvPr>
          <p:cNvCxnSpPr>
            <a:cxnSpLocks/>
            <a:endCxn id="406" idx="3"/>
          </p:cNvCxnSpPr>
          <p:nvPr/>
        </p:nvCxnSpPr>
        <p:spPr>
          <a:xfrm flipV="1">
            <a:off x="3240149" y="1440897"/>
            <a:ext cx="0" cy="42558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6" name="Group 395">
            <a:extLst>
              <a:ext uri="{FF2B5EF4-FFF2-40B4-BE49-F238E27FC236}">
                <a16:creationId xmlns:a16="http://schemas.microsoft.com/office/drawing/2014/main" id="{C50A54ED-2006-68E0-8DFF-BE830ACCE594}"/>
              </a:ext>
            </a:extLst>
          </p:cNvPr>
          <p:cNvGrpSpPr/>
          <p:nvPr/>
        </p:nvGrpSpPr>
        <p:grpSpPr>
          <a:xfrm>
            <a:off x="237961" y="706238"/>
            <a:ext cx="11483993" cy="740907"/>
            <a:chOff x="250807" y="379412"/>
            <a:chExt cx="11483993" cy="740907"/>
          </a:xfrm>
        </p:grpSpPr>
        <p:sp>
          <p:nvSpPr>
            <p:cNvPr id="397" name="Rectangle 396">
              <a:extLst>
                <a:ext uri="{FF2B5EF4-FFF2-40B4-BE49-F238E27FC236}">
                  <a16:creationId xmlns:a16="http://schemas.microsoft.com/office/drawing/2014/main" id="{259A4A87-A28D-C720-974A-B919B8779E9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8" name="Rectangle 397">
              <a:extLst>
                <a:ext uri="{FF2B5EF4-FFF2-40B4-BE49-F238E27FC236}">
                  <a16:creationId xmlns:a16="http://schemas.microsoft.com/office/drawing/2014/main" id="{5623CD8A-B69A-CE3C-84E5-837DD014E6B0}"/>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399" name="Rectangle 398">
              <a:extLst>
                <a:ext uri="{FF2B5EF4-FFF2-40B4-BE49-F238E27FC236}">
                  <a16:creationId xmlns:a16="http://schemas.microsoft.com/office/drawing/2014/main" id="{C2547322-47C6-A249-1F22-C5F256D6B13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0" name="Rectangle 399">
              <a:extLst>
                <a:ext uri="{FF2B5EF4-FFF2-40B4-BE49-F238E27FC236}">
                  <a16:creationId xmlns:a16="http://schemas.microsoft.com/office/drawing/2014/main" id="{A9CC6E57-D4BA-CC7E-44E7-5BF9BC122511}"/>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01" name="Rectangle 400">
              <a:extLst>
                <a:ext uri="{FF2B5EF4-FFF2-40B4-BE49-F238E27FC236}">
                  <a16:creationId xmlns:a16="http://schemas.microsoft.com/office/drawing/2014/main" id="{26A49A6F-257F-A68D-BB64-96A06ED27D1B}"/>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2" name="Oval 401">
              <a:extLst>
                <a:ext uri="{FF2B5EF4-FFF2-40B4-BE49-F238E27FC236}">
                  <a16:creationId xmlns:a16="http://schemas.microsoft.com/office/drawing/2014/main" id="{CAFAB196-40A2-6D0B-A849-3B278C8D2E3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3" name="Pentagon 402">
              <a:extLst>
                <a:ext uri="{FF2B5EF4-FFF2-40B4-BE49-F238E27FC236}">
                  <a16:creationId xmlns:a16="http://schemas.microsoft.com/office/drawing/2014/main" id="{03E6C6F3-3260-5C09-4CBA-5F339D75541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4" name="Pentagon 403">
              <a:extLst>
                <a:ext uri="{FF2B5EF4-FFF2-40B4-BE49-F238E27FC236}">
                  <a16:creationId xmlns:a16="http://schemas.microsoft.com/office/drawing/2014/main" id="{610021E7-20BC-0737-667F-CDE57E5517B0}"/>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5" name="Pentagon 404">
              <a:extLst>
                <a:ext uri="{FF2B5EF4-FFF2-40B4-BE49-F238E27FC236}">
                  <a16:creationId xmlns:a16="http://schemas.microsoft.com/office/drawing/2014/main" id="{4CB65106-C96D-4CB7-9592-D0C9CA585B7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6" name="Pentagon 405">
              <a:extLst>
                <a:ext uri="{FF2B5EF4-FFF2-40B4-BE49-F238E27FC236}">
                  <a16:creationId xmlns:a16="http://schemas.microsoft.com/office/drawing/2014/main" id="{B0B873A8-C13F-0556-87FA-4A4262572A82}"/>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07" name="Pentagon 406">
              <a:extLst>
                <a:ext uri="{FF2B5EF4-FFF2-40B4-BE49-F238E27FC236}">
                  <a16:creationId xmlns:a16="http://schemas.microsoft.com/office/drawing/2014/main" id="{45477BC5-52CD-3938-C6BA-34B240712F0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8" name="Pentagon 407">
              <a:extLst>
                <a:ext uri="{FF2B5EF4-FFF2-40B4-BE49-F238E27FC236}">
                  <a16:creationId xmlns:a16="http://schemas.microsoft.com/office/drawing/2014/main" id="{CB2F34D3-76A6-BEC7-1B58-11509C13777A}"/>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9" name="Pentagon 408">
              <a:extLst>
                <a:ext uri="{FF2B5EF4-FFF2-40B4-BE49-F238E27FC236}">
                  <a16:creationId xmlns:a16="http://schemas.microsoft.com/office/drawing/2014/main" id="{F30CBEE5-E1FB-0B93-D48C-B9195BF4C3C5}"/>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10" name="Group 409">
            <a:extLst>
              <a:ext uri="{FF2B5EF4-FFF2-40B4-BE49-F238E27FC236}">
                <a16:creationId xmlns:a16="http://schemas.microsoft.com/office/drawing/2014/main" id="{4867E79D-B4AA-74F7-1030-8E1F375714B5}"/>
              </a:ext>
            </a:extLst>
          </p:cNvPr>
          <p:cNvGrpSpPr/>
          <p:nvPr/>
        </p:nvGrpSpPr>
        <p:grpSpPr>
          <a:xfrm>
            <a:off x="9335027" y="4782305"/>
            <a:ext cx="1097280" cy="685800"/>
            <a:chOff x="6771067" y="4966859"/>
            <a:chExt cx="1097280" cy="685800"/>
          </a:xfrm>
          <a:solidFill>
            <a:srgbClr val="D6DCE5"/>
          </a:solidFill>
        </p:grpSpPr>
        <p:sp>
          <p:nvSpPr>
            <p:cNvPr id="411" name="Rectangle: Rounded Corners 410">
              <a:extLst>
                <a:ext uri="{FF2B5EF4-FFF2-40B4-BE49-F238E27FC236}">
                  <a16:creationId xmlns:a16="http://schemas.microsoft.com/office/drawing/2014/main" id="{A5EDBAC9-F56D-A76B-6E06-DFD4B3CD0D6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2" name="Oval 411">
              <a:extLst>
                <a:ext uri="{FF2B5EF4-FFF2-40B4-BE49-F238E27FC236}">
                  <a16:creationId xmlns:a16="http://schemas.microsoft.com/office/drawing/2014/main" id="{AAFAF0C4-26C7-D3C0-D241-685D8351443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3" name="Group 412">
            <a:extLst>
              <a:ext uri="{FF2B5EF4-FFF2-40B4-BE49-F238E27FC236}">
                <a16:creationId xmlns:a16="http://schemas.microsoft.com/office/drawing/2014/main" id="{AE92FB72-1CCC-F027-B384-63D0F2185EA1}"/>
              </a:ext>
            </a:extLst>
          </p:cNvPr>
          <p:cNvGrpSpPr/>
          <p:nvPr/>
        </p:nvGrpSpPr>
        <p:grpSpPr>
          <a:xfrm>
            <a:off x="9344213" y="3872171"/>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E084F91F-652E-EC19-D49A-D7C5EC5D64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5" name="Oval 414">
              <a:extLst>
                <a:ext uri="{FF2B5EF4-FFF2-40B4-BE49-F238E27FC236}">
                  <a16:creationId xmlns:a16="http://schemas.microsoft.com/office/drawing/2014/main" id="{E3415460-B942-6506-D47C-9B6E002E1A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6" name="Group 415">
            <a:extLst>
              <a:ext uri="{FF2B5EF4-FFF2-40B4-BE49-F238E27FC236}">
                <a16:creationId xmlns:a16="http://schemas.microsoft.com/office/drawing/2014/main" id="{00EBB388-FEEF-FB69-21E3-CCED2B586609}"/>
              </a:ext>
            </a:extLst>
          </p:cNvPr>
          <p:cNvGrpSpPr/>
          <p:nvPr/>
        </p:nvGrpSpPr>
        <p:grpSpPr>
          <a:xfrm>
            <a:off x="9335027" y="2959038"/>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8DD41C88-999C-D69A-AD9B-21ECDEA1F422}"/>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8" name="Oval 417">
              <a:extLst>
                <a:ext uri="{FF2B5EF4-FFF2-40B4-BE49-F238E27FC236}">
                  <a16:creationId xmlns:a16="http://schemas.microsoft.com/office/drawing/2014/main" id="{0B8AA8C8-5924-A162-71FE-889B5C1E89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9" name="Straight Arrow Connector 418">
            <a:extLst>
              <a:ext uri="{FF2B5EF4-FFF2-40B4-BE49-F238E27FC236}">
                <a16:creationId xmlns:a16="http://schemas.microsoft.com/office/drawing/2014/main" id="{CE786ED0-09A8-801A-9953-F43010BAA2E4}"/>
              </a:ext>
            </a:extLst>
          </p:cNvPr>
          <p:cNvCxnSpPr>
            <a:cxnSpLocks/>
            <a:stCxn id="417" idx="0"/>
            <a:endCxn id="406" idx="4"/>
          </p:cNvCxnSpPr>
          <p:nvPr/>
        </p:nvCxnSpPr>
        <p:spPr>
          <a:xfrm flipH="1" flipV="1">
            <a:off x="3342853" y="1440896"/>
            <a:ext cx="6540814"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42A1D2CA-0466-CB52-1C6D-654D8262660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0A88CA1-9C36-4B39-BBCE-E96ED6087C4A}"/>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0D47EAC3-CB62-E3D1-D59E-FE65EDB4D54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3565664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B9873F-7185-3AC8-9344-BDFDA05F56F7}"/>
              </a:ext>
            </a:extLst>
          </p:cNvPr>
          <p:cNvSpPr>
            <a:spLocks noGrp="1"/>
          </p:cNvSpPr>
          <p:nvPr>
            <p:ph type="title"/>
          </p:nvPr>
        </p:nvSpPr>
        <p:spPr/>
        <p:txBody>
          <a:bodyPr>
            <a:normAutofit/>
          </a:bodyPr>
          <a:lstStyle/>
          <a:p>
            <a:r>
              <a:rPr lang="en-US" sz="3200" b="1" dirty="0"/>
              <a:t>Planning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95</a:t>
            </a:fld>
            <a:endParaRPr lang="en-US" dirty="0"/>
          </a:p>
        </p:txBody>
      </p:sp>
      <p:grpSp>
        <p:nvGrpSpPr>
          <p:cNvPr id="193" name="Group 192">
            <a:extLst>
              <a:ext uri="{FF2B5EF4-FFF2-40B4-BE49-F238E27FC236}">
                <a16:creationId xmlns:a16="http://schemas.microsoft.com/office/drawing/2014/main" id="{708F1BFA-E20E-98FB-85A6-7596276FC505}"/>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8F064648-CA53-742D-C74C-0440F0FB863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59466060-9155-FC7E-8C03-6D5EDDE1E57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CB6D3B53-34DB-1C5A-6916-EF65D1C257FF}"/>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82903567-EF29-CBDA-44E4-BF5618963B36}"/>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7B2CFB95-3013-DBA1-377F-F8929BBD2C99}"/>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6F73501A-A9CB-5E74-017D-698ADC77312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474ABB78-B3C1-2604-04D1-EB3B9C7C29A7}"/>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87E0B2C7-6C60-3A6B-454A-03EDD4EBB45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Rounded Corners 212">
              <a:extLst>
                <a:ext uri="{FF2B5EF4-FFF2-40B4-BE49-F238E27FC236}">
                  <a16:creationId xmlns:a16="http://schemas.microsoft.com/office/drawing/2014/main" id="{175A70DB-C8CD-8422-BA0D-703F63BED40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4" name="Group 213">
              <a:extLst>
                <a:ext uri="{FF2B5EF4-FFF2-40B4-BE49-F238E27FC236}">
                  <a16:creationId xmlns:a16="http://schemas.microsoft.com/office/drawing/2014/main" id="{2BE45D8E-09DE-9AC9-B23D-410B3FE728D4}"/>
                </a:ext>
              </a:extLst>
            </p:cNvPr>
            <p:cNvGrpSpPr/>
            <p:nvPr/>
          </p:nvGrpSpPr>
          <p:grpSpPr>
            <a:xfrm>
              <a:off x="381000" y="1547963"/>
              <a:ext cx="1097280" cy="799337"/>
              <a:chOff x="560065" y="5025296"/>
              <a:chExt cx="1097280" cy="799337"/>
            </a:xfrm>
          </p:grpSpPr>
          <p:sp>
            <p:nvSpPr>
              <p:cNvPr id="396" name="Rectangle: Rounded Corners 395">
                <a:extLst>
                  <a:ext uri="{FF2B5EF4-FFF2-40B4-BE49-F238E27FC236}">
                    <a16:creationId xmlns:a16="http://schemas.microsoft.com/office/drawing/2014/main" id="{4BE2EDD4-4914-5D69-EE42-24DB26879FF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7" name="Oval 396">
                <a:extLst>
                  <a:ext uri="{FF2B5EF4-FFF2-40B4-BE49-F238E27FC236}">
                    <a16:creationId xmlns:a16="http://schemas.microsoft.com/office/drawing/2014/main" id="{6B61456C-53B7-99A4-279D-D08AA0E304E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5" name="Group 214">
              <a:extLst>
                <a:ext uri="{FF2B5EF4-FFF2-40B4-BE49-F238E27FC236}">
                  <a16:creationId xmlns:a16="http://schemas.microsoft.com/office/drawing/2014/main" id="{1983521A-42FE-D396-91ED-D4CE8058B246}"/>
                </a:ext>
              </a:extLst>
            </p:cNvPr>
            <p:cNvGrpSpPr/>
            <p:nvPr/>
          </p:nvGrpSpPr>
          <p:grpSpPr>
            <a:xfrm>
              <a:off x="10624674" y="1552255"/>
              <a:ext cx="1097280" cy="799337"/>
              <a:chOff x="560065" y="5025296"/>
              <a:chExt cx="1097280" cy="799337"/>
            </a:xfrm>
          </p:grpSpPr>
          <p:sp>
            <p:nvSpPr>
              <p:cNvPr id="394" name="Rectangle: Rounded Corners 393">
                <a:extLst>
                  <a:ext uri="{FF2B5EF4-FFF2-40B4-BE49-F238E27FC236}">
                    <a16:creationId xmlns:a16="http://schemas.microsoft.com/office/drawing/2014/main" id="{2B5BE49E-B60F-BFF2-AE71-D9FD135A51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5" name="Oval 394">
                <a:extLst>
                  <a:ext uri="{FF2B5EF4-FFF2-40B4-BE49-F238E27FC236}">
                    <a16:creationId xmlns:a16="http://schemas.microsoft.com/office/drawing/2014/main" id="{B9A8FF7B-746B-4184-1959-74CD9CA1D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6" name="Group 215">
              <a:extLst>
                <a:ext uri="{FF2B5EF4-FFF2-40B4-BE49-F238E27FC236}">
                  <a16:creationId xmlns:a16="http://schemas.microsoft.com/office/drawing/2014/main" id="{872E1720-D0DD-38F8-A408-4F96354E6D24}"/>
                </a:ext>
              </a:extLst>
            </p:cNvPr>
            <p:cNvGrpSpPr/>
            <p:nvPr/>
          </p:nvGrpSpPr>
          <p:grpSpPr>
            <a:xfrm>
              <a:off x="9344213" y="1552255"/>
              <a:ext cx="1097280" cy="799337"/>
              <a:chOff x="560065" y="5025296"/>
              <a:chExt cx="1097280" cy="799337"/>
            </a:xfrm>
          </p:grpSpPr>
          <p:sp>
            <p:nvSpPr>
              <p:cNvPr id="392" name="Rectangle: Rounded Corners 391">
                <a:extLst>
                  <a:ext uri="{FF2B5EF4-FFF2-40B4-BE49-F238E27FC236}">
                    <a16:creationId xmlns:a16="http://schemas.microsoft.com/office/drawing/2014/main" id="{B34BE031-ED89-BA23-EE3F-6704317B32B5}"/>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3" name="Oval 392">
                <a:extLst>
                  <a:ext uri="{FF2B5EF4-FFF2-40B4-BE49-F238E27FC236}">
                    <a16:creationId xmlns:a16="http://schemas.microsoft.com/office/drawing/2014/main" id="{0BDA5056-2562-6846-CE9D-822DD0CDED1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7" name="Group 216">
              <a:extLst>
                <a:ext uri="{FF2B5EF4-FFF2-40B4-BE49-F238E27FC236}">
                  <a16:creationId xmlns:a16="http://schemas.microsoft.com/office/drawing/2014/main" id="{3BF13374-928A-AEA7-3AF6-D2FEFD69F8CC}"/>
                </a:ext>
              </a:extLst>
            </p:cNvPr>
            <p:cNvGrpSpPr/>
            <p:nvPr/>
          </p:nvGrpSpPr>
          <p:grpSpPr>
            <a:xfrm>
              <a:off x="8063754" y="1547963"/>
              <a:ext cx="1097280" cy="799337"/>
              <a:chOff x="560065" y="5025296"/>
              <a:chExt cx="1097280" cy="799337"/>
            </a:xfrm>
          </p:grpSpPr>
          <p:sp>
            <p:nvSpPr>
              <p:cNvPr id="390" name="Rectangle: Rounded Corners 389">
                <a:extLst>
                  <a:ext uri="{FF2B5EF4-FFF2-40B4-BE49-F238E27FC236}">
                    <a16:creationId xmlns:a16="http://schemas.microsoft.com/office/drawing/2014/main" id="{8857BC80-4DB4-4E78-4FD1-212EAF62967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1" name="Oval 390">
                <a:extLst>
                  <a:ext uri="{FF2B5EF4-FFF2-40B4-BE49-F238E27FC236}">
                    <a16:creationId xmlns:a16="http://schemas.microsoft.com/office/drawing/2014/main" id="{C73F5109-9D2C-3868-0B2C-BE920169AE4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8" name="Group 217">
              <a:extLst>
                <a:ext uri="{FF2B5EF4-FFF2-40B4-BE49-F238E27FC236}">
                  <a16:creationId xmlns:a16="http://schemas.microsoft.com/office/drawing/2014/main" id="{EDA13C5F-5EE2-E02A-5642-57DD369827F7}"/>
                </a:ext>
              </a:extLst>
            </p:cNvPr>
            <p:cNvGrpSpPr/>
            <p:nvPr/>
          </p:nvGrpSpPr>
          <p:grpSpPr>
            <a:xfrm>
              <a:off x="6783295" y="1547963"/>
              <a:ext cx="1097280" cy="799337"/>
              <a:chOff x="560065" y="5025296"/>
              <a:chExt cx="1097280" cy="799337"/>
            </a:xfrm>
          </p:grpSpPr>
          <p:sp>
            <p:nvSpPr>
              <p:cNvPr id="388" name="Rectangle: Rounded Corners 387">
                <a:extLst>
                  <a:ext uri="{FF2B5EF4-FFF2-40B4-BE49-F238E27FC236}">
                    <a16:creationId xmlns:a16="http://schemas.microsoft.com/office/drawing/2014/main" id="{9A9FC961-B5C5-3FFE-C57D-CD238174DAC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9" name="Oval 388">
                <a:extLst>
                  <a:ext uri="{FF2B5EF4-FFF2-40B4-BE49-F238E27FC236}">
                    <a16:creationId xmlns:a16="http://schemas.microsoft.com/office/drawing/2014/main" id="{D96A7F9A-B468-78AB-2634-CAD04A79836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9" name="Group 218">
              <a:extLst>
                <a:ext uri="{FF2B5EF4-FFF2-40B4-BE49-F238E27FC236}">
                  <a16:creationId xmlns:a16="http://schemas.microsoft.com/office/drawing/2014/main" id="{1C9EA300-E98B-90DF-E132-8816A37DCCCB}"/>
                </a:ext>
              </a:extLst>
            </p:cNvPr>
            <p:cNvGrpSpPr/>
            <p:nvPr/>
          </p:nvGrpSpPr>
          <p:grpSpPr>
            <a:xfrm>
              <a:off x="5502836" y="1547963"/>
              <a:ext cx="1097280" cy="799337"/>
              <a:chOff x="560065" y="5025296"/>
              <a:chExt cx="1097280" cy="799337"/>
            </a:xfrm>
          </p:grpSpPr>
          <p:sp>
            <p:nvSpPr>
              <p:cNvPr id="386" name="Rectangle: Rounded Corners 385">
                <a:extLst>
                  <a:ext uri="{FF2B5EF4-FFF2-40B4-BE49-F238E27FC236}">
                    <a16:creationId xmlns:a16="http://schemas.microsoft.com/office/drawing/2014/main" id="{B7F4E7C5-9A19-BB57-0514-0F9EEFC3B5D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7" name="Oval 386">
                <a:extLst>
                  <a:ext uri="{FF2B5EF4-FFF2-40B4-BE49-F238E27FC236}">
                    <a16:creationId xmlns:a16="http://schemas.microsoft.com/office/drawing/2014/main" id="{F5045069-42CB-E218-02F9-E02732F21C3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0" name="Group 219">
              <a:extLst>
                <a:ext uri="{FF2B5EF4-FFF2-40B4-BE49-F238E27FC236}">
                  <a16:creationId xmlns:a16="http://schemas.microsoft.com/office/drawing/2014/main" id="{819A7736-CB0A-FECE-21CD-FE38F5D43C66}"/>
                </a:ext>
              </a:extLst>
            </p:cNvPr>
            <p:cNvGrpSpPr/>
            <p:nvPr/>
          </p:nvGrpSpPr>
          <p:grpSpPr>
            <a:xfrm>
              <a:off x="4222377" y="1547963"/>
              <a:ext cx="1097280" cy="799337"/>
              <a:chOff x="560065" y="5025296"/>
              <a:chExt cx="1097280" cy="799337"/>
            </a:xfrm>
          </p:grpSpPr>
          <p:sp>
            <p:nvSpPr>
              <p:cNvPr id="384" name="Rectangle: Rounded Corners 383">
                <a:extLst>
                  <a:ext uri="{FF2B5EF4-FFF2-40B4-BE49-F238E27FC236}">
                    <a16:creationId xmlns:a16="http://schemas.microsoft.com/office/drawing/2014/main" id="{AB1349BA-48F8-948E-1A29-E5736D39920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5" name="Oval 384">
                <a:extLst>
                  <a:ext uri="{FF2B5EF4-FFF2-40B4-BE49-F238E27FC236}">
                    <a16:creationId xmlns:a16="http://schemas.microsoft.com/office/drawing/2014/main" id="{7C63C60D-4FBD-60C9-2716-0EEDEE07C1E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21" name="Group 220">
              <a:extLst>
                <a:ext uri="{FF2B5EF4-FFF2-40B4-BE49-F238E27FC236}">
                  <a16:creationId xmlns:a16="http://schemas.microsoft.com/office/drawing/2014/main" id="{F9D5EBC4-0DE7-61EC-379E-6833372CE75F}"/>
                </a:ext>
              </a:extLst>
            </p:cNvPr>
            <p:cNvGrpSpPr/>
            <p:nvPr/>
          </p:nvGrpSpPr>
          <p:grpSpPr>
            <a:xfrm>
              <a:off x="2941918" y="1547963"/>
              <a:ext cx="1097280" cy="799337"/>
              <a:chOff x="560065" y="5025296"/>
              <a:chExt cx="1097280" cy="799337"/>
            </a:xfrm>
          </p:grpSpPr>
          <p:sp>
            <p:nvSpPr>
              <p:cNvPr id="382" name="Rectangle: Rounded Corners 381">
                <a:extLst>
                  <a:ext uri="{FF2B5EF4-FFF2-40B4-BE49-F238E27FC236}">
                    <a16:creationId xmlns:a16="http://schemas.microsoft.com/office/drawing/2014/main" id="{90303CA8-C3E5-20E0-A8FF-C0711FAD004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3" name="Oval 382">
                <a:extLst>
                  <a:ext uri="{FF2B5EF4-FFF2-40B4-BE49-F238E27FC236}">
                    <a16:creationId xmlns:a16="http://schemas.microsoft.com/office/drawing/2014/main" id="{826CC9EE-1339-9754-5D85-6AE9F646A4C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4" name="Group 223">
              <a:extLst>
                <a:ext uri="{FF2B5EF4-FFF2-40B4-BE49-F238E27FC236}">
                  <a16:creationId xmlns:a16="http://schemas.microsoft.com/office/drawing/2014/main" id="{10B120EB-5986-2E7B-DCDA-130CC50CFC86}"/>
                </a:ext>
              </a:extLst>
            </p:cNvPr>
            <p:cNvGrpSpPr/>
            <p:nvPr/>
          </p:nvGrpSpPr>
          <p:grpSpPr>
            <a:xfrm>
              <a:off x="1661459" y="1547963"/>
              <a:ext cx="1097280" cy="799337"/>
              <a:chOff x="560065" y="5025296"/>
              <a:chExt cx="1097280" cy="799337"/>
            </a:xfrm>
          </p:grpSpPr>
          <p:sp>
            <p:nvSpPr>
              <p:cNvPr id="380" name="Rectangle: Rounded Corners 379">
                <a:extLst>
                  <a:ext uri="{FF2B5EF4-FFF2-40B4-BE49-F238E27FC236}">
                    <a16:creationId xmlns:a16="http://schemas.microsoft.com/office/drawing/2014/main" id="{A50D73E2-F1F1-ACDF-F243-375EF9A74CE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1" name="Oval 380">
                <a:extLst>
                  <a:ext uri="{FF2B5EF4-FFF2-40B4-BE49-F238E27FC236}">
                    <a16:creationId xmlns:a16="http://schemas.microsoft.com/office/drawing/2014/main" id="{73F65CBD-A371-85E7-DC81-C960E2C56A8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5" name="Group 224">
              <a:extLst>
                <a:ext uri="{FF2B5EF4-FFF2-40B4-BE49-F238E27FC236}">
                  <a16:creationId xmlns:a16="http://schemas.microsoft.com/office/drawing/2014/main" id="{AD8A416D-2CAD-AC72-CD03-7664903FE64C}"/>
                </a:ext>
              </a:extLst>
            </p:cNvPr>
            <p:cNvGrpSpPr/>
            <p:nvPr/>
          </p:nvGrpSpPr>
          <p:grpSpPr>
            <a:xfrm>
              <a:off x="8063754" y="4643943"/>
              <a:ext cx="1097280" cy="685800"/>
              <a:chOff x="6771067" y="4966859"/>
              <a:chExt cx="1097280" cy="685800"/>
            </a:xfrm>
          </p:grpSpPr>
          <p:sp>
            <p:nvSpPr>
              <p:cNvPr id="378" name="Rectangle: Rounded Corners 377">
                <a:extLst>
                  <a:ext uri="{FF2B5EF4-FFF2-40B4-BE49-F238E27FC236}">
                    <a16:creationId xmlns:a16="http://schemas.microsoft.com/office/drawing/2014/main" id="{C2081892-3B8C-E32D-0A93-A1C59A2E496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9" name="Oval 378">
                <a:extLst>
                  <a:ext uri="{FF2B5EF4-FFF2-40B4-BE49-F238E27FC236}">
                    <a16:creationId xmlns:a16="http://schemas.microsoft.com/office/drawing/2014/main" id="{DFFFB259-F2F3-E450-A595-80BE91D2E6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7" name="Group 226">
              <a:extLst>
                <a:ext uri="{FF2B5EF4-FFF2-40B4-BE49-F238E27FC236}">
                  <a16:creationId xmlns:a16="http://schemas.microsoft.com/office/drawing/2014/main" id="{4AA50A2C-5C0E-7862-2B6C-2B8258AF3FBC}"/>
                </a:ext>
              </a:extLst>
            </p:cNvPr>
            <p:cNvGrpSpPr/>
            <p:nvPr/>
          </p:nvGrpSpPr>
          <p:grpSpPr>
            <a:xfrm>
              <a:off x="8063754" y="3729543"/>
              <a:ext cx="1097280" cy="685800"/>
              <a:chOff x="6771067" y="4966859"/>
              <a:chExt cx="1097280" cy="685800"/>
            </a:xfrm>
          </p:grpSpPr>
          <p:sp>
            <p:nvSpPr>
              <p:cNvPr id="376" name="Rectangle: Rounded Corners 375">
                <a:extLst>
                  <a:ext uri="{FF2B5EF4-FFF2-40B4-BE49-F238E27FC236}">
                    <a16:creationId xmlns:a16="http://schemas.microsoft.com/office/drawing/2014/main" id="{68F7DD7F-7FAB-F8BB-56BF-AC29028983B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7" name="Oval 376">
                <a:extLst>
                  <a:ext uri="{FF2B5EF4-FFF2-40B4-BE49-F238E27FC236}">
                    <a16:creationId xmlns:a16="http://schemas.microsoft.com/office/drawing/2014/main" id="{80E57CDC-8E70-B4D8-68AF-EC78A4E9ED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8" name="Group 227">
              <a:extLst>
                <a:ext uri="{FF2B5EF4-FFF2-40B4-BE49-F238E27FC236}">
                  <a16:creationId xmlns:a16="http://schemas.microsoft.com/office/drawing/2014/main" id="{823AC7FD-8314-9256-7431-C682DCBA2BE4}"/>
                </a:ext>
              </a:extLst>
            </p:cNvPr>
            <p:cNvGrpSpPr/>
            <p:nvPr/>
          </p:nvGrpSpPr>
          <p:grpSpPr>
            <a:xfrm>
              <a:off x="8063754" y="2815143"/>
              <a:ext cx="1097280" cy="685800"/>
              <a:chOff x="6771067" y="4966859"/>
              <a:chExt cx="1097280" cy="685800"/>
            </a:xfrm>
          </p:grpSpPr>
          <p:sp>
            <p:nvSpPr>
              <p:cNvPr id="374" name="Rectangle: Rounded Corners 373">
                <a:extLst>
                  <a:ext uri="{FF2B5EF4-FFF2-40B4-BE49-F238E27FC236}">
                    <a16:creationId xmlns:a16="http://schemas.microsoft.com/office/drawing/2014/main" id="{30C9237D-30C3-3B7B-F306-A3AEE437304C}"/>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5" name="Oval 374">
                <a:extLst>
                  <a:ext uri="{FF2B5EF4-FFF2-40B4-BE49-F238E27FC236}">
                    <a16:creationId xmlns:a16="http://schemas.microsoft.com/office/drawing/2014/main" id="{7DEA2068-C825-8AB9-556E-CB3658A101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1" name="Group 230">
              <a:extLst>
                <a:ext uri="{FF2B5EF4-FFF2-40B4-BE49-F238E27FC236}">
                  <a16:creationId xmlns:a16="http://schemas.microsoft.com/office/drawing/2014/main" id="{E516BA6E-7CC3-DE53-9793-7C67FE361924}"/>
                </a:ext>
              </a:extLst>
            </p:cNvPr>
            <p:cNvGrpSpPr/>
            <p:nvPr/>
          </p:nvGrpSpPr>
          <p:grpSpPr>
            <a:xfrm>
              <a:off x="6783295" y="5558343"/>
              <a:ext cx="1097280" cy="685800"/>
              <a:chOff x="6771067" y="4966859"/>
              <a:chExt cx="1097280" cy="685800"/>
            </a:xfrm>
          </p:grpSpPr>
          <p:sp>
            <p:nvSpPr>
              <p:cNvPr id="372" name="Rectangle: Rounded Corners 371">
                <a:extLst>
                  <a:ext uri="{FF2B5EF4-FFF2-40B4-BE49-F238E27FC236}">
                    <a16:creationId xmlns:a16="http://schemas.microsoft.com/office/drawing/2014/main" id="{1EEC46B7-2648-FB4E-0078-0A1D7CAC9FF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3" name="Oval 372">
                <a:extLst>
                  <a:ext uri="{FF2B5EF4-FFF2-40B4-BE49-F238E27FC236}">
                    <a16:creationId xmlns:a16="http://schemas.microsoft.com/office/drawing/2014/main" id="{39F70EF8-F054-D184-BC50-135F06B85E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3" name="Group 232">
              <a:extLst>
                <a:ext uri="{FF2B5EF4-FFF2-40B4-BE49-F238E27FC236}">
                  <a16:creationId xmlns:a16="http://schemas.microsoft.com/office/drawing/2014/main" id="{C9B97E73-7A53-60D6-D2F5-1ABD3C31330C}"/>
                </a:ext>
              </a:extLst>
            </p:cNvPr>
            <p:cNvGrpSpPr/>
            <p:nvPr/>
          </p:nvGrpSpPr>
          <p:grpSpPr>
            <a:xfrm>
              <a:off x="6783295" y="4643943"/>
              <a:ext cx="1097280" cy="685800"/>
              <a:chOff x="6771067" y="4966859"/>
              <a:chExt cx="1097280" cy="685800"/>
            </a:xfrm>
          </p:grpSpPr>
          <p:sp>
            <p:nvSpPr>
              <p:cNvPr id="370" name="Rectangle: Rounded Corners 369">
                <a:extLst>
                  <a:ext uri="{FF2B5EF4-FFF2-40B4-BE49-F238E27FC236}">
                    <a16:creationId xmlns:a16="http://schemas.microsoft.com/office/drawing/2014/main" id="{9091C114-B8E0-7367-98D8-9EBFD8C4306B}"/>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1" name="Oval 370">
                <a:extLst>
                  <a:ext uri="{FF2B5EF4-FFF2-40B4-BE49-F238E27FC236}">
                    <a16:creationId xmlns:a16="http://schemas.microsoft.com/office/drawing/2014/main" id="{7D1EA246-9463-4488-987C-48FF524650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4" name="Group 233">
              <a:extLst>
                <a:ext uri="{FF2B5EF4-FFF2-40B4-BE49-F238E27FC236}">
                  <a16:creationId xmlns:a16="http://schemas.microsoft.com/office/drawing/2014/main" id="{FDE4028E-13BD-2138-E079-942ABEBA2F9F}"/>
                </a:ext>
              </a:extLst>
            </p:cNvPr>
            <p:cNvGrpSpPr/>
            <p:nvPr/>
          </p:nvGrpSpPr>
          <p:grpSpPr>
            <a:xfrm>
              <a:off x="6783295" y="3729543"/>
              <a:ext cx="1097280" cy="685800"/>
              <a:chOff x="6771067" y="4966859"/>
              <a:chExt cx="1097280" cy="685800"/>
            </a:xfrm>
          </p:grpSpPr>
          <p:sp>
            <p:nvSpPr>
              <p:cNvPr id="368" name="Rectangle: Rounded Corners 367">
                <a:extLst>
                  <a:ext uri="{FF2B5EF4-FFF2-40B4-BE49-F238E27FC236}">
                    <a16:creationId xmlns:a16="http://schemas.microsoft.com/office/drawing/2014/main" id="{63257E96-CFDC-7892-BC19-4BD285E0A69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9" name="Oval 368">
                <a:extLst>
                  <a:ext uri="{FF2B5EF4-FFF2-40B4-BE49-F238E27FC236}">
                    <a16:creationId xmlns:a16="http://schemas.microsoft.com/office/drawing/2014/main" id="{6C8CD317-DF87-F7A0-7C77-758E051114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6" name="Group 235">
              <a:extLst>
                <a:ext uri="{FF2B5EF4-FFF2-40B4-BE49-F238E27FC236}">
                  <a16:creationId xmlns:a16="http://schemas.microsoft.com/office/drawing/2014/main" id="{59FC31D3-E8EF-99F6-E2B9-3BE4D1DB831B}"/>
                </a:ext>
              </a:extLst>
            </p:cNvPr>
            <p:cNvGrpSpPr/>
            <p:nvPr/>
          </p:nvGrpSpPr>
          <p:grpSpPr>
            <a:xfrm>
              <a:off x="6783295" y="2815143"/>
              <a:ext cx="1097280" cy="685800"/>
              <a:chOff x="6771067" y="4966859"/>
              <a:chExt cx="1097280" cy="685800"/>
            </a:xfrm>
          </p:grpSpPr>
          <p:sp>
            <p:nvSpPr>
              <p:cNvPr id="366" name="Rectangle: Rounded Corners 365">
                <a:extLst>
                  <a:ext uri="{FF2B5EF4-FFF2-40B4-BE49-F238E27FC236}">
                    <a16:creationId xmlns:a16="http://schemas.microsoft.com/office/drawing/2014/main" id="{6A3B5022-D3F5-D662-5009-BBF3BCB24B0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7" name="Oval 366">
                <a:extLst>
                  <a:ext uri="{FF2B5EF4-FFF2-40B4-BE49-F238E27FC236}">
                    <a16:creationId xmlns:a16="http://schemas.microsoft.com/office/drawing/2014/main" id="{3C777531-3430-98C0-805F-A71967EBFAD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7" name="Group 236">
              <a:extLst>
                <a:ext uri="{FF2B5EF4-FFF2-40B4-BE49-F238E27FC236}">
                  <a16:creationId xmlns:a16="http://schemas.microsoft.com/office/drawing/2014/main" id="{1A17F805-E5EC-3CDF-3F25-CEF624D5B992}"/>
                </a:ext>
              </a:extLst>
            </p:cNvPr>
            <p:cNvGrpSpPr/>
            <p:nvPr/>
          </p:nvGrpSpPr>
          <p:grpSpPr>
            <a:xfrm>
              <a:off x="5502836" y="4643943"/>
              <a:ext cx="1097280" cy="685800"/>
              <a:chOff x="6771067" y="4966859"/>
              <a:chExt cx="1097280" cy="685800"/>
            </a:xfrm>
          </p:grpSpPr>
          <p:sp>
            <p:nvSpPr>
              <p:cNvPr id="364" name="Rectangle: Rounded Corners 363">
                <a:extLst>
                  <a:ext uri="{FF2B5EF4-FFF2-40B4-BE49-F238E27FC236}">
                    <a16:creationId xmlns:a16="http://schemas.microsoft.com/office/drawing/2014/main" id="{F618B03A-60E5-53A5-DB28-6F9193102BC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5" name="Oval 364">
                <a:extLst>
                  <a:ext uri="{FF2B5EF4-FFF2-40B4-BE49-F238E27FC236}">
                    <a16:creationId xmlns:a16="http://schemas.microsoft.com/office/drawing/2014/main" id="{DC520BAC-14B6-5E13-9ACC-48D76A4F6A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9" name="Group 238">
              <a:extLst>
                <a:ext uri="{FF2B5EF4-FFF2-40B4-BE49-F238E27FC236}">
                  <a16:creationId xmlns:a16="http://schemas.microsoft.com/office/drawing/2014/main" id="{9DAEC566-2899-5404-1A6C-05A35631F80E}"/>
                </a:ext>
              </a:extLst>
            </p:cNvPr>
            <p:cNvGrpSpPr/>
            <p:nvPr/>
          </p:nvGrpSpPr>
          <p:grpSpPr>
            <a:xfrm>
              <a:off x="5502836" y="3729543"/>
              <a:ext cx="1097280" cy="685800"/>
              <a:chOff x="6771067" y="4966859"/>
              <a:chExt cx="1097280" cy="685800"/>
            </a:xfrm>
          </p:grpSpPr>
          <p:sp>
            <p:nvSpPr>
              <p:cNvPr id="362" name="Rectangle: Rounded Corners 361">
                <a:extLst>
                  <a:ext uri="{FF2B5EF4-FFF2-40B4-BE49-F238E27FC236}">
                    <a16:creationId xmlns:a16="http://schemas.microsoft.com/office/drawing/2014/main" id="{0FAF30E4-6EAB-6018-9AC9-ECBED5791BD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3" name="Oval 362">
                <a:extLst>
                  <a:ext uri="{FF2B5EF4-FFF2-40B4-BE49-F238E27FC236}">
                    <a16:creationId xmlns:a16="http://schemas.microsoft.com/office/drawing/2014/main" id="{2446782B-C229-5E23-15F1-7E8B1FCF01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0" name="Group 239">
              <a:extLst>
                <a:ext uri="{FF2B5EF4-FFF2-40B4-BE49-F238E27FC236}">
                  <a16:creationId xmlns:a16="http://schemas.microsoft.com/office/drawing/2014/main" id="{AEFA261E-052E-9B86-8EEA-83237FF142D0}"/>
                </a:ext>
              </a:extLst>
            </p:cNvPr>
            <p:cNvGrpSpPr/>
            <p:nvPr/>
          </p:nvGrpSpPr>
          <p:grpSpPr>
            <a:xfrm>
              <a:off x="5502836" y="2815143"/>
              <a:ext cx="1097280" cy="685800"/>
              <a:chOff x="6771067" y="4966859"/>
              <a:chExt cx="1097280" cy="685800"/>
            </a:xfrm>
          </p:grpSpPr>
          <p:sp>
            <p:nvSpPr>
              <p:cNvPr id="360" name="Rectangle: Rounded Corners 359">
                <a:extLst>
                  <a:ext uri="{FF2B5EF4-FFF2-40B4-BE49-F238E27FC236}">
                    <a16:creationId xmlns:a16="http://schemas.microsoft.com/office/drawing/2014/main" id="{9B17C8F8-F9B7-ABEF-A105-4D852FB6E78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1" name="Oval 360">
                <a:extLst>
                  <a:ext uri="{FF2B5EF4-FFF2-40B4-BE49-F238E27FC236}">
                    <a16:creationId xmlns:a16="http://schemas.microsoft.com/office/drawing/2014/main" id="{EC5A3530-6A63-91E2-D5BA-57D64EE4B7B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1" name="Group 240">
              <a:extLst>
                <a:ext uri="{FF2B5EF4-FFF2-40B4-BE49-F238E27FC236}">
                  <a16:creationId xmlns:a16="http://schemas.microsoft.com/office/drawing/2014/main" id="{AEF9A3F4-591B-8170-066A-F43795368330}"/>
                </a:ext>
              </a:extLst>
            </p:cNvPr>
            <p:cNvGrpSpPr/>
            <p:nvPr/>
          </p:nvGrpSpPr>
          <p:grpSpPr>
            <a:xfrm>
              <a:off x="4222377" y="4643943"/>
              <a:ext cx="1097280" cy="685800"/>
              <a:chOff x="6771067" y="4966859"/>
              <a:chExt cx="1097280" cy="685800"/>
            </a:xfrm>
          </p:grpSpPr>
          <p:sp>
            <p:nvSpPr>
              <p:cNvPr id="358" name="Rectangle: Rounded Corners 357">
                <a:extLst>
                  <a:ext uri="{FF2B5EF4-FFF2-40B4-BE49-F238E27FC236}">
                    <a16:creationId xmlns:a16="http://schemas.microsoft.com/office/drawing/2014/main" id="{F24E30C2-4C85-6346-FAAD-B6832CF5EDC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9" name="Oval 358">
                <a:extLst>
                  <a:ext uri="{FF2B5EF4-FFF2-40B4-BE49-F238E27FC236}">
                    <a16:creationId xmlns:a16="http://schemas.microsoft.com/office/drawing/2014/main" id="{94E28F87-10B1-BC44-C8E6-8B9F25C066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2" name="Group 241">
              <a:extLst>
                <a:ext uri="{FF2B5EF4-FFF2-40B4-BE49-F238E27FC236}">
                  <a16:creationId xmlns:a16="http://schemas.microsoft.com/office/drawing/2014/main" id="{B2E159FA-3C65-14B7-49B1-1F9BAC0DC6CD}"/>
                </a:ext>
              </a:extLst>
            </p:cNvPr>
            <p:cNvGrpSpPr/>
            <p:nvPr/>
          </p:nvGrpSpPr>
          <p:grpSpPr>
            <a:xfrm>
              <a:off x="4222377" y="3729543"/>
              <a:ext cx="1097280" cy="685800"/>
              <a:chOff x="6771067" y="4966859"/>
              <a:chExt cx="1097280" cy="685800"/>
            </a:xfrm>
          </p:grpSpPr>
          <p:sp>
            <p:nvSpPr>
              <p:cNvPr id="356" name="Rectangle: Rounded Corners 355">
                <a:extLst>
                  <a:ext uri="{FF2B5EF4-FFF2-40B4-BE49-F238E27FC236}">
                    <a16:creationId xmlns:a16="http://schemas.microsoft.com/office/drawing/2014/main" id="{34499B7A-3B5C-772D-24AE-E06B1E15643E}"/>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7" name="Oval 356">
                <a:extLst>
                  <a:ext uri="{FF2B5EF4-FFF2-40B4-BE49-F238E27FC236}">
                    <a16:creationId xmlns:a16="http://schemas.microsoft.com/office/drawing/2014/main" id="{F68A184A-35B4-5C68-045F-CA5E4DF576B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4" name="Group 243">
              <a:extLst>
                <a:ext uri="{FF2B5EF4-FFF2-40B4-BE49-F238E27FC236}">
                  <a16:creationId xmlns:a16="http://schemas.microsoft.com/office/drawing/2014/main" id="{A02FCB4C-4DE7-0AF5-5495-A9506EDCB08A}"/>
                </a:ext>
              </a:extLst>
            </p:cNvPr>
            <p:cNvGrpSpPr/>
            <p:nvPr/>
          </p:nvGrpSpPr>
          <p:grpSpPr>
            <a:xfrm>
              <a:off x="4222377" y="2815143"/>
              <a:ext cx="1097280" cy="685800"/>
              <a:chOff x="6771067" y="4966859"/>
              <a:chExt cx="1097280" cy="685800"/>
            </a:xfrm>
          </p:grpSpPr>
          <p:sp>
            <p:nvSpPr>
              <p:cNvPr id="354" name="Rectangle: Rounded Corners 353">
                <a:extLst>
                  <a:ext uri="{FF2B5EF4-FFF2-40B4-BE49-F238E27FC236}">
                    <a16:creationId xmlns:a16="http://schemas.microsoft.com/office/drawing/2014/main" id="{19245D13-BC69-BDC7-DBA6-D9D27435010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5" name="Oval 354">
                <a:extLst>
                  <a:ext uri="{FF2B5EF4-FFF2-40B4-BE49-F238E27FC236}">
                    <a16:creationId xmlns:a16="http://schemas.microsoft.com/office/drawing/2014/main" id="{0ED33611-5B7C-3D6F-BB1D-8F11BEA862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5" name="Group 244">
              <a:extLst>
                <a:ext uri="{FF2B5EF4-FFF2-40B4-BE49-F238E27FC236}">
                  <a16:creationId xmlns:a16="http://schemas.microsoft.com/office/drawing/2014/main" id="{CF0CED7B-6269-58B9-892C-1F213B278859}"/>
                </a:ext>
              </a:extLst>
            </p:cNvPr>
            <p:cNvGrpSpPr/>
            <p:nvPr/>
          </p:nvGrpSpPr>
          <p:grpSpPr>
            <a:xfrm>
              <a:off x="2941918" y="5558343"/>
              <a:ext cx="1097280" cy="685800"/>
              <a:chOff x="6771067" y="4966859"/>
              <a:chExt cx="1097280" cy="685800"/>
            </a:xfrm>
          </p:grpSpPr>
          <p:sp>
            <p:nvSpPr>
              <p:cNvPr id="352" name="Rectangle: Rounded Corners 351">
                <a:extLst>
                  <a:ext uri="{FF2B5EF4-FFF2-40B4-BE49-F238E27FC236}">
                    <a16:creationId xmlns:a16="http://schemas.microsoft.com/office/drawing/2014/main" id="{30FBE3B5-41CC-A1BC-4872-F95559D1E96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3" name="Oval 352">
                <a:extLst>
                  <a:ext uri="{FF2B5EF4-FFF2-40B4-BE49-F238E27FC236}">
                    <a16:creationId xmlns:a16="http://schemas.microsoft.com/office/drawing/2014/main" id="{842DA4D9-E2EA-3C6B-20C4-4086BBB3EE9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6" name="Group 245">
              <a:extLst>
                <a:ext uri="{FF2B5EF4-FFF2-40B4-BE49-F238E27FC236}">
                  <a16:creationId xmlns:a16="http://schemas.microsoft.com/office/drawing/2014/main" id="{4892CB53-14FA-3B2C-7DA7-8CB6EA92D78C}"/>
                </a:ext>
              </a:extLst>
            </p:cNvPr>
            <p:cNvGrpSpPr/>
            <p:nvPr/>
          </p:nvGrpSpPr>
          <p:grpSpPr>
            <a:xfrm>
              <a:off x="2941918" y="4643943"/>
              <a:ext cx="1097280" cy="685800"/>
              <a:chOff x="6771067" y="4966859"/>
              <a:chExt cx="1097280" cy="685800"/>
            </a:xfrm>
          </p:grpSpPr>
          <p:sp>
            <p:nvSpPr>
              <p:cNvPr id="350" name="Rectangle: Rounded Corners 349">
                <a:extLst>
                  <a:ext uri="{FF2B5EF4-FFF2-40B4-BE49-F238E27FC236}">
                    <a16:creationId xmlns:a16="http://schemas.microsoft.com/office/drawing/2014/main" id="{8222DC32-7A6C-EA0E-FE3B-FE117F8AF4B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1" name="Oval 350">
                <a:extLst>
                  <a:ext uri="{FF2B5EF4-FFF2-40B4-BE49-F238E27FC236}">
                    <a16:creationId xmlns:a16="http://schemas.microsoft.com/office/drawing/2014/main" id="{07B80EB4-DBCC-7F11-94EA-0209F1A031C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7" name="Group 246">
              <a:extLst>
                <a:ext uri="{FF2B5EF4-FFF2-40B4-BE49-F238E27FC236}">
                  <a16:creationId xmlns:a16="http://schemas.microsoft.com/office/drawing/2014/main" id="{18707946-5CCC-E593-DD6B-6B2FC5D7E209}"/>
                </a:ext>
              </a:extLst>
            </p:cNvPr>
            <p:cNvGrpSpPr/>
            <p:nvPr/>
          </p:nvGrpSpPr>
          <p:grpSpPr>
            <a:xfrm>
              <a:off x="2941918" y="3729543"/>
              <a:ext cx="1097280" cy="685800"/>
              <a:chOff x="6771067" y="4966859"/>
              <a:chExt cx="1097280" cy="685800"/>
            </a:xfrm>
          </p:grpSpPr>
          <p:sp>
            <p:nvSpPr>
              <p:cNvPr id="348" name="Rectangle: Rounded Corners 347">
                <a:extLst>
                  <a:ext uri="{FF2B5EF4-FFF2-40B4-BE49-F238E27FC236}">
                    <a16:creationId xmlns:a16="http://schemas.microsoft.com/office/drawing/2014/main" id="{24F7CD0D-7F78-683A-DD2D-E84FE0ABBF4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9" name="Oval 348">
                <a:extLst>
                  <a:ext uri="{FF2B5EF4-FFF2-40B4-BE49-F238E27FC236}">
                    <a16:creationId xmlns:a16="http://schemas.microsoft.com/office/drawing/2014/main" id="{1D983AED-A474-6580-9B9D-6D8C44B3DA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8" name="Group 247">
              <a:extLst>
                <a:ext uri="{FF2B5EF4-FFF2-40B4-BE49-F238E27FC236}">
                  <a16:creationId xmlns:a16="http://schemas.microsoft.com/office/drawing/2014/main" id="{AB18BEAF-1B9B-EAB6-3DFD-F678A52688AE}"/>
                </a:ext>
              </a:extLst>
            </p:cNvPr>
            <p:cNvGrpSpPr/>
            <p:nvPr/>
          </p:nvGrpSpPr>
          <p:grpSpPr>
            <a:xfrm>
              <a:off x="2941918" y="2815143"/>
              <a:ext cx="1097280" cy="685800"/>
              <a:chOff x="6771067" y="4966859"/>
              <a:chExt cx="1097280" cy="685800"/>
            </a:xfrm>
          </p:grpSpPr>
          <p:sp>
            <p:nvSpPr>
              <p:cNvPr id="346" name="Rectangle: Rounded Corners 345">
                <a:extLst>
                  <a:ext uri="{FF2B5EF4-FFF2-40B4-BE49-F238E27FC236}">
                    <a16:creationId xmlns:a16="http://schemas.microsoft.com/office/drawing/2014/main" id="{3FE99B4D-598E-E02F-0FCD-614A6E2F9905}"/>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7" name="Oval 346">
                <a:extLst>
                  <a:ext uri="{FF2B5EF4-FFF2-40B4-BE49-F238E27FC236}">
                    <a16:creationId xmlns:a16="http://schemas.microsoft.com/office/drawing/2014/main" id="{955F68A4-5058-F479-9624-9362C8E47C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9" name="Group 248">
              <a:extLst>
                <a:ext uri="{FF2B5EF4-FFF2-40B4-BE49-F238E27FC236}">
                  <a16:creationId xmlns:a16="http://schemas.microsoft.com/office/drawing/2014/main" id="{08E7D000-3250-6481-621D-BE45B156972A}"/>
                </a:ext>
              </a:extLst>
            </p:cNvPr>
            <p:cNvGrpSpPr/>
            <p:nvPr/>
          </p:nvGrpSpPr>
          <p:grpSpPr>
            <a:xfrm>
              <a:off x="1661459" y="4643943"/>
              <a:ext cx="1097280" cy="685800"/>
              <a:chOff x="6771067" y="4966859"/>
              <a:chExt cx="1097280" cy="685800"/>
            </a:xfrm>
          </p:grpSpPr>
          <p:sp>
            <p:nvSpPr>
              <p:cNvPr id="344" name="Rectangle: Rounded Corners 343">
                <a:extLst>
                  <a:ext uri="{FF2B5EF4-FFF2-40B4-BE49-F238E27FC236}">
                    <a16:creationId xmlns:a16="http://schemas.microsoft.com/office/drawing/2014/main" id="{D496DEAD-0656-6AB5-BD1B-D7183C3DB5A7}"/>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5" name="Oval 344">
                <a:extLst>
                  <a:ext uri="{FF2B5EF4-FFF2-40B4-BE49-F238E27FC236}">
                    <a16:creationId xmlns:a16="http://schemas.microsoft.com/office/drawing/2014/main" id="{333AF774-C356-6DF8-50AC-DC1BE7379A2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0" name="Group 249">
              <a:extLst>
                <a:ext uri="{FF2B5EF4-FFF2-40B4-BE49-F238E27FC236}">
                  <a16:creationId xmlns:a16="http://schemas.microsoft.com/office/drawing/2014/main" id="{A2EDA5FA-9537-C539-108E-5D55CB1CD83F}"/>
                </a:ext>
              </a:extLst>
            </p:cNvPr>
            <p:cNvGrpSpPr/>
            <p:nvPr/>
          </p:nvGrpSpPr>
          <p:grpSpPr>
            <a:xfrm>
              <a:off x="1661459" y="3729543"/>
              <a:ext cx="1097280" cy="685800"/>
              <a:chOff x="6771067" y="4966859"/>
              <a:chExt cx="1097280" cy="685800"/>
            </a:xfrm>
          </p:grpSpPr>
          <p:sp>
            <p:nvSpPr>
              <p:cNvPr id="342" name="Rectangle: Rounded Corners 341">
                <a:extLst>
                  <a:ext uri="{FF2B5EF4-FFF2-40B4-BE49-F238E27FC236}">
                    <a16:creationId xmlns:a16="http://schemas.microsoft.com/office/drawing/2014/main" id="{B332D5F1-09F7-C5A3-43D1-0A925B27362F}"/>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3" name="Oval 342">
                <a:extLst>
                  <a:ext uri="{FF2B5EF4-FFF2-40B4-BE49-F238E27FC236}">
                    <a16:creationId xmlns:a16="http://schemas.microsoft.com/office/drawing/2014/main" id="{084B08CD-3896-60A5-CFD7-06B03B9BB3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1" name="Group 250">
              <a:extLst>
                <a:ext uri="{FF2B5EF4-FFF2-40B4-BE49-F238E27FC236}">
                  <a16:creationId xmlns:a16="http://schemas.microsoft.com/office/drawing/2014/main" id="{6410FD96-67AF-506F-B49E-E6D94543C866}"/>
                </a:ext>
              </a:extLst>
            </p:cNvPr>
            <p:cNvGrpSpPr/>
            <p:nvPr/>
          </p:nvGrpSpPr>
          <p:grpSpPr>
            <a:xfrm>
              <a:off x="1661459" y="2815143"/>
              <a:ext cx="1097280" cy="685800"/>
              <a:chOff x="6771067" y="4966859"/>
              <a:chExt cx="1097280" cy="685800"/>
            </a:xfrm>
          </p:grpSpPr>
          <p:sp>
            <p:nvSpPr>
              <p:cNvPr id="340" name="Rectangle: Rounded Corners 339">
                <a:extLst>
                  <a:ext uri="{FF2B5EF4-FFF2-40B4-BE49-F238E27FC236}">
                    <a16:creationId xmlns:a16="http://schemas.microsoft.com/office/drawing/2014/main" id="{5EEA5F8E-CB20-BDC4-74A8-133226D35D0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1" name="Oval 340">
                <a:extLst>
                  <a:ext uri="{FF2B5EF4-FFF2-40B4-BE49-F238E27FC236}">
                    <a16:creationId xmlns:a16="http://schemas.microsoft.com/office/drawing/2014/main" id="{FFC30C58-CA78-FBB8-5133-411B8FB14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2" name="Group 251">
              <a:extLst>
                <a:ext uri="{FF2B5EF4-FFF2-40B4-BE49-F238E27FC236}">
                  <a16:creationId xmlns:a16="http://schemas.microsoft.com/office/drawing/2014/main" id="{0E0764CD-7CFF-C3E7-575F-E8F61FED0ED5}"/>
                </a:ext>
              </a:extLst>
            </p:cNvPr>
            <p:cNvGrpSpPr/>
            <p:nvPr/>
          </p:nvGrpSpPr>
          <p:grpSpPr>
            <a:xfrm>
              <a:off x="381000" y="3729543"/>
              <a:ext cx="1097280" cy="685800"/>
              <a:chOff x="6771067" y="4966859"/>
              <a:chExt cx="1097280" cy="685800"/>
            </a:xfrm>
          </p:grpSpPr>
          <p:sp>
            <p:nvSpPr>
              <p:cNvPr id="338" name="Rectangle: Rounded Corners 337">
                <a:extLst>
                  <a:ext uri="{FF2B5EF4-FFF2-40B4-BE49-F238E27FC236}">
                    <a16:creationId xmlns:a16="http://schemas.microsoft.com/office/drawing/2014/main" id="{B4229AA6-DA29-2221-51AF-163467FC4661}"/>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9" name="Oval 338">
                <a:extLst>
                  <a:ext uri="{FF2B5EF4-FFF2-40B4-BE49-F238E27FC236}">
                    <a16:creationId xmlns:a16="http://schemas.microsoft.com/office/drawing/2014/main" id="{293295D5-C3AD-2976-FF4A-BFD3CA8483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3" name="Group 252">
              <a:extLst>
                <a:ext uri="{FF2B5EF4-FFF2-40B4-BE49-F238E27FC236}">
                  <a16:creationId xmlns:a16="http://schemas.microsoft.com/office/drawing/2014/main" id="{05279988-8002-3B54-37E9-2B8CB0A4616C}"/>
                </a:ext>
              </a:extLst>
            </p:cNvPr>
            <p:cNvGrpSpPr/>
            <p:nvPr/>
          </p:nvGrpSpPr>
          <p:grpSpPr>
            <a:xfrm>
              <a:off x="381000" y="2815143"/>
              <a:ext cx="1097280" cy="685800"/>
              <a:chOff x="6771067" y="4966859"/>
              <a:chExt cx="1097280" cy="685800"/>
            </a:xfrm>
          </p:grpSpPr>
          <p:sp>
            <p:nvSpPr>
              <p:cNvPr id="336" name="Rectangle: Rounded Corners 335">
                <a:extLst>
                  <a:ext uri="{FF2B5EF4-FFF2-40B4-BE49-F238E27FC236}">
                    <a16:creationId xmlns:a16="http://schemas.microsoft.com/office/drawing/2014/main" id="{BA74FA82-54C4-09CA-A526-63F4DA2FDD3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7" name="Oval 336">
                <a:extLst>
                  <a:ext uri="{FF2B5EF4-FFF2-40B4-BE49-F238E27FC236}">
                    <a16:creationId xmlns:a16="http://schemas.microsoft.com/office/drawing/2014/main" id="{1EFC02F4-A158-68E6-4AE2-618331269CA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4" name="Group 253">
              <a:extLst>
                <a:ext uri="{FF2B5EF4-FFF2-40B4-BE49-F238E27FC236}">
                  <a16:creationId xmlns:a16="http://schemas.microsoft.com/office/drawing/2014/main" id="{4D1AD465-F0DA-D109-54C4-C8923A2FA065}"/>
                </a:ext>
              </a:extLst>
            </p:cNvPr>
            <p:cNvGrpSpPr/>
            <p:nvPr/>
          </p:nvGrpSpPr>
          <p:grpSpPr>
            <a:xfrm>
              <a:off x="10624674" y="4643943"/>
              <a:ext cx="1097280" cy="685800"/>
              <a:chOff x="6771067" y="4966859"/>
              <a:chExt cx="1097280" cy="685800"/>
            </a:xfrm>
          </p:grpSpPr>
          <p:sp>
            <p:nvSpPr>
              <p:cNvPr id="334" name="Rectangle: Rounded Corners 333">
                <a:extLst>
                  <a:ext uri="{FF2B5EF4-FFF2-40B4-BE49-F238E27FC236}">
                    <a16:creationId xmlns:a16="http://schemas.microsoft.com/office/drawing/2014/main" id="{49B17574-54B7-A949-2B87-55134DAAACF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5" name="Oval 334">
                <a:extLst>
                  <a:ext uri="{FF2B5EF4-FFF2-40B4-BE49-F238E27FC236}">
                    <a16:creationId xmlns:a16="http://schemas.microsoft.com/office/drawing/2014/main" id="{493AF295-3C7C-2915-2333-D480EEAA1C0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5" name="Group 254">
              <a:extLst>
                <a:ext uri="{FF2B5EF4-FFF2-40B4-BE49-F238E27FC236}">
                  <a16:creationId xmlns:a16="http://schemas.microsoft.com/office/drawing/2014/main" id="{A832957C-B24A-5573-20FB-8836DD08F43C}"/>
                </a:ext>
              </a:extLst>
            </p:cNvPr>
            <p:cNvGrpSpPr/>
            <p:nvPr/>
          </p:nvGrpSpPr>
          <p:grpSpPr>
            <a:xfrm>
              <a:off x="10624674" y="3729543"/>
              <a:ext cx="1097280" cy="685800"/>
              <a:chOff x="6771067" y="4966859"/>
              <a:chExt cx="1097280" cy="685800"/>
            </a:xfrm>
          </p:grpSpPr>
          <p:sp>
            <p:nvSpPr>
              <p:cNvPr id="332" name="Rectangle: Rounded Corners 331">
                <a:extLst>
                  <a:ext uri="{FF2B5EF4-FFF2-40B4-BE49-F238E27FC236}">
                    <a16:creationId xmlns:a16="http://schemas.microsoft.com/office/drawing/2014/main" id="{2B68E756-6A30-A11C-D5DC-7BFE6A2027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3" name="Oval 332">
                <a:extLst>
                  <a:ext uri="{FF2B5EF4-FFF2-40B4-BE49-F238E27FC236}">
                    <a16:creationId xmlns:a16="http://schemas.microsoft.com/office/drawing/2014/main" id="{56C657A2-EAF5-B7F8-27D7-EF0CBE3C46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6" name="Group 255">
              <a:extLst>
                <a:ext uri="{FF2B5EF4-FFF2-40B4-BE49-F238E27FC236}">
                  <a16:creationId xmlns:a16="http://schemas.microsoft.com/office/drawing/2014/main" id="{547F4685-428F-61CB-8E48-A0BB19E09F88}"/>
                </a:ext>
              </a:extLst>
            </p:cNvPr>
            <p:cNvGrpSpPr/>
            <p:nvPr/>
          </p:nvGrpSpPr>
          <p:grpSpPr>
            <a:xfrm>
              <a:off x="10624674" y="2815143"/>
              <a:ext cx="1097280" cy="685800"/>
              <a:chOff x="6771067" y="4966859"/>
              <a:chExt cx="1097280" cy="685800"/>
            </a:xfrm>
          </p:grpSpPr>
          <p:sp>
            <p:nvSpPr>
              <p:cNvPr id="330" name="Rectangle: Rounded Corners 329">
                <a:extLst>
                  <a:ext uri="{FF2B5EF4-FFF2-40B4-BE49-F238E27FC236}">
                    <a16:creationId xmlns:a16="http://schemas.microsoft.com/office/drawing/2014/main" id="{129D80FB-018B-44E2-5E4D-C2C0B4F9985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1" name="Oval 330">
                <a:extLst>
                  <a:ext uri="{FF2B5EF4-FFF2-40B4-BE49-F238E27FC236}">
                    <a16:creationId xmlns:a16="http://schemas.microsoft.com/office/drawing/2014/main" id="{EC17A21C-86D5-25CA-AA08-9BD6CF6C884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7" name="Straight Arrow Connector 256">
              <a:extLst>
                <a:ext uri="{FF2B5EF4-FFF2-40B4-BE49-F238E27FC236}">
                  <a16:creationId xmlns:a16="http://schemas.microsoft.com/office/drawing/2014/main" id="{269BC24A-6C3D-6A1A-958F-9543E6D49E77}"/>
                </a:ext>
              </a:extLst>
            </p:cNvPr>
            <p:cNvCxnSpPr>
              <a:stCxn id="396" idx="3"/>
              <a:endCxn id="3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A027F6C9-9F24-9D0B-CA0B-10973EE75C55}"/>
                </a:ext>
              </a:extLst>
            </p:cNvPr>
            <p:cNvCxnSpPr>
              <a:stCxn id="380" idx="3"/>
              <a:endCxn id="382"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8054DA90-7650-858C-68FF-17BFD13CBCBF}"/>
                </a:ext>
              </a:extLst>
            </p:cNvPr>
            <p:cNvCxnSpPr>
              <a:stCxn id="382" idx="3"/>
              <a:endCxn id="38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BEAFFDDB-A7DD-AEE0-C728-C64A93C94C28}"/>
                </a:ext>
              </a:extLst>
            </p:cNvPr>
            <p:cNvCxnSpPr>
              <a:stCxn id="384" idx="3"/>
              <a:endCxn id="386"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9B6BB7F8-6B1B-56CF-AF2D-E82E626DA7C1}"/>
                </a:ext>
              </a:extLst>
            </p:cNvPr>
            <p:cNvCxnSpPr>
              <a:stCxn id="386" idx="3"/>
              <a:endCxn id="388"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A171C33E-8D00-E8BD-7C45-FC193B4EC9FB}"/>
                </a:ext>
              </a:extLst>
            </p:cNvPr>
            <p:cNvCxnSpPr>
              <a:stCxn id="388" idx="3"/>
              <a:endCxn id="390"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AE6B7912-8D97-C44D-D4DB-931D027C9FA5}"/>
                </a:ext>
              </a:extLst>
            </p:cNvPr>
            <p:cNvCxnSpPr>
              <a:cxnSpLocks/>
              <a:stCxn id="390" idx="3"/>
              <a:endCxn id="392"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168B666F-A35F-8452-82F9-B8443817532C}"/>
                </a:ext>
              </a:extLst>
            </p:cNvPr>
            <p:cNvCxnSpPr>
              <a:stCxn id="392" idx="3"/>
              <a:endCxn id="394"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F48AA136-9E36-0CE8-2A09-7B12BE5A435A}"/>
                </a:ext>
              </a:extLst>
            </p:cNvPr>
            <p:cNvGrpSpPr/>
            <p:nvPr/>
          </p:nvGrpSpPr>
          <p:grpSpPr>
            <a:xfrm>
              <a:off x="1035384" y="2338345"/>
              <a:ext cx="10070573" cy="210099"/>
              <a:chOff x="1035384" y="2037802"/>
              <a:chExt cx="10070573" cy="210099"/>
            </a:xfrm>
          </p:grpSpPr>
          <p:cxnSp>
            <p:nvCxnSpPr>
              <p:cNvPr id="266" name="Straight Connector 265">
                <a:extLst>
                  <a:ext uri="{FF2B5EF4-FFF2-40B4-BE49-F238E27FC236}">
                    <a16:creationId xmlns:a16="http://schemas.microsoft.com/office/drawing/2014/main" id="{94749216-9516-1054-CF8E-E79D2C5F0AA7}"/>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56F0F2F-58E7-8558-56C5-D0670206D66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11C404A-58FC-DA46-D6F2-B42652B1144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3FF2B6-709A-3CA7-CF48-2FE4131FDB34}"/>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4F3510D-A9E6-BBF9-32B7-3D32C443E25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16EBDDC-24EF-E77C-40F9-3838E658D71B}"/>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59882A3-B266-1B29-9071-B5FE71590421}"/>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1E08026A-01E0-B17D-A9CF-BC7A5256CE0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D9D7F684-1805-3B5E-1B08-F2B62B148C89}"/>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AEC6268A-A952-5232-212A-C177AF829872}"/>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9472D49F-05A1-1837-B39D-6A0A00A19BD1}"/>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02D35512-6264-F77E-E038-24C8EE40496C}"/>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7CA6C76A-BEFA-FC39-B5C7-4827D16E4EE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39A4310-0C93-1985-BD11-F440A1C59AA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07474166-490F-D865-040E-B5731AEAB9E3}"/>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A7F898CE-6FDC-D3DA-482D-79097912A2EB}"/>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7BB0CD5D-54BB-D9BC-D747-ECC26B3B237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137F32C6-B9A4-DEBD-9068-CC205B03CBA9}"/>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EABF54FC-A074-EB9C-4E3D-C4F417A244B8}"/>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F82C94AA-7979-37E8-CCC6-28890400D682}"/>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13F27AD3-E169-BA80-45BF-B973C17C0EE8}"/>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D413776-E1AA-4CA7-8B84-A6C2CE69A174}"/>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CB4CAB18-9561-6976-7F06-5ECDFFE67C1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59614203-ADA5-FEB6-D949-431C8D4183BE}"/>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A061986-4668-C139-E575-9869DD6C17EE}"/>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551531C-514B-59E6-0037-C387F0EA312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EEF4E2BF-65C2-2610-D4BD-6FD6B4F6D028}"/>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00BB8839-AC35-4B21-3AF4-64F621FF8CE8}"/>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8109DC2-BA0F-19E6-118D-1173A8C453C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49BAB66-B740-2D55-50E8-A153198ADE4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D24585DA-5EF2-0CA6-814B-6CAB12A51773}"/>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1" name="Straight Arrow Connector 400">
            <a:extLst>
              <a:ext uri="{FF2B5EF4-FFF2-40B4-BE49-F238E27FC236}">
                <a16:creationId xmlns:a16="http://schemas.microsoft.com/office/drawing/2014/main" id="{0BE09E38-E9F1-72B2-D1FB-9871EE7A7A46}"/>
              </a:ext>
            </a:extLst>
          </p:cNvPr>
          <p:cNvCxnSpPr>
            <a:cxnSpLocks/>
            <a:endCxn id="438" idx="1"/>
          </p:cNvCxnSpPr>
          <p:nvPr/>
        </p:nvCxnSpPr>
        <p:spPr>
          <a:xfrm flipH="1" flipV="1">
            <a:off x="3684366" y="1612593"/>
            <a:ext cx="2141371" cy="165417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DB1B8516-E3B5-8494-E85B-CD91EBF88E5F}"/>
              </a:ext>
            </a:extLst>
          </p:cNvPr>
          <p:cNvCxnSpPr>
            <a:cxnSpLocks/>
            <a:endCxn id="438" idx="1"/>
          </p:cNvCxnSpPr>
          <p:nvPr/>
        </p:nvCxnSpPr>
        <p:spPr>
          <a:xfrm flipH="1" flipV="1">
            <a:off x="3684366" y="1612593"/>
            <a:ext cx="2395865" cy="256857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E84704BD-AFE6-9AF2-3630-F368BD3375A3}"/>
              </a:ext>
            </a:extLst>
          </p:cNvPr>
          <p:cNvCxnSpPr>
            <a:cxnSpLocks/>
            <a:endCxn id="438" idx="1"/>
          </p:cNvCxnSpPr>
          <p:nvPr/>
        </p:nvCxnSpPr>
        <p:spPr>
          <a:xfrm flipH="1" flipV="1">
            <a:off x="3684366" y="1612593"/>
            <a:ext cx="805071" cy="256857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45F17B2-AD3B-9142-7D18-3C24A251D42C}"/>
              </a:ext>
            </a:extLst>
          </p:cNvPr>
          <p:cNvCxnSpPr>
            <a:cxnSpLocks/>
            <a:stCxn id="448" idx="0"/>
            <a:endCxn id="438" idx="1"/>
          </p:cNvCxnSpPr>
          <p:nvPr/>
        </p:nvCxnSpPr>
        <p:spPr>
          <a:xfrm flipH="1" flipV="1">
            <a:off x="3684366" y="1612593"/>
            <a:ext cx="6199301" cy="134644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44BDDC73-5BA7-736F-CB6E-A0E53DAFBD7E}"/>
              </a:ext>
            </a:extLst>
          </p:cNvPr>
          <p:cNvCxnSpPr>
            <a:cxnSpLocks/>
            <a:stCxn id="366" idx="0"/>
            <a:endCxn id="438" idx="1"/>
          </p:cNvCxnSpPr>
          <p:nvPr/>
        </p:nvCxnSpPr>
        <p:spPr>
          <a:xfrm flipH="1" flipV="1">
            <a:off x="3684366" y="1612593"/>
            <a:ext cx="3647569" cy="134091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15F59450-1E83-8CE0-D8E8-052DCB6F53A2}"/>
              </a:ext>
            </a:extLst>
          </p:cNvPr>
          <p:cNvCxnSpPr>
            <a:cxnSpLocks/>
            <a:endCxn id="438" idx="1"/>
          </p:cNvCxnSpPr>
          <p:nvPr/>
        </p:nvCxnSpPr>
        <p:spPr>
          <a:xfrm flipH="1" flipV="1">
            <a:off x="3684366" y="1612593"/>
            <a:ext cx="2167265" cy="348297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9" name="Group 408">
            <a:extLst>
              <a:ext uri="{FF2B5EF4-FFF2-40B4-BE49-F238E27FC236}">
                <a16:creationId xmlns:a16="http://schemas.microsoft.com/office/drawing/2014/main" id="{DE3C92C4-4CD5-0A4E-EC3C-09805523D4CF}"/>
              </a:ext>
            </a:extLst>
          </p:cNvPr>
          <p:cNvGrpSpPr/>
          <p:nvPr/>
        </p:nvGrpSpPr>
        <p:grpSpPr>
          <a:xfrm>
            <a:off x="237961" y="697763"/>
            <a:ext cx="11483993" cy="740907"/>
            <a:chOff x="250807" y="379412"/>
            <a:chExt cx="11483993" cy="740907"/>
          </a:xfrm>
        </p:grpSpPr>
        <p:sp>
          <p:nvSpPr>
            <p:cNvPr id="410" name="Rectangle 409">
              <a:extLst>
                <a:ext uri="{FF2B5EF4-FFF2-40B4-BE49-F238E27FC236}">
                  <a16:creationId xmlns:a16="http://schemas.microsoft.com/office/drawing/2014/main" id="{5A9C82A4-AF78-890A-0945-EF5500598E4F}"/>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1" name="Rectangle 410">
              <a:extLst>
                <a:ext uri="{FF2B5EF4-FFF2-40B4-BE49-F238E27FC236}">
                  <a16:creationId xmlns:a16="http://schemas.microsoft.com/office/drawing/2014/main" id="{6B690801-6DDF-2242-BECA-8FBA8FDB09E9}"/>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2" name="Rectangle 411">
              <a:extLst>
                <a:ext uri="{FF2B5EF4-FFF2-40B4-BE49-F238E27FC236}">
                  <a16:creationId xmlns:a16="http://schemas.microsoft.com/office/drawing/2014/main" id="{118E3524-6B72-8684-C4ED-2BD6516BFC51}"/>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8" name="Rectangle 427">
              <a:extLst>
                <a:ext uri="{FF2B5EF4-FFF2-40B4-BE49-F238E27FC236}">
                  <a16:creationId xmlns:a16="http://schemas.microsoft.com/office/drawing/2014/main" id="{A418567B-8977-FB0E-5584-DECE882D8E3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9" name="Rectangle 428">
              <a:extLst>
                <a:ext uri="{FF2B5EF4-FFF2-40B4-BE49-F238E27FC236}">
                  <a16:creationId xmlns:a16="http://schemas.microsoft.com/office/drawing/2014/main" id="{A8398354-1439-AD09-9F7B-703FB362E486}"/>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30" name="Oval 429">
              <a:extLst>
                <a:ext uri="{FF2B5EF4-FFF2-40B4-BE49-F238E27FC236}">
                  <a16:creationId xmlns:a16="http://schemas.microsoft.com/office/drawing/2014/main" id="{52F3ECF5-6243-252C-12FA-8FE50072CEE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31" name="Pentagon 430">
              <a:extLst>
                <a:ext uri="{FF2B5EF4-FFF2-40B4-BE49-F238E27FC236}">
                  <a16:creationId xmlns:a16="http://schemas.microsoft.com/office/drawing/2014/main" id="{88BFD670-462E-E578-D6DD-E5DE3000B62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32" name="Pentagon 431">
              <a:extLst>
                <a:ext uri="{FF2B5EF4-FFF2-40B4-BE49-F238E27FC236}">
                  <a16:creationId xmlns:a16="http://schemas.microsoft.com/office/drawing/2014/main" id="{6E6F3376-595A-3D48-094D-E2859A59103F}"/>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33" name="Pentagon 432">
              <a:extLst>
                <a:ext uri="{FF2B5EF4-FFF2-40B4-BE49-F238E27FC236}">
                  <a16:creationId xmlns:a16="http://schemas.microsoft.com/office/drawing/2014/main" id="{1E692CA3-7FE9-AAE6-D40E-A7CA57FDD64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34" name="Pentagon 433">
              <a:extLst>
                <a:ext uri="{FF2B5EF4-FFF2-40B4-BE49-F238E27FC236}">
                  <a16:creationId xmlns:a16="http://schemas.microsoft.com/office/drawing/2014/main" id="{DD2E887B-8974-F0B8-93B8-7A3C0F74073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5" name="Pentagon 434">
              <a:extLst>
                <a:ext uri="{FF2B5EF4-FFF2-40B4-BE49-F238E27FC236}">
                  <a16:creationId xmlns:a16="http://schemas.microsoft.com/office/drawing/2014/main" id="{38302F00-D611-05E1-4503-3777C16AB269}"/>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6" name="Pentagon 435">
              <a:extLst>
                <a:ext uri="{FF2B5EF4-FFF2-40B4-BE49-F238E27FC236}">
                  <a16:creationId xmlns:a16="http://schemas.microsoft.com/office/drawing/2014/main" id="{425575B2-BB1A-1887-E629-64B9112C287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7" name="Pentagon 436">
              <a:extLst>
                <a:ext uri="{FF2B5EF4-FFF2-40B4-BE49-F238E27FC236}">
                  <a16:creationId xmlns:a16="http://schemas.microsoft.com/office/drawing/2014/main" id="{99E9402B-FD01-78DA-2D6E-C0A9A2C41AE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438" name="Left Brace 437">
            <a:extLst>
              <a:ext uri="{FF2B5EF4-FFF2-40B4-BE49-F238E27FC236}">
                <a16:creationId xmlns:a16="http://schemas.microsoft.com/office/drawing/2014/main" id="{760F12F2-600B-9D08-C67D-9CB328D995BF}"/>
              </a:ext>
            </a:extLst>
          </p:cNvPr>
          <p:cNvSpPr/>
          <p:nvPr/>
        </p:nvSpPr>
        <p:spPr>
          <a:xfrm rot="16200000">
            <a:off x="3531007" y="1209953"/>
            <a:ext cx="306717" cy="498562"/>
          </a:xfrm>
          <a:prstGeom prst="leftBrace">
            <a:avLst>
              <a:gd name="adj1" fmla="val 8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40" name="Straight Arrow Connector 439">
            <a:extLst>
              <a:ext uri="{FF2B5EF4-FFF2-40B4-BE49-F238E27FC236}">
                <a16:creationId xmlns:a16="http://schemas.microsoft.com/office/drawing/2014/main" id="{48E13D7B-A656-71B4-430B-423A18B963AD}"/>
              </a:ext>
            </a:extLst>
          </p:cNvPr>
          <p:cNvCxnSpPr>
            <a:cxnSpLocks/>
            <a:stCxn id="368" idx="0"/>
            <a:endCxn id="438" idx="1"/>
          </p:cNvCxnSpPr>
          <p:nvPr/>
        </p:nvCxnSpPr>
        <p:spPr>
          <a:xfrm flipH="1" flipV="1">
            <a:off x="3684366" y="1612593"/>
            <a:ext cx="3647569" cy="225531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41" name="Group 440">
            <a:extLst>
              <a:ext uri="{FF2B5EF4-FFF2-40B4-BE49-F238E27FC236}">
                <a16:creationId xmlns:a16="http://schemas.microsoft.com/office/drawing/2014/main" id="{398A48EA-2767-1D67-7798-B743338F395F}"/>
              </a:ext>
            </a:extLst>
          </p:cNvPr>
          <p:cNvGrpSpPr/>
          <p:nvPr/>
        </p:nvGrpSpPr>
        <p:grpSpPr>
          <a:xfrm>
            <a:off x="9335027" y="4782305"/>
            <a:ext cx="1097280" cy="685800"/>
            <a:chOff x="6771067" y="4966859"/>
            <a:chExt cx="1097280" cy="685800"/>
          </a:xfrm>
          <a:solidFill>
            <a:srgbClr val="D6DCE5"/>
          </a:solidFill>
        </p:grpSpPr>
        <p:sp>
          <p:nvSpPr>
            <p:cNvPr id="442" name="Rectangle: Rounded Corners 441">
              <a:extLst>
                <a:ext uri="{FF2B5EF4-FFF2-40B4-BE49-F238E27FC236}">
                  <a16:creationId xmlns:a16="http://schemas.microsoft.com/office/drawing/2014/main" id="{DEB2C900-8267-467C-1B81-ACA051F95334}"/>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43" name="Oval 442">
              <a:extLst>
                <a:ext uri="{FF2B5EF4-FFF2-40B4-BE49-F238E27FC236}">
                  <a16:creationId xmlns:a16="http://schemas.microsoft.com/office/drawing/2014/main" id="{BA11861F-CE85-6BEC-C7DC-C80729FB621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44" name="Group 443">
            <a:extLst>
              <a:ext uri="{FF2B5EF4-FFF2-40B4-BE49-F238E27FC236}">
                <a16:creationId xmlns:a16="http://schemas.microsoft.com/office/drawing/2014/main" id="{19A32E29-3635-737B-95EA-A1DDA192C153}"/>
              </a:ext>
            </a:extLst>
          </p:cNvPr>
          <p:cNvGrpSpPr/>
          <p:nvPr/>
        </p:nvGrpSpPr>
        <p:grpSpPr>
          <a:xfrm>
            <a:off x="9344213" y="3872171"/>
            <a:ext cx="1097280" cy="685800"/>
            <a:chOff x="6771067" y="4966859"/>
            <a:chExt cx="1097280" cy="685800"/>
          </a:xfrm>
          <a:solidFill>
            <a:srgbClr val="D6DCE5"/>
          </a:solidFill>
        </p:grpSpPr>
        <p:sp>
          <p:nvSpPr>
            <p:cNvPr id="445" name="Rectangle: Rounded Corners 444">
              <a:extLst>
                <a:ext uri="{FF2B5EF4-FFF2-40B4-BE49-F238E27FC236}">
                  <a16:creationId xmlns:a16="http://schemas.microsoft.com/office/drawing/2014/main" id="{7EDDD31F-97A4-534A-9E3B-83085D1938F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46" name="Oval 445">
              <a:extLst>
                <a:ext uri="{FF2B5EF4-FFF2-40B4-BE49-F238E27FC236}">
                  <a16:creationId xmlns:a16="http://schemas.microsoft.com/office/drawing/2014/main" id="{89CC44BB-AD1E-0BDF-7238-3C1A1D1CAC2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7" name="Group 446">
            <a:extLst>
              <a:ext uri="{FF2B5EF4-FFF2-40B4-BE49-F238E27FC236}">
                <a16:creationId xmlns:a16="http://schemas.microsoft.com/office/drawing/2014/main" id="{F8033A48-0673-F65B-AE3A-D1BF659FA609}"/>
              </a:ext>
            </a:extLst>
          </p:cNvPr>
          <p:cNvGrpSpPr/>
          <p:nvPr/>
        </p:nvGrpSpPr>
        <p:grpSpPr>
          <a:xfrm>
            <a:off x="9335027" y="2959038"/>
            <a:ext cx="1097280" cy="685800"/>
            <a:chOff x="6771067" y="4966859"/>
            <a:chExt cx="1097280" cy="685800"/>
          </a:xfrm>
          <a:solidFill>
            <a:srgbClr val="D6DCE5"/>
          </a:solidFill>
        </p:grpSpPr>
        <p:sp>
          <p:nvSpPr>
            <p:cNvPr id="448" name="Rectangle: Rounded Corners 447">
              <a:extLst>
                <a:ext uri="{FF2B5EF4-FFF2-40B4-BE49-F238E27FC236}">
                  <a16:creationId xmlns:a16="http://schemas.microsoft.com/office/drawing/2014/main" id="{CD8ECFF7-20DA-CA80-85D7-311F4444BA06}"/>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49" name="Oval 448">
              <a:extLst>
                <a:ext uri="{FF2B5EF4-FFF2-40B4-BE49-F238E27FC236}">
                  <a16:creationId xmlns:a16="http://schemas.microsoft.com/office/drawing/2014/main" id="{014B4EE7-FFAB-D041-4CCC-04CC46C65603}"/>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200" name="Straight Arrow Connector 199">
            <a:extLst>
              <a:ext uri="{FF2B5EF4-FFF2-40B4-BE49-F238E27FC236}">
                <a16:creationId xmlns:a16="http://schemas.microsoft.com/office/drawing/2014/main" id="{19ED5A08-0D9F-7BD7-557B-32E7D1629D2D}"/>
              </a:ext>
            </a:extLst>
          </p:cNvPr>
          <p:cNvCxnSpPr>
            <a:cxnSpLocks/>
            <a:stCxn id="340" idx="0"/>
            <a:endCxn id="438" idx="1"/>
          </p:cNvCxnSpPr>
          <p:nvPr/>
        </p:nvCxnSpPr>
        <p:spPr>
          <a:xfrm flipV="1">
            <a:off x="2210099" y="1612593"/>
            <a:ext cx="1474267" cy="134091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4BB5963E-1BB2-AF07-1C6B-D2DD7F8BA7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14"/>
            <a:ext cx="328029" cy="328029"/>
          </a:xfrm>
          <a:prstGeom prst="rect">
            <a:avLst/>
          </a:prstGeom>
        </p:spPr>
      </p:pic>
      <p:sp>
        <p:nvSpPr>
          <p:cNvPr id="3" name="Pentagon 2">
            <a:extLst>
              <a:ext uri="{FF2B5EF4-FFF2-40B4-BE49-F238E27FC236}">
                <a16:creationId xmlns:a16="http://schemas.microsoft.com/office/drawing/2014/main" id="{B44D2A6E-B883-A410-0C19-A9B6F986C73C}"/>
              </a:ext>
            </a:extLst>
          </p:cNvPr>
          <p:cNvSpPr/>
          <p:nvPr/>
        </p:nvSpPr>
        <p:spPr>
          <a:xfrm>
            <a:off x="11405156" y="1286139"/>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E97B8331-0C22-222E-D809-54E2F937176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78"/>
            <a:ext cx="390552" cy="390552"/>
          </a:xfrm>
          <a:prstGeom prst="rect">
            <a:avLst/>
          </a:prstGeom>
        </p:spPr>
      </p:pic>
    </p:spTree>
    <p:extLst>
      <p:ext uri="{BB962C8B-B14F-4D97-AF65-F5344CB8AC3E}">
        <p14:creationId xmlns:p14="http://schemas.microsoft.com/office/powerpoint/2010/main" val="731478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44D2-FD32-0A90-1E81-A3260AAFC27E}"/>
              </a:ext>
            </a:extLst>
          </p:cNvPr>
          <p:cNvSpPr>
            <a:spLocks noGrp="1"/>
          </p:cNvSpPr>
          <p:nvPr>
            <p:ph type="title"/>
          </p:nvPr>
        </p:nvSpPr>
        <p:spPr/>
        <p:txBody>
          <a:bodyPr>
            <a:noAutofit/>
          </a:bodyPr>
          <a:lstStyle/>
          <a:p>
            <a:r>
              <a:rPr lang="en-US" sz="3200" b="1" dirty="0"/>
              <a:t>Mid Planning Conference (MPC)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96</a:t>
            </a:fld>
            <a:endParaRPr lang="en-US" dirty="0"/>
          </a:p>
        </p:txBody>
      </p:sp>
      <p:grpSp>
        <p:nvGrpSpPr>
          <p:cNvPr id="193" name="Group 192">
            <a:extLst>
              <a:ext uri="{FF2B5EF4-FFF2-40B4-BE49-F238E27FC236}">
                <a16:creationId xmlns:a16="http://schemas.microsoft.com/office/drawing/2014/main" id="{821AACC0-D5A8-2C9F-C2C6-5B8D4F50400F}"/>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4245FA41-9747-457E-FD3A-5D86E9657D3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C6D64E9-E012-5025-8227-8DD89090FFE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A7E2AE00-D9FF-71F9-2037-116410D8948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FE2816-2F40-FA6C-C167-A2EB750183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31640680-E055-EAE3-A074-1399D63D3AE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A635CA01-D74E-D3DC-831C-63E1A9E028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D3B5B4E8-A89E-0ABF-3254-40EE458DB54F}"/>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6AA9A664-A3CD-F0EC-2625-9144DED87A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3CF155C-6585-41BD-7A12-96F54158295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8C9EAB70-1F83-02AF-69A4-5E5D3EC63032}"/>
                </a:ext>
              </a:extLst>
            </p:cNvPr>
            <p:cNvGrpSpPr/>
            <p:nvPr/>
          </p:nvGrpSpPr>
          <p:grpSpPr>
            <a:xfrm>
              <a:off x="381000" y="1547963"/>
              <a:ext cx="1097280" cy="799337"/>
              <a:chOff x="560065" y="5025296"/>
              <a:chExt cx="1097280" cy="799337"/>
            </a:xfrm>
          </p:grpSpPr>
          <p:sp>
            <p:nvSpPr>
              <p:cNvPr id="408" name="Rectangle: Rounded Corners 407">
                <a:extLst>
                  <a:ext uri="{FF2B5EF4-FFF2-40B4-BE49-F238E27FC236}">
                    <a16:creationId xmlns:a16="http://schemas.microsoft.com/office/drawing/2014/main" id="{1A2FAB6F-3B5B-FD01-FC29-A9472DEF03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9" name="Oval 408">
                <a:extLst>
                  <a:ext uri="{FF2B5EF4-FFF2-40B4-BE49-F238E27FC236}">
                    <a16:creationId xmlns:a16="http://schemas.microsoft.com/office/drawing/2014/main" id="{12CE2DA3-5232-8E66-459F-C9D4FB7CA25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3" name="Group 212">
              <a:extLst>
                <a:ext uri="{FF2B5EF4-FFF2-40B4-BE49-F238E27FC236}">
                  <a16:creationId xmlns:a16="http://schemas.microsoft.com/office/drawing/2014/main" id="{99D24739-6937-99AD-2046-29A21A8D2558}"/>
                </a:ext>
              </a:extLst>
            </p:cNvPr>
            <p:cNvGrpSpPr/>
            <p:nvPr/>
          </p:nvGrpSpPr>
          <p:grpSpPr>
            <a:xfrm>
              <a:off x="10624674" y="1552255"/>
              <a:ext cx="1097280" cy="799337"/>
              <a:chOff x="560065" y="5025296"/>
              <a:chExt cx="1097280" cy="799337"/>
            </a:xfrm>
          </p:grpSpPr>
          <p:sp>
            <p:nvSpPr>
              <p:cNvPr id="406" name="Rectangle: Rounded Corners 405">
                <a:extLst>
                  <a:ext uri="{FF2B5EF4-FFF2-40B4-BE49-F238E27FC236}">
                    <a16:creationId xmlns:a16="http://schemas.microsoft.com/office/drawing/2014/main" id="{7A2E8D29-9E02-5BB5-D7D1-122F04920A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7" name="Oval 406">
                <a:extLst>
                  <a:ext uri="{FF2B5EF4-FFF2-40B4-BE49-F238E27FC236}">
                    <a16:creationId xmlns:a16="http://schemas.microsoft.com/office/drawing/2014/main" id="{9034693B-0826-25B9-B19C-DF5FCEC6709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4" name="Group 213">
              <a:extLst>
                <a:ext uri="{FF2B5EF4-FFF2-40B4-BE49-F238E27FC236}">
                  <a16:creationId xmlns:a16="http://schemas.microsoft.com/office/drawing/2014/main" id="{FE98F45F-2E85-C031-5DB7-07ABE0B872D6}"/>
                </a:ext>
              </a:extLst>
            </p:cNvPr>
            <p:cNvGrpSpPr/>
            <p:nvPr/>
          </p:nvGrpSpPr>
          <p:grpSpPr>
            <a:xfrm>
              <a:off x="9344213" y="1552255"/>
              <a:ext cx="1097280" cy="799337"/>
              <a:chOff x="560065" y="5025296"/>
              <a:chExt cx="1097280" cy="799337"/>
            </a:xfrm>
          </p:grpSpPr>
          <p:sp>
            <p:nvSpPr>
              <p:cNvPr id="404" name="Rectangle: Rounded Corners 403">
                <a:extLst>
                  <a:ext uri="{FF2B5EF4-FFF2-40B4-BE49-F238E27FC236}">
                    <a16:creationId xmlns:a16="http://schemas.microsoft.com/office/drawing/2014/main" id="{9396B690-BEFE-6C84-5C02-290407EDE25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405" name="Oval 404">
                <a:extLst>
                  <a:ext uri="{FF2B5EF4-FFF2-40B4-BE49-F238E27FC236}">
                    <a16:creationId xmlns:a16="http://schemas.microsoft.com/office/drawing/2014/main" id="{33475557-07C4-1664-8095-2F0EDA6644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5" name="Group 214">
              <a:extLst>
                <a:ext uri="{FF2B5EF4-FFF2-40B4-BE49-F238E27FC236}">
                  <a16:creationId xmlns:a16="http://schemas.microsoft.com/office/drawing/2014/main" id="{DC23447F-EE6F-E879-D225-A97A06A31D28}"/>
                </a:ext>
              </a:extLst>
            </p:cNvPr>
            <p:cNvGrpSpPr/>
            <p:nvPr/>
          </p:nvGrpSpPr>
          <p:grpSpPr>
            <a:xfrm>
              <a:off x="8063754" y="1547963"/>
              <a:ext cx="1097280" cy="799337"/>
              <a:chOff x="560065" y="5025296"/>
              <a:chExt cx="1097280" cy="799337"/>
            </a:xfrm>
          </p:grpSpPr>
          <p:sp>
            <p:nvSpPr>
              <p:cNvPr id="402" name="Rectangle: Rounded Corners 401">
                <a:extLst>
                  <a:ext uri="{FF2B5EF4-FFF2-40B4-BE49-F238E27FC236}">
                    <a16:creationId xmlns:a16="http://schemas.microsoft.com/office/drawing/2014/main" id="{5215F3D7-5BE5-98B4-E247-8F3CE3324BD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403" name="Oval 402">
                <a:extLst>
                  <a:ext uri="{FF2B5EF4-FFF2-40B4-BE49-F238E27FC236}">
                    <a16:creationId xmlns:a16="http://schemas.microsoft.com/office/drawing/2014/main" id="{D2A9B6AF-C0B5-8787-CB88-4CF64C31D00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6" name="Group 215">
              <a:extLst>
                <a:ext uri="{FF2B5EF4-FFF2-40B4-BE49-F238E27FC236}">
                  <a16:creationId xmlns:a16="http://schemas.microsoft.com/office/drawing/2014/main" id="{B11971A8-6E77-0ED3-F82B-A378E412A3CC}"/>
                </a:ext>
              </a:extLst>
            </p:cNvPr>
            <p:cNvGrpSpPr/>
            <p:nvPr/>
          </p:nvGrpSpPr>
          <p:grpSpPr>
            <a:xfrm>
              <a:off x="6783295" y="1547963"/>
              <a:ext cx="1097280" cy="799337"/>
              <a:chOff x="560065" y="5025296"/>
              <a:chExt cx="1097280" cy="799337"/>
            </a:xfrm>
          </p:grpSpPr>
          <p:sp>
            <p:nvSpPr>
              <p:cNvPr id="400" name="Rectangle: Rounded Corners 399">
                <a:extLst>
                  <a:ext uri="{FF2B5EF4-FFF2-40B4-BE49-F238E27FC236}">
                    <a16:creationId xmlns:a16="http://schemas.microsoft.com/office/drawing/2014/main" id="{66F29694-6A62-CA41-47D3-E16EC0F844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401" name="Oval 400">
                <a:extLst>
                  <a:ext uri="{FF2B5EF4-FFF2-40B4-BE49-F238E27FC236}">
                    <a16:creationId xmlns:a16="http://schemas.microsoft.com/office/drawing/2014/main" id="{DE4A564B-CEFD-80DD-50D0-2529AB98406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7" name="Group 216">
              <a:extLst>
                <a:ext uri="{FF2B5EF4-FFF2-40B4-BE49-F238E27FC236}">
                  <a16:creationId xmlns:a16="http://schemas.microsoft.com/office/drawing/2014/main" id="{C72B6A6A-A60A-E3D5-B6FD-CD8CB3AAD88A}"/>
                </a:ext>
              </a:extLst>
            </p:cNvPr>
            <p:cNvGrpSpPr/>
            <p:nvPr/>
          </p:nvGrpSpPr>
          <p:grpSpPr>
            <a:xfrm>
              <a:off x="5502836" y="1547963"/>
              <a:ext cx="1097280" cy="799337"/>
              <a:chOff x="560065" y="5025296"/>
              <a:chExt cx="1097280" cy="799337"/>
            </a:xfrm>
          </p:grpSpPr>
          <p:sp>
            <p:nvSpPr>
              <p:cNvPr id="398" name="Rectangle: Rounded Corners 397">
                <a:extLst>
                  <a:ext uri="{FF2B5EF4-FFF2-40B4-BE49-F238E27FC236}">
                    <a16:creationId xmlns:a16="http://schemas.microsoft.com/office/drawing/2014/main" id="{836BD161-FE5D-7C74-5319-EBC511C568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9" name="Oval 398">
                <a:extLst>
                  <a:ext uri="{FF2B5EF4-FFF2-40B4-BE49-F238E27FC236}">
                    <a16:creationId xmlns:a16="http://schemas.microsoft.com/office/drawing/2014/main" id="{3CB9A109-9D66-E964-3320-4F98250616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8" name="Group 217">
              <a:extLst>
                <a:ext uri="{FF2B5EF4-FFF2-40B4-BE49-F238E27FC236}">
                  <a16:creationId xmlns:a16="http://schemas.microsoft.com/office/drawing/2014/main" id="{8CDCAB7E-D089-B680-8AD2-FD32E67DB4E2}"/>
                </a:ext>
              </a:extLst>
            </p:cNvPr>
            <p:cNvGrpSpPr/>
            <p:nvPr/>
          </p:nvGrpSpPr>
          <p:grpSpPr>
            <a:xfrm>
              <a:off x="4222377" y="1547963"/>
              <a:ext cx="1097280" cy="799337"/>
              <a:chOff x="560065" y="5025296"/>
              <a:chExt cx="1097280" cy="799337"/>
            </a:xfrm>
          </p:grpSpPr>
          <p:sp>
            <p:nvSpPr>
              <p:cNvPr id="396" name="Rectangle: Rounded Corners 395">
                <a:extLst>
                  <a:ext uri="{FF2B5EF4-FFF2-40B4-BE49-F238E27FC236}">
                    <a16:creationId xmlns:a16="http://schemas.microsoft.com/office/drawing/2014/main" id="{78BB5B32-586B-DC90-3984-5E976D568D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7" name="Oval 396">
                <a:extLst>
                  <a:ext uri="{FF2B5EF4-FFF2-40B4-BE49-F238E27FC236}">
                    <a16:creationId xmlns:a16="http://schemas.microsoft.com/office/drawing/2014/main" id="{4B4B03CE-AD60-D18E-10CC-3362851E6D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9" name="Group 218">
              <a:extLst>
                <a:ext uri="{FF2B5EF4-FFF2-40B4-BE49-F238E27FC236}">
                  <a16:creationId xmlns:a16="http://schemas.microsoft.com/office/drawing/2014/main" id="{03E26D2D-071C-0171-0261-C127B475A3CD}"/>
                </a:ext>
              </a:extLst>
            </p:cNvPr>
            <p:cNvGrpSpPr/>
            <p:nvPr/>
          </p:nvGrpSpPr>
          <p:grpSpPr>
            <a:xfrm>
              <a:off x="2941918" y="1547963"/>
              <a:ext cx="1097280" cy="799337"/>
              <a:chOff x="560065" y="5025296"/>
              <a:chExt cx="1097280" cy="799337"/>
            </a:xfrm>
          </p:grpSpPr>
          <p:sp>
            <p:nvSpPr>
              <p:cNvPr id="394" name="Rectangle: Rounded Corners 393">
                <a:extLst>
                  <a:ext uri="{FF2B5EF4-FFF2-40B4-BE49-F238E27FC236}">
                    <a16:creationId xmlns:a16="http://schemas.microsoft.com/office/drawing/2014/main" id="{71AC598A-9B1E-EBBB-BA0A-77E26649B4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95" name="Oval 394">
                <a:extLst>
                  <a:ext uri="{FF2B5EF4-FFF2-40B4-BE49-F238E27FC236}">
                    <a16:creationId xmlns:a16="http://schemas.microsoft.com/office/drawing/2014/main" id="{39BDC72C-807A-C3CA-F439-DEC3ED92006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0" name="Group 219">
              <a:extLst>
                <a:ext uri="{FF2B5EF4-FFF2-40B4-BE49-F238E27FC236}">
                  <a16:creationId xmlns:a16="http://schemas.microsoft.com/office/drawing/2014/main" id="{F657BF2C-9253-1F10-9ED2-3352AD9E03A8}"/>
                </a:ext>
              </a:extLst>
            </p:cNvPr>
            <p:cNvGrpSpPr/>
            <p:nvPr/>
          </p:nvGrpSpPr>
          <p:grpSpPr>
            <a:xfrm>
              <a:off x="1661459" y="1547963"/>
              <a:ext cx="1097280" cy="799337"/>
              <a:chOff x="560065" y="5025296"/>
              <a:chExt cx="1097280" cy="799337"/>
            </a:xfrm>
          </p:grpSpPr>
          <p:sp>
            <p:nvSpPr>
              <p:cNvPr id="392" name="Rectangle: Rounded Corners 391">
                <a:extLst>
                  <a:ext uri="{FF2B5EF4-FFF2-40B4-BE49-F238E27FC236}">
                    <a16:creationId xmlns:a16="http://schemas.microsoft.com/office/drawing/2014/main" id="{EDA31C2D-EFFA-BAE8-30B7-868028D88D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93" name="Oval 392">
                <a:extLst>
                  <a:ext uri="{FF2B5EF4-FFF2-40B4-BE49-F238E27FC236}">
                    <a16:creationId xmlns:a16="http://schemas.microsoft.com/office/drawing/2014/main" id="{F10A828F-F0D9-F404-D42C-BFBAFCAC694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1" name="Group 220">
              <a:extLst>
                <a:ext uri="{FF2B5EF4-FFF2-40B4-BE49-F238E27FC236}">
                  <a16:creationId xmlns:a16="http://schemas.microsoft.com/office/drawing/2014/main" id="{0BA67C54-50C5-4045-F1E1-68825D1555C6}"/>
                </a:ext>
              </a:extLst>
            </p:cNvPr>
            <p:cNvGrpSpPr/>
            <p:nvPr/>
          </p:nvGrpSpPr>
          <p:grpSpPr>
            <a:xfrm>
              <a:off x="8063754" y="4643943"/>
              <a:ext cx="1097280" cy="685800"/>
              <a:chOff x="6771067" y="4966859"/>
              <a:chExt cx="1097280" cy="685800"/>
            </a:xfrm>
          </p:grpSpPr>
          <p:sp>
            <p:nvSpPr>
              <p:cNvPr id="390" name="Rectangle: Rounded Corners 389">
                <a:extLst>
                  <a:ext uri="{FF2B5EF4-FFF2-40B4-BE49-F238E27FC236}">
                    <a16:creationId xmlns:a16="http://schemas.microsoft.com/office/drawing/2014/main" id="{3DAE833F-F2E0-AA80-41FD-CB67FD8A3E6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91" name="Oval 390">
                <a:extLst>
                  <a:ext uri="{FF2B5EF4-FFF2-40B4-BE49-F238E27FC236}">
                    <a16:creationId xmlns:a16="http://schemas.microsoft.com/office/drawing/2014/main" id="{140C5905-DAC5-499C-8B44-34285F3CA7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4" name="Group 223">
              <a:extLst>
                <a:ext uri="{FF2B5EF4-FFF2-40B4-BE49-F238E27FC236}">
                  <a16:creationId xmlns:a16="http://schemas.microsoft.com/office/drawing/2014/main" id="{510215FD-7D9F-60EB-F02A-C9AF34D9D7BE}"/>
                </a:ext>
              </a:extLst>
            </p:cNvPr>
            <p:cNvGrpSpPr/>
            <p:nvPr/>
          </p:nvGrpSpPr>
          <p:grpSpPr>
            <a:xfrm>
              <a:off x="8063754" y="3729543"/>
              <a:ext cx="1097280" cy="685800"/>
              <a:chOff x="6771067" y="4966859"/>
              <a:chExt cx="1097280" cy="685800"/>
            </a:xfrm>
          </p:grpSpPr>
          <p:sp>
            <p:nvSpPr>
              <p:cNvPr id="388" name="Rectangle: Rounded Corners 387">
                <a:extLst>
                  <a:ext uri="{FF2B5EF4-FFF2-40B4-BE49-F238E27FC236}">
                    <a16:creationId xmlns:a16="http://schemas.microsoft.com/office/drawing/2014/main" id="{F828BD38-277F-362E-7CF9-66CFAD05D6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9" name="Oval 388">
                <a:extLst>
                  <a:ext uri="{FF2B5EF4-FFF2-40B4-BE49-F238E27FC236}">
                    <a16:creationId xmlns:a16="http://schemas.microsoft.com/office/drawing/2014/main" id="{DEC9EAE4-90E2-045B-838C-CEA4CB9EC1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5" name="Group 224">
              <a:extLst>
                <a:ext uri="{FF2B5EF4-FFF2-40B4-BE49-F238E27FC236}">
                  <a16:creationId xmlns:a16="http://schemas.microsoft.com/office/drawing/2014/main" id="{1C4084B3-3D08-AE3D-7A96-A76AC0330C58}"/>
                </a:ext>
              </a:extLst>
            </p:cNvPr>
            <p:cNvGrpSpPr/>
            <p:nvPr/>
          </p:nvGrpSpPr>
          <p:grpSpPr>
            <a:xfrm>
              <a:off x="8063754" y="2815143"/>
              <a:ext cx="1097280" cy="685800"/>
              <a:chOff x="6771067" y="4966859"/>
              <a:chExt cx="1097280" cy="685800"/>
            </a:xfrm>
          </p:grpSpPr>
          <p:sp>
            <p:nvSpPr>
              <p:cNvPr id="386" name="Rectangle: Rounded Corners 385">
                <a:extLst>
                  <a:ext uri="{FF2B5EF4-FFF2-40B4-BE49-F238E27FC236}">
                    <a16:creationId xmlns:a16="http://schemas.microsoft.com/office/drawing/2014/main" id="{3769FB34-A976-A9F3-BE2A-EA6B1B633A64}"/>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7" name="Oval 386">
                <a:extLst>
                  <a:ext uri="{FF2B5EF4-FFF2-40B4-BE49-F238E27FC236}">
                    <a16:creationId xmlns:a16="http://schemas.microsoft.com/office/drawing/2014/main" id="{035AE491-5857-269E-D3D0-A984A2E93D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8B867929-2B9E-2CC8-9E7A-F8A82B4CC356}"/>
                </a:ext>
              </a:extLst>
            </p:cNvPr>
            <p:cNvGrpSpPr/>
            <p:nvPr/>
          </p:nvGrpSpPr>
          <p:grpSpPr>
            <a:xfrm>
              <a:off x="6783295" y="5558343"/>
              <a:ext cx="1097280" cy="685800"/>
              <a:chOff x="6771067" y="4966859"/>
              <a:chExt cx="1097280" cy="685800"/>
            </a:xfrm>
          </p:grpSpPr>
          <p:sp>
            <p:nvSpPr>
              <p:cNvPr id="384" name="Rectangle: Rounded Corners 383">
                <a:extLst>
                  <a:ext uri="{FF2B5EF4-FFF2-40B4-BE49-F238E27FC236}">
                    <a16:creationId xmlns:a16="http://schemas.microsoft.com/office/drawing/2014/main" id="{8061EF31-B064-3CD0-2601-023CE656477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85" name="Oval 384">
                <a:extLst>
                  <a:ext uri="{FF2B5EF4-FFF2-40B4-BE49-F238E27FC236}">
                    <a16:creationId xmlns:a16="http://schemas.microsoft.com/office/drawing/2014/main" id="{35B43028-C3EE-2A26-F07C-28DF2EF992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8" name="Group 227">
              <a:extLst>
                <a:ext uri="{FF2B5EF4-FFF2-40B4-BE49-F238E27FC236}">
                  <a16:creationId xmlns:a16="http://schemas.microsoft.com/office/drawing/2014/main" id="{A3173267-2220-8588-5817-A73CB89CB6A5}"/>
                </a:ext>
              </a:extLst>
            </p:cNvPr>
            <p:cNvGrpSpPr/>
            <p:nvPr/>
          </p:nvGrpSpPr>
          <p:grpSpPr>
            <a:xfrm>
              <a:off x="6783295" y="4643943"/>
              <a:ext cx="1097280" cy="685800"/>
              <a:chOff x="6771067" y="4966859"/>
              <a:chExt cx="1097280" cy="685800"/>
            </a:xfrm>
          </p:grpSpPr>
          <p:sp>
            <p:nvSpPr>
              <p:cNvPr id="382" name="Rectangle: Rounded Corners 381">
                <a:extLst>
                  <a:ext uri="{FF2B5EF4-FFF2-40B4-BE49-F238E27FC236}">
                    <a16:creationId xmlns:a16="http://schemas.microsoft.com/office/drawing/2014/main" id="{CBA1B576-5111-B576-90BE-B784A7DDB36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83" name="Oval 382">
                <a:extLst>
                  <a:ext uri="{FF2B5EF4-FFF2-40B4-BE49-F238E27FC236}">
                    <a16:creationId xmlns:a16="http://schemas.microsoft.com/office/drawing/2014/main" id="{DA93DD2D-850D-92E5-77E5-C38F57B6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1" name="Group 230">
              <a:extLst>
                <a:ext uri="{FF2B5EF4-FFF2-40B4-BE49-F238E27FC236}">
                  <a16:creationId xmlns:a16="http://schemas.microsoft.com/office/drawing/2014/main" id="{291E6521-52D0-BFB7-7305-C1CB4FF228F5}"/>
                </a:ext>
              </a:extLst>
            </p:cNvPr>
            <p:cNvGrpSpPr/>
            <p:nvPr/>
          </p:nvGrpSpPr>
          <p:grpSpPr>
            <a:xfrm>
              <a:off x="6783295" y="3729543"/>
              <a:ext cx="1097280" cy="685800"/>
              <a:chOff x="6771067" y="4966859"/>
              <a:chExt cx="1097280" cy="685800"/>
            </a:xfrm>
          </p:grpSpPr>
          <p:sp>
            <p:nvSpPr>
              <p:cNvPr id="380" name="Rectangle: Rounded Corners 379">
                <a:extLst>
                  <a:ext uri="{FF2B5EF4-FFF2-40B4-BE49-F238E27FC236}">
                    <a16:creationId xmlns:a16="http://schemas.microsoft.com/office/drawing/2014/main" id="{8DDDE4DE-952B-02AA-E888-723AADBACDA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81" name="Oval 380">
                <a:extLst>
                  <a:ext uri="{FF2B5EF4-FFF2-40B4-BE49-F238E27FC236}">
                    <a16:creationId xmlns:a16="http://schemas.microsoft.com/office/drawing/2014/main" id="{C933246B-2E4F-3538-0DAD-5C018C190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3" name="Group 232">
              <a:extLst>
                <a:ext uri="{FF2B5EF4-FFF2-40B4-BE49-F238E27FC236}">
                  <a16:creationId xmlns:a16="http://schemas.microsoft.com/office/drawing/2014/main" id="{CEACB5A2-EB32-1C9A-1081-D998BC818F2F}"/>
                </a:ext>
              </a:extLst>
            </p:cNvPr>
            <p:cNvGrpSpPr/>
            <p:nvPr/>
          </p:nvGrpSpPr>
          <p:grpSpPr>
            <a:xfrm>
              <a:off x="6783295" y="2815143"/>
              <a:ext cx="1097280" cy="685800"/>
              <a:chOff x="6771067" y="4966859"/>
              <a:chExt cx="1097280" cy="685800"/>
            </a:xfrm>
          </p:grpSpPr>
          <p:sp>
            <p:nvSpPr>
              <p:cNvPr id="378" name="Rectangle: Rounded Corners 377">
                <a:extLst>
                  <a:ext uri="{FF2B5EF4-FFF2-40B4-BE49-F238E27FC236}">
                    <a16:creationId xmlns:a16="http://schemas.microsoft.com/office/drawing/2014/main" id="{22781049-7727-6341-6F4C-DDFD0B2F00B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9" name="Oval 378">
                <a:extLst>
                  <a:ext uri="{FF2B5EF4-FFF2-40B4-BE49-F238E27FC236}">
                    <a16:creationId xmlns:a16="http://schemas.microsoft.com/office/drawing/2014/main" id="{176CFB14-0AC2-3DD1-4643-68F8661634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4" name="Group 233">
              <a:extLst>
                <a:ext uri="{FF2B5EF4-FFF2-40B4-BE49-F238E27FC236}">
                  <a16:creationId xmlns:a16="http://schemas.microsoft.com/office/drawing/2014/main" id="{773BE55F-6FDD-E79F-F114-1A5AECEF1694}"/>
                </a:ext>
              </a:extLst>
            </p:cNvPr>
            <p:cNvGrpSpPr/>
            <p:nvPr/>
          </p:nvGrpSpPr>
          <p:grpSpPr>
            <a:xfrm>
              <a:off x="5502836" y="4643943"/>
              <a:ext cx="1097280" cy="685800"/>
              <a:chOff x="6771067" y="4966859"/>
              <a:chExt cx="1097280" cy="685800"/>
            </a:xfrm>
          </p:grpSpPr>
          <p:sp>
            <p:nvSpPr>
              <p:cNvPr id="376" name="Rectangle: Rounded Corners 375">
                <a:extLst>
                  <a:ext uri="{FF2B5EF4-FFF2-40B4-BE49-F238E27FC236}">
                    <a16:creationId xmlns:a16="http://schemas.microsoft.com/office/drawing/2014/main" id="{23520BC9-BAF7-6A6C-6F47-BB59E15C52E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7" name="Oval 376">
                <a:extLst>
                  <a:ext uri="{FF2B5EF4-FFF2-40B4-BE49-F238E27FC236}">
                    <a16:creationId xmlns:a16="http://schemas.microsoft.com/office/drawing/2014/main" id="{92BAC5BC-8551-62B7-87B5-0ABD487C21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2B72919F-EFAD-DD26-6B6B-EED37D6DFD68}"/>
                </a:ext>
              </a:extLst>
            </p:cNvPr>
            <p:cNvGrpSpPr/>
            <p:nvPr/>
          </p:nvGrpSpPr>
          <p:grpSpPr>
            <a:xfrm>
              <a:off x="5502836" y="3729543"/>
              <a:ext cx="1097280" cy="685800"/>
              <a:chOff x="6771067" y="4966859"/>
              <a:chExt cx="1097280" cy="685800"/>
            </a:xfrm>
          </p:grpSpPr>
          <p:sp>
            <p:nvSpPr>
              <p:cNvPr id="374" name="Rectangle: Rounded Corners 373">
                <a:extLst>
                  <a:ext uri="{FF2B5EF4-FFF2-40B4-BE49-F238E27FC236}">
                    <a16:creationId xmlns:a16="http://schemas.microsoft.com/office/drawing/2014/main" id="{94F5AE2E-C283-975F-AA2E-082DFEC98B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75" name="Oval 374">
                <a:extLst>
                  <a:ext uri="{FF2B5EF4-FFF2-40B4-BE49-F238E27FC236}">
                    <a16:creationId xmlns:a16="http://schemas.microsoft.com/office/drawing/2014/main" id="{1ABB1891-9438-DA00-AF02-161C8B708B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E1268A1-9AE6-65E0-59F3-FD37D2375448}"/>
                </a:ext>
              </a:extLst>
            </p:cNvPr>
            <p:cNvGrpSpPr/>
            <p:nvPr/>
          </p:nvGrpSpPr>
          <p:grpSpPr>
            <a:xfrm>
              <a:off x="5502836" y="2815143"/>
              <a:ext cx="1097280" cy="685800"/>
              <a:chOff x="6771067" y="4966859"/>
              <a:chExt cx="1097280" cy="685800"/>
            </a:xfrm>
          </p:grpSpPr>
          <p:sp>
            <p:nvSpPr>
              <p:cNvPr id="372" name="Rectangle: Rounded Corners 371">
                <a:extLst>
                  <a:ext uri="{FF2B5EF4-FFF2-40B4-BE49-F238E27FC236}">
                    <a16:creationId xmlns:a16="http://schemas.microsoft.com/office/drawing/2014/main" id="{D62F322D-0898-1233-AF7D-EDB786329B0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73" name="Oval 372">
                <a:extLst>
                  <a:ext uri="{FF2B5EF4-FFF2-40B4-BE49-F238E27FC236}">
                    <a16:creationId xmlns:a16="http://schemas.microsoft.com/office/drawing/2014/main" id="{32628222-D462-AD1C-E50A-6DF3FECAA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9C02EB38-7191-6CE3-A127-12976D47F3CF}"/>
                </a:ext>
              </a:extLst>
            </p:cNvPr>
            <p:cNvGrpSpPr/>
            <p:nvPr/>
          </p:nvGrpSpPr>
          <p:grpSpPr>
            <a:xfrm>
              <a:off x="4222377" y="4643943"/>
              <a:ext cx="1097280" cy="685800"/>
              <a:chOff x="6771067" y="4966859"/>
              <a:chExt cx="1097280" cy="685800"/>
            </a:xfrm>
          </p:grpSpPr>
          <p:sp>
            <p:nvSpPr>
              <p:cNvPr id="370" name="Rectangle: Rounded Corners 369">
                <a:extLst>
                  <a:ext uri="{FF2B5EF4-FFF2-40B4-BE49-F238E27FC236}">
                    <a16:creationId xmlns:a16="http://schemas.microsoft.com/office/drawing/2014/main" id="{5DBC89AA-D9D2-9D20-E62B-91A2B2EF96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71" name="Oval 370">
                <a:extLst>
                  <a:ext uri="{FF2B5EF4-FFF2-40B4-BE49-F238E27FC236}">
                    <a16:creationId xmlns:a16="http://schemas.microsoft.com/office/drawing/2014/main" id="{860F64C9-B4F9-6423-2FF9-092F029510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5" name="Group 254">
              <a:extLst>
                <a:ext uri="{FF2B5EF4-FFF2-40B4-BE49-F238E27FC236}">
                  <a16:creationId xmlns:a16="http://schemas.microsoft.com/office/drawing/2014/main" id="{23B72AAD-4F98-FB2B-A5E3-EE891FE7261F}"/>
                </a:ext>
              </a:extLst>
            </p:cNvPr>
            <p:cNvGrpSpPr/>
            <p:nvPr/>
          </p:nvGrpSpPr>
          <p:grpSpPr>
            <a:xfrm>
              <a:off x="4222377" y="3729543"/>
              <a:ext cx="1097280" cy="685800"/>
              <a:chOff x="6771067" y="4966859"/>
              <a:chExt cx="1097280" cy="685800"/>
            </a:xfrm>
          </p:grpSpPr>
          <p:sp>
            <p:nvSpPr>
              <p:cNvPr id="368" name="Rectangle: Rounded Corners 367">
                <a:extLst>
                  <a:ext uri="{FF2B5EF4-FFF2-40B4-BE49-F238E27FC236}">
                    <a16:creationId xmlns:a16="http://schemas.microsoft.com/office/drawing/2014/main" id="{5EDF3587-48A3-9A7A-8165-E5244C3D8CB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9" name="Oval 368">
                <a:extLst>
                  <a:ext uri="{FF2B5EF4-FFF2-40B4-BE49-F238E27FC236}">
                    <a16:creationId xmlns:a16="http://schemas.microsoft.com/office/drawing/2014/main" id="{AAA814B1-8B08-6EB3-2574-CAE8F92719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6" name="Group 255">
              <a:extLst>
                <a:ext uri="{FF2B5EF4-FFF2-40B4-BE49-F238E27FC236}">
                  <a16:creationId xmlns:a16="http://schemas.microsoft.com/office/drawing/2014/main" id="{6681B854-4727-88B6-8325-18D82DB036A2}"/>
                </a:ext>
              </a:extLst>
            </p:cNvPr>
            <p:cNvGrpSpPr/>
            <p:nvPr/>
          </p:nvGrpSpPr>
          <p:grpSpPr>
            <a:xfrm>
              <a:off x="4222377" y="2815143"/>
              <a:ext cx="1097280" cy="685800"/>
              <a:chOff x="6771067" y="4966859"/>
              <a:chExt cx="1097280" cy="685800"/>
            </a:xfrm>
          </p:grpSpPr>
          <p:sp>
            <p:nvSpPr>
              <p:cNvPr id="366" name="Rectangle: Rounded Corners 365">
                <a:extLst>
                  <a:ext uri="{FF2B5EF4-FFF2-40B4-BE49-F238E27FC236}">
                    <a16:creationId xmlns:a16="http://schemas.microsoft.com/office/drawing/2014/main" id="{82EC0BCA-34B3-F7B5-7C0A-2D9F385E29A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7" name="Oval 366">
                <a:extLst>
                  <a:ext uri="{FF2B5EF4-FFF2-40B4-BE49-F238E27FC236}">
                    <a16:creationId xmlns:a16="http://schemas.microsoft.com/office/drawing/2014/main" id="{F277129D-6789-58C5-D8A9-69CDF3EC9E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8B92777F-181A-CD6F-5D06-3E92E0A0FBB7}"/>
                </a:ext>
              </a:extLst>
            </p:cNvPr>
            <p:cNvGrpSpPr/>
            <p:nvPr/>
          </p:nvGrpSpPr>
          <p:grpSpPr>
            <a:xfrm>
              <a:off x="2941918" y="5558343"/>
              <a:ext cx="1097280" cy="685800"/>
              <a:chOff x="6771067" y="4966859"/>
              <a:chExt cx="1097280" cy="685800"/>
            </a:xfrm>
          </p:grpSpPr>
          <p:sp>
            <p:nvSpPr>
              <p:cNvPr id="364" name="Rectangle: Rounded Corners 363">
                <a:extLst>
                  <a:ext uri="{FF2B5EF4-FFF2-40B4-BE49-F238E27FC236}">
                    <a16:creationId xmlns:a16="http://schemas.microsoft.com/office/drawing/2014/main" id="{8E81E16A-8926-0735-15C8-698C572460F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65" name="Oval 364">
                <a:extLst>
                  <a:ext uri="{FF2B5EF4-FFF2-40B4-BE49-F238E27FC236}">
                    <a16:creationId xmlns:a16="http://schemas.microsoft.com/office/drawing/2014/main" id="{E29763F1-572B-0E90-59FA-78F230D09B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8" name="Group 257">
              <a:extLst>
                <a:ext uri="{FF2B5EF4-FFF2-40B4-BE49-F238E27FC236}">
                  <a16:creationId xmlns:a16="http://schemas.microsoft.com/office/drawing/2014/main" id="{E82BA535-EE81-89A0-BD58-4E2CD6FC98B8}"/>
                </a:ext>
              </a:extLst>
            </p:cNvPr>
            <p:cNvGrpSpPr/>
            <p:nvPr/>
          </p:nvGrpSpPr>
          <p:grpSpPr>
            <a:xfrm>
              <a:off x="2941918" y="4643943"/>
              <a:ext cx="1097280" cy="685800"/>
              <a:chOff x="6771067" y="4966859"/>
              <a:chExt cx="1097280" cy="685800"/>
            </a:xfrm>
          </p:grpSpPr>
          <p:sp>
            <p:nvSpPr>
              <p:cNvPr id="362" name="Rectangle: Rounded Corners 361">
                <a:extLst>
                  <a:ext uri="{FF2B5EF4-FFF2-40B4-BE49-F238E27FC236}">
                    <a16:creationId xmlns:a16="http://schemas.microsoft.com/office/drawing/2014/main" id="{3C764F4F-A974-14F6-3CF9-9F634A6BADA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63" name="Oval 362">
                <a:extLst>
                  <a:ext uri="{FF2B5EF4-FFF2-40B4-BE49-F238E27FC236}">
                    <a16:creationId xmlns:a16="http://schemas.microsoft.com/office/drawing/2014/main" id="{6C143860-B290-AF85-1853-9F5DD8DF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500CA82D-24B2-2FFB-C81B-9A87C5C028F7}"/>
                </a:ext>
              </a:extLst>
            </p:cNvPr>
            <p:cNvGrpSpPr/>
            <p:nvPr/>
          </p:nvGrpSpPr>
          <p:grpSpPr>
            <a:xfrm>
              <a:off x="2941918" y="3729543"/>
              <a:ext cx="1097280" cy="685800"/>
              <a:chOff x="6771067" y="4966859"/>
              <a:chExt cx="1097280" cy="685800"/>
            </a:xfrm>
          </p:grpSpPr>
          <p:sp>
            <p:nvSpPr>
              <p:cNvPr id="360" name="Rectangle: Rounded Corners 359">
                <a:extLst>
                  <a:ext uri="{FF2B5EF4-FFF2-40B4-BE49-F238E27FC236}">
                    <a16:creationId xmlns:a16="http://schemas.microsoft.com/office/drawing/2014/main" id="{46269A96-CA8B-2E32-CD37-1C5131CAA36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61" name="Oval 360">
                <a:extLst>
                  <a:ext uri="{FF2B5EF4-FFF2-40B4-BE49-F238E27FC236}">
                    <a16:creationId xmlns:a16="http://schemas.microsoft.com/office/drawing/2014/main" id="{0EAA9438-1FE1-5EFA-079A-FC7E40B6DA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C48FE59E-67D1-2B1A-8A20-5B5B7B4EE911}"/>
                </a:ext>
              </a:extLst>
            </p:cNvPr>
            <p:cNvGrpSpPr/>
            <p:nvPr/>
          </p:nvGrpSpPr>
          <p:grpSpPr>
            <a:xfrm>
              <a:off x="2941918" y="2815143"/>
              <a:ext cx="1097280" cy="685800"/>
              <a:chOff x="6771067" y="4966859"/>
              <a:chExt cx="1097280" cy="685800"/>
            </a:xfrm>
          </p:grpSpPr>
          <p:sp>
            <p:nvSpPr>
              <p:cNvPr id="358" name="Rectangle: Rounded Corners 357">
                <a:extLst>
                  <a:ext uri="{FF2B5EF4-FFF2-40B4-BE49-F238E27FC236}">
                    <a16:creationId xmlns:a16="http://schemas.microsoft.com/office/drawing/2014/main" id="{ABE1545E-DC23-7BAB-1222-ECE9605481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9" name="Oval 358">
                <a:extLst>
                  <a:ext uri="{FF2B5EF4-FFF2-40B4-BE49-F238E27FC236}">
                    <a16:creationId xmlns:a16="http://schemas.microsoft.com/office/drawing/2014/main" id="{AE0C0AE7-0716-8CA8-E0CB-5F0DE7E4C4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C40C9061-A8C7-7EC3-72E0-A3181D0E0BEC}"/>
                </a:ext>
              </a:extLst>
            </p:cNvPr>
            <p:cNvGrpSpPr/>
            <p:nvPr/>
          </p:nvGrpSpPr>
          <p:grpSpPr>
            <a:xfrm>
              <a:off x="1661459" y="4643943"/>
              <a:ext cx="1097280" cy="685800"/>
              <a:chOff x="6771067" y="4966859"/>
              <a:chExt cx="1097280" cy="685800"/>
            </a:xfrm>
          </p:grpSpPr>
          <p:sp>
            <p:nvSpPr>
              <p:cNvPr id="356" name="Rectangle: Rounded Corners 355">
                <a:extLst>
                  <a:ext uri="{FF2B5EF4-FFF2-40B4-BE49-F238E27FC236}">
                    <a16:creationId xmlns:a16="http://schemas.microsoft.com/office/drawing/2014/main" id="{D39C579E-8208-5D42-CBFF-08D1B733C00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7" name="Oval 356">
                <a:extLst>
                  <a:ext uri="{FF2B5EF4-FFF2-40B4-BE49-F238E27FC236}">
                    <a16:creationId xmlns:a16="http://schemas.microsoft.com/office/drawing/2014/main" id="{A7A38153-1912-758D-86C6-996307021E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2" name="Group 261">
              <a:extLst>
                <a:ext uri="{FF2B5EF4-FFF2-40B4-BE49-F238E27FC236}">
                  <a16:creationId xmlns:a16="http://schemas.microsoft.com/office/drawing/2014/main" id="{B3686750-BDA3-09DD-F3E9-7602FCAB0BF3}"/>
                </a:ext>
              </a:extLst>
            </p:cNvPr>
            <p:cNvGrpSpPr/>
            <p:nvPr/>
          </p:nvGrpSpPr>
          <p:grpSpPr>
            <a:xfrm>
              <a:off x="1661459" y="3729543"/>
              <a:ext cx="1097280" cy="685800"/>
              <a:chOff x="6771067" y="4966859"/>
              <a:chExt cx="1097280" cy="685800"/>
            </a:xfrm>
          </p:grpSpPr>
          <p:sp>
            <p:nvSpPr>
              <p:cNvPr id="354" name="Rectangle: Rounded Corners 353">
                <a:extLst>
                  <a:ext uri="{FF2B5EF4-FFF2-40B4-BE49-F238E27FC236}">
                    <a16:creationId xmlns:a16="http://schemas.microsoft.com/office/drawing/2014/main" id="{1B1B69C7-A943-141A-9E4D-E8059CCA693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55" name="Oval 354">
                <a:extLst>
                  <a:ext uri="{FF2B5EF4-FFF2-40B4-BE49-F238E27FC236}">
                    <a16:creationId xmlns:a16="http://schemas.microsoft.com/office/drawing/2014/main" id="{0F086358-0B47-078F-4522-0C43C23265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3" name="Group 262">
              <a:extLst>
                <a:ext uri="{FF2B5EF4-FFF2-40B4-BE49-F238E27FC236}">
                  <a16:creationId xmlns:a16="http://schemas.microsoft.com/office/drawing/2014/main" id="{D72F28DB-43D4-2CBE-32B5-11ADBD018E6E}"/>
                </a:ext>
              </a:extLst>
            </p:cNvPr>
            <p:cNvGrpSpPr/>
            <p:nvPr/>
          </p:nvGrpSpPr>
          <p:grpSpPr>
            <a:xfrm>
              <a:off x="1661459" y="2815143"/>
              <a:ext cx="1097280" cy="685800"/>
              <a:chOff x="6771067" y="4966859"/>
              <a:chExt cx="1097280" cy="685800"/>
            </a:xfrm>
          </p:grpSpPr>
          <p:sp>
            <p:nvSpPr>
              <p:cNvPr id="352" name="Rectangle: Rounded Corners 351">
                <a:extLst>
                  <a:ext uri="{FF2B5EF4-FFF2-40B4-BE49-F238E27FC236}">
                    <a16:creationId xmlns:a16="http://schemas.microsoft.com/office/drawing/2014/main" id="{C41E3249-81CA-09F4-F94B-8129C72BCB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53" name="Oval 352">
                <a:extLst>
                  <a:ext uri="{FF2B5EF4-FFF2-40B4-BE49-F238E27FC236}">
                    <a16:creationId xmlns:a16="http://schemas.microsoft.com/office/drawing/2014/main" id="{7F78B9D9-1839-3DE5-4D2D-BEAD233DDD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64" name="Group 263">
              <a:extLst>
                <a:ext uri="{FF2B5EF4-FFF2-40B4-BE49-F238E27FC236}">
                  <a16:creationId xmlns:a16="http://schemas.microsoft.com/office/drawing/2014/main" id="{F1C38D59-F9E2-9AEB-C3D9-B3335217D321}"/>
                </a:ext>
              </a:extLst>
            </p:cNvPr>
            <p:cNvGrpSpPr/>
            <p:nvPr/>
          </p:nvGrpSpPr>
          <p:grpSpPr>
            <a:xfrm>
              <a:off x="381000" y="3729543"/>
              <a:ext cx="1097280" cy="685800"/>
              <a:chOff x="6771067" y="4966859"/>
              <a:chExt cx="1097280" cy="685800"/>
            </a:xfrm>
          </p:grpSpPr>
          <p:sp>
            <p:nvSpPr>
              <p:cNvPr id="350" name="Rectangle: Rounded Corners 349">
                <a:extLst>
                  <a:ext uri="{FF2B5EF4-FFF2-40B4-BE49-F238E27FC236}">
                    <a16:creationId xmlns:a16="http://schemas.microsoft.com/office/drawing/2014/main" id="{529CC6C6-6A8C-93DC-316B-759525E9743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51" name="Oval 350">
                <a:extLst>
                  <a:ext uri="{FF2B5EF4-FFF2-40B4-BE49-F238E27FC236}">
                    <a16:creationId xmlns:a16="http://schemas.microsoft.com/office/drawing/2014/main" id="{288BCFBB-FA6D-35F3-9D84-0C5980D95B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65" name="Group 264">
              <a:extLst>
                <a:ext uri="{FF2B5EF4-FFF2-40B4-BE49-F238E27FC236}">
                  <a16:creationId xmlns:a16="http://schemas.microsoft.com/office/drawing/2014/main" id="{503D2DCB-2F88-2525-54E6-84224A2D2E97}"/>
                </a:ext>
              </a:extLst>
            </p:cNvPr>
            <p:cNvGrpSpPr/>
            <p:nvPr/>
          </p:nvGrpSpPr>
          <p:grpSpPr>
            <a:xfrm>
              <a:off x="381000" y="2815143"/>
              <a:ext cx="1097280" cy="685800"/>
              <a:chOff x="6771067" y="4966859"/>
              <a:chExt cx="1097280" cy="685800"/>
            </a:xfrm>
          </p:grpSpPr>
          <p:sp>
            <p:nvSpPr>
              <p:cNvPr id="348" name="Rectangle: Rounded Corners 347">
                <a:extLst>
                  <a:ext uri="{FF2B5EF4-FFF2-40B4-BE49-F238E27FC236}">
                    <a16:creationId xmlns:a16="http://schemas.microsoft.com/office/drawing/2014/main" id="{74A452EC-A691-B93D-E7E6-210F60CAB7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9" name="Oval 348">
                <a:extLst>
                  <a:ext uri="{FF2B5EF4-FFF2-40B4-BE49-F238E27FC236}">
                    <a16:creationId xmlns:a16="http://schemas.microsoft.com/office/drawing/2014/main" id="{9486CAE1-8657-CC2E-5FF0-F056EEE087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66" name="Group 265">
              <a:extLst>
                <a:ext uri="{FF2B5EF4-FFF2-40B4-BE49-F238E27FC236}">
                  <a16:creationId xmlns:a16="http://schemas.microsoft.com/office/drawing/2014/main" id="{BB561391-964D-73C7-6FEF-E3314290AF38}"/>
                </a:ext>
              </a:extLst>
            </p:cNvPr>
            <p:cNvGrpSpPr/>
            <p:nvPr/>
          </p:nvGrpSpPr>
          <p:grpSpPr>
            <a:xfrm>
              <a:off x="10624674" y="4643943"/>
              <a:ext cx="1097280" cy="685800"/>
              <a:chOff x="6771067" y="4966859"/>
              <a:chExt cx="1097280" cy="685800"/>
            </a:xfrm>
          </p:grpSpPr>
          <p:sp>
            <p:nvSpPr>
              <p:cNvPr id="346" name="Rectangle: Rounded Corners 345">
                <a:extLst>
                  <a:ext uri="{FF2B5EF4-FFF2-40B4-BE49-F238E27FC236}">
                    <a16:creationId xmlns:a16="http://schemas.microsoft.com/office/drawing/2014/main" id="{8787DA1A-CAE4-92CA-F07B-4B91D1C625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7" name="Oval 346">
                <a:extLst>
                  <a:ext uri="{FF2B5EF4-FFF2-40B4-BE49-F238E27FC236}">
                    <a16:creationId xmlns:a16="http://schemas.microsoft.com/office/drawing/2014/main" id="{B978F733-58CB-7C20-A80C-17240B71B9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7" name="Group 266">
              <a:extLst>
                <a:ext uri="{FF2B5EF4-FFF2-40B4-BE49-F238E27FC236}">
                  <a16:creationId xmlns:a16="http://schemas.microsoft.com/office/drawing/2014/main" id="{A36397DB-42F9-6607-AF85-31581B3B4B0C}"/>
                </a:ext>
              </a:extLst>
            </p:cNvPr>
            <p:cNvGrpSpPr/>
            <p:nvPr/>
          </p:nvGrpSpPr>
          <p:grpSpPr>
            <a:xfrm>
              <a:off x="10624674" y="3729543"/>
              <a:ext cx="1097280" cy="685800"/>
              <a:chOff x="6771067" y="4966859"/>
              <a:chExt cx="1097280" cy="685800"/>
            </a:xfrm>
          </p:grpSpPr>
          <p:sp>
            <p:nvSpPr>
              <p:cNvPr id="344" name="Rectangle: Rounded Corners 343">
                <a:extLst>
                  <a:ext uri="{FF2B5EF4-FFF2-40B4-BE49-F238E27FC236}">
                    <a16:creationId xmlns:a16="http://schemas.microsoft.com/office/drawing/2014/main" id="{6978B868-B69E-0EF4-5AD8-FBC19496DB6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45" name="Oval 344">
                <a:extLst>
                  <a:ext uri="{FF2B5EF4-FFF2-40B4-BE49-F238E27FC236}">
                    <a16:creationId xmlns:a16="http://schemas.microsoft.com/office/drawing/2014/main" id="{49DD3BD1-4FE7-324E-0FA1-BA3101342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8" name="Group 267">
              <a:extLst>
                <a:ext uri="{FF2B5EF4-FFF2-40B4-BE49-F238E27FC236}">
                  <a16:creationId xmlns:a16="http://schemas.microsoft.com/office/drawing/2014/main" id="{5FE5971F-6CD1-C420-A622-B9ACA05432B3}"/>
                </a:ext>
              </a:extLst>
            </p:cNvPr>
            <p:cNvGrpSpPr/>
            <p:nvPr/>
          </p:nvGrpSpPr>
          <p:grpSpPr>
            <a:xfrm>
              <a:off x="10624674" y="2815143"/>
              <a:ext cx="1097280" cy="685800"/>
              <a:chOff x="6771067" y="4966859"/>
              <a:chExt cx="1097280" cy="685800"/>
            </a:xfrm>
          </p:grpSpPr>
          <p:sp>
            <p:nvSpPr>
              <p:cNvPr id="342" name="Rectangle: Rounded Corners 341">
                <a:extLst>
                  <a:ext uri="{FF2B5EF4-FFF2-40B4-BE49-F238E27FC236}">
                    <a16:creationId xmlns:a16="http://schemas.microsoft.com/office/drawing/2014/main" id="{4AA74991-B278-178A-B0FB-1FA683E5788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43" name="Oval 342">
                <a:extLst>
                  <a:ext uri="{FF2B5EF4-FFF2-40B4-BE49-F238E27FC236}">
                    <a16:creationId xmlns:a16="http://schemas.microsoft.com/office/drawing/2014/main" id="{38DE737D-21B8-3E45-FAA6-BD7B66D8B8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9" name="Straight Arrow Connector 268">
              <a:extLst>
                <a:ext uri="{FF2B5EF4-FFF2-40B4-BE49-F238E27FC236}">
                  <a16:creationId xmlns:a16="http://schemas.microsoft.com/office/drawing/2014/main" id="{4F892161-655A-F9F5-62EC-C5B66484BEB5}"/>
                </a:ext>
              </a:extLst>
            </p:cNvPr>
            <p:cNvCxnSpPr>
              <a:stCxn id="408" idx="3"/>
              <a:endCxn id="39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A3C6DE-58FA-3777-D711-29E00A5F0A71}"/>
                </a:ext>
              </a:extLst>
            </p:cNvPr>
            <p:cNvCxnSpPr>
              <a:stCxn id="392" idx="3"/>
              <a:endCxn id="394"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EF9CDCD7-649A-F08F-FC8B-80EDB3449002}"/>
                </a:ext>
              </a:extLst>
            </p:cNvPr>
            <p:cNvCxnSpPr>
              <a:stCxn id="394" idx="3"/>
              <a:endCxn id="3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81977F7-8156-8849-5E7F-B5DB74AA06EE}"/>
                </a:ext>
              </a:extLst>
            </p:cNvPr>
            <p:cNvCxnSpPr>
              <a:stCxn id="396" idx="3"/>
              <a:endCxn id="398"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CE9D6E8-3B36-E376-B501-3ABEECD5945E}"/>
                </a:ext>
              </a:extLst>
            </p:cNvPr>
            <p:cNvCxnSpPr>
              <a:stCxn id="398" idx="3"/>
              <a:endCxn id="40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885CF9-07DE-BE11-691B-E6AAA18176CF}"/>
                </a:ext>
              </a:extLst>
            </p:cNvPr>
            <p:cNvCxnSpPr>
              <a:stCxn id="400" idx="3"/>
              <a:endCxn id="402"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C5FCCCD-ABC0-0D09-2D43-8AA946F2DCD8}"/>
                </a:ext>
              </a:extLst>
            </p:cNvPr>
            <p:cNvCxnSpPr>
              <a:cxnSpLocks/>
              <a:stCxn id="402" idx="3"/>
              <a:endCxn id="40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DA79F06C-CB72-CCD2-7FC9-09B56E25F2A5}"/>
                </a:ext>
              </a:extLst>
            </p:cNvPr>
            <p:cNvCxnSpPr>
              <a:stCxn id="404" idx="3"/>
              <a:endCxn id="406"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42130AB4-D38F-4FCB-8DB0-539F91806590}"/>
                </a:ext>
              </a:extLst>
            </p:cNvPr>
            <p:cNvGrpSpPr/>
            <p:nvPr/>
          </p:nvGrpSpPr>
          <p:grpSpPr>
            <a:xfrm>
              <a:off x="1035384" y="2338345"/>
              <a:ext cx="10070573" cy="210099"/>
              <a:chOff x="1035384" y="2037802"/>
              <a:chExt cx="10070573" cy="210099"/>
            </a:xfrm>
          </p:grpSpPr>
          <p:cxnSp>
            <p:nvCxnSpPr>
              <p:cNvPr id="311" name="Straight Connector 310">
                <a:extLst>
                  <a:ext uri="{FF2B5EF4-FFF2-40B4-BE49-F238E27FC236}">
                    <a16:creationId xmlns:a16="http://schemas.microsoft.com/office/drawing/2014/main" id="{7378CB02-9773-386F-14CB-395F048AA26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6BBA7BD-FDF3-E975-685C-B69B3728AA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A38D349-9D09-2641-890B-A15C23EEA66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5E0BC4F-EC60-F816-E201-0BB068CB8FE2}"/>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FDC373C-2251-12DC-CCF4-30AAB095347F}"/>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7DB06B4-E7F1-932A-9E9A-A9398AF5D3DC}"/>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D6757E1-63D6-CF03-707C-676358B9BD9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F8BEF0F-3E51-3B87-43AD-CE502892870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DC8FF19-92BC-9EB9-42A5-2677C64E20D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B2719088-A08A-FD84-C75E-D475F5905727}"/>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6FD16B77-5699-3054-1076-DFA7223ADE0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80E8688-9656-709E-88B1-CEA91206606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13765B43-1BFF-BD11-1BB1-B013EAC7FCC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0678D379-937F-DFBB-AC90-17064BCE777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DE74DE6-D165-CE62-1149-AADA3DB2A662}"/>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B25F6E10-1D40-C0FD-958E-3DC1B06CB4A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4FDB092F-EA20-BA66-FBC5-B619A7D2E62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32EBB485-CB91-F17A-30C4-580490F51FF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4D26EB6-8200-774C-93DD-D93005600437}"/>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D36CDE1D-F985-FBC0-74D8-45811627DE2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81EC7B5-51F4-05D8-9299-AC83DDDE875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6110D122-CF3A-7A6F-4C96-2DD5E91A986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44B58440-68DA-2A22-4FB0-F7C947E9300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64C4BCC3-679F-7F6C-5B1A-EDF202E6F9A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C63D209-66D5-479B-2192-CCF4175FD5F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913B6FA-3DAD-6141-CF22-64A31ABA57C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4168DB5-E2A2-CE5C-0518-EC4E3989F1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1994E1-22FA-9ACA-A829-55E2568E635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F289A2F-9E80-AFF1-27E6-95421BD7EC5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07EA0A5-DFC0-84EB-9A47-B927C400F604}"/>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CBD3091-92FB-A96F-B9DE-E1778ACF734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10" name="Straight Arrow Connector 409">
            <a:extLst>
              <a:ext uri="{FF2B5EF4-FFF2-40B4-BE49-F238E27FC236}">
                <a16:creationId xmlns:a16="http://schemas.microsoft.com/office/drawing/2014/main" id="{1135E910-7BA4-6AA1-A9C8-5982E6A103A2}"/>
              </a:ext>
            </a:extLst>
          </p:cNvPr>
          <p:cNvCxnSpPr>
            <a:cxnSpLocks/>
            <a:stCxn id="366" idx="0"/>
            <a:endCxn id="429" idx="3"/>
          </p:cNvCxnSpPr>
          <p:nvPr/>
        </p:nvCxnSpPr>
        <p:spPr>
          <a:xfrm flipH="1" flipV="1">
            <a:off x="4119985" y="1447142"/>
            <a:ext cx="651032" cy="15063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B983442B-F437-EAAD-4C5B-01F36BE30941}"/>
              </a:ext>
            </a:extLst>
          </p:cNvPr>
          <p:cNvCxnSpPr>
            <a:cxnSpLocks/>
            <a:stCxn id="352" idx="0"/>
            <a:endCxn id="429" idx="2"/>
          </p:cNvCxnSpPr>
          <p:nvPr/>
        </p:nvCxnSpPr>
        <p:spPr>
          <a:xfrm flipV="1">
            <a:off x="2210099" y="1447141"/>
            <a:ext cx="180718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9692DB62-66A4-BCCC-EC5C-A5664350B632}"/>
              </a:ext>
            </a:extLst>
          </p:cNvPr>
          <p:cNvCxnSpPr>
            <a:cxnSpLocks/>
            <a:stCxn id="356" idx="0"/>
            <a:endCxn id="429" idx="2"/>
          </p:cNvCxnSpPr>
          <p:nvPr/>
        </p:nvCxnSpPr>
        <p:spPr>
          <a:xfrm flipV="1">
            <a:off x="2210099" y="1447141"/>
            <a:ext cx="1807181"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B8FDF9D-627A-76C1-676F-E0CB3E93DECA}"/>
              </a:ext>
            </a:extLst>
          </p:cNvPr>
          <p:cNvCxnSpPr>
            <a:cxnSpLocks/>
            <a:stCxn id="372" idx="0"/>
            <a:endCxn id="429" idx="4"/>
          </p:cNvCxnSpPr>
          <p:nvPr/>
        </p:nvCxnSpPr>
        <p:spPr>
          <a:xfrm flipH="1" flipV="1">
            <a:off x="4222689" y="1447141"/>
            <a:ext cx="1828787"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A1C3C31D-ADDF-E06A-C497-C23DFA08EDE1}"/>
              </a:ext>
            </a:extLst>
          </p:cNvPr>
          <p:cNvCxnSpPr>
            <a:cxnSpLocks/>
            <a:endCxn id="429" idx="4"/>
          </p:cNvCxnSpPr>
          <p:nvPr/>
        </p:nvCxnSpPr>
        <p:spPr>
          <a:xfrm flipH="1" flipV="1">
            <a:off x="4222689" y="1447141"/>
            <a:ext cx="1828787"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B42B5F4D-3F24-636D-679C-F26D76FC77C5}"/>
              </a:ext>
            </a:extLst>
          </p:cNvPr>
          <p:cNvCxnSpPr>
            <a:cxnSpLocks/>
            <a:stCxn id="380" idx="0"/>
            <a:endCxn id="429" idx="4"/>
          </p:cNvCxnSpPr>
          <p:nvPr/>
        </p:nvCxnSpPr>
        <p:spPr>
          <a:xfrm flipH="1" flipV="1">
            <a:off x="4222689" y="1447141"/>
            <a:ext cx="3109246"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854C6458-F7D7-759D-DDE1-2630394EEEAF}"/>
              </a:ext>
            </a:extLst>
          </p:cNvPr>
          <p:cNvCxnSpPr>
            <a:cxnSpLocks/>
            <a:endCxn id="429" idx="4"/>
          </p:cNvCxnSpPr>
          <p:nvPr/>
        </p:nvCxnSpPr>
        <p:spPr>
          <a:xfrm flipH="1" flipV="1">
            <a:off x="4222689" y="1447141"/>
            <a:ext cx="565495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a:extLst>
              <a:ext uri="{FF2B5EF4-FFF2-40B4-BE49-F238E27FC236}">
                <a16:creationId xmlns:a16="http://schemas.microsoft.com/office/drawing/2014/main" id="{3EE4EF59-0E41-2964-5EE1-218BAF32683A}"/>
              </a:ext>
            </a:extLst>
          </p:cNvPr>
          <p:cNvCxnSpPr>
            <a:cxnSpLocks/>
            <a:endCxn id="429" idx="3"/>
          </p:cNvCxnSpPr>
          <p:nvPr/>
        </p:nvCxnSpPr>
        <p:spPr>
          <a:xfrm flipV="1">
            <a:off x="3486150" y="1447142"/>
            <a:ext cx="633835" cy="42495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a:extLst>
              <a:ext uri="{FF2B5EF4-FFF2-40B4-BE49-F238E27FC236}">
                <a16:creationId xmlns:a16="http://schemas.microsoft.com/office/drawing/2014/main" id="{58B96D4E-3775-BE62-BFD7-00D105D25AC9}"/>
              </a:ext>
            </a:extLst>
          </p:cNvPr>
          <p:cNvCxnSpPr>
            <a:cxnSpLocks/>
            <a:stCxn id="378" idx="0"/>
            <a:endCxn id="429" idx="4"/>
          </p:cNvCxnSpPr>
          <p:nvPr/>
        </p:nvCxnSpPr>
        <p:spPr>
          <a:xfrm flipH="1" flipV="1">
            <a:off x="4222689" y="1447141"/>
            <a:ext cx="3109246"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2E263B59-431D-D7B8-C57F-577E76C71DEC}"/>
              </a:ext>
            </a:extLst>
          </p:cNvPr>
          <p:cNvCxnSpPr>
            <a:cxnSpLocks/>
            <a:endCxn id="429" idx="4"/>
          </p:cNvCxnSpPr>
          <p:nvPr/>
        </p:nvCxnSpPr>
        <p:spPr>
          <a:xfrm flipH="1" flipV="1">
            <a:off x="4222689" y="1447141"/>
            <a:ext cx="1600187"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20" name="Group 419">
            <a:extLst>
              <a:ext uri="{FF2B5EF4-FFF2-40B4-BE49-F238E27FC236}">
                <a16:creationId xmlns:a16="http://schemas.microsoft.com/office/drawing/2014/main" id="{786DA0C7-468B-3977-A816-C1339432EB36}"/>
              </a:ext>
            </a:extLst>
          </p:cNvPr>
          <p:cNvGrpSpPr/>
          <p:nvPr/>
        </p:nvGrpSpPr>
        <p:grpSpPr>
          <a:xfrm>
            <a:off x="237961" y="706235"/>
            <a:ext cx="11483993" cy="740907"/>
            <a:chOff x="250807" y="379412"/>
            <a:chExt cx="11483993" cy="740907"/>
          </a:xfrm>
        </p:grpSpPr>
        <p:sp>
          <p:nvSpPr>
            <p:cNvPr id="421" name="Rectangle 420">
              <a:extLst>
                <a:ext uri="{FF2B5EF4-FFF2-40B4-BE49-F238E27FC236}">
                  <a16:creationId xmlns:a16="http://schemas.microsoft.com/office/drawing/2014/main" id="{495E6603-F37B-598B-AE7D-98EABB858AE5}"/>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22" name="Rectangle 421">
              <a:extLst>
                <a:ext uri="{FF2B5EF4-FFF2-40B4-BE49-F238E27FC236}">
                  <a16:creationId xmlns:a16="http://schemas.microsoft.com/office/drawing/2014/main" id="{6AE0323B-36F1-9D00-E819-8980C364E54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23" name="Rectangle 422">
              <a:extLst>
                <a:ext uri="{FF2B5EF4-FFF2-40B4-BE49-F238E27FC236}">
                  <a16:creationId xmlns:a16="http://schemas.microsoft.com/office/drawing/2014/main" id="{2F855FE2-BB0B-5917-06C2-2E179D908D5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4" name="Rectangle 423">
              <a:extLst>
                <a:ext uri="{FF2B5EF4-FFF2-40B4-BE49-F238E27FC236}">
                  <a16:creationId xmlns:a16="http://schemas.microsoft.com/office/drawing/2014/main" id="{5994886E-2625-0902-2EE6-499D65FD246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5" name="Rectangle 424">
              <a:extLst>
                <a:ext uri="{FF2B5EF4-FFF2-40B4-BE49-F238E27FC236}">
                  <a16:creationId xmlns:a16="http://schemas.microsoft.com/office/drawing/2014/main" id="{1815B399-8C91-64E2-6A63-F80AD89E917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26" name="Oval 425">
              <a:extLst>
                <a:ext uri="{FF2B5EF4-FFF2-40B4-BE49-F238E27FC236}">
                  <a16:creationId xmlns:a16="http://schemas.microsoft.com/office/drawing/2014/main" id="{5BAB1F13-065B-91A1-9A34-8007AF4BCFC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27" name="Pentagon 426">
              <a:extLst>
                <a:ext uri="{FF2B5EF4-FFF2-40B4-BE49-F238E27FC236}">
                  <a16:creationId xmlns:a16="http://schemas.microsoft.com/office/drawing/2014/main" id="{442F49CC-2B97-9487-65BE-BE8A1D94BFD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28" name="Pentagon 427">
              <a:extLst>
                <a:ext uri="{FF2B5EF4-FFF2-40B4-BE49-F238E27FC236}">
                  <a16:creationId xmlns:a16="http://schemas.microsoft.com/office/drawing/2014/main" id="{3CAAE00A-734E-2397-5C34-9BB63525279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29" name="Pentagon 428">
              <a:extLst>
                <a:ext uri="{FF2B5EF4-FFF2-40B4-BE49-F238E27FC236}">
                  <a16:creationId xmlns:a16="http://schemas.microsoft.com/office/drawing/2014/main" id="{A67A9215-0C7F-3358-508A-08047ADE39E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30" name="Pentagon 429">
              <a:extLst>
                <a:ext uri="{FF2B5EF4-FFF2-40B4-BE49-F238E27FC236}">
                  <a16:creationId xmlns:a16="http://schemas.microsoft.com/office/drawing/2014/main" id="{9771133D-5681-81D8-E226-D4CF5398AEDB}"/>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1" name="Pentagon 430">
              <a:extLst>
                <a:ext uri="{FF2B5EF4-FFF2-40B4-BE49-F238E27FC236}">
                  <a16:creationId xmlns:a16="http://schemas.microsoft.com/office/drawing/2014/main" id="{FA7B141C-4748-FCDE-ECDE-C165DF0FA5FE}"/>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2" name="Pentagon 431">
              <a:extLst>
                <a:ext uri="{FF2B5EF4-FFF2-40B4-BE49-F238E27FC236}">
                  <a16:creationId xmlns:a16="http://schemas.microsoft.com/office/drawing/2014/main" id="{6471320A-70A2-2E15-14C0-3724821E1047}"/>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3" name="Pentagon 432">
              <a:extLst>
                <a:ext uri="{FF2B5EF4-FFF2-40B4-BE49-F238E27FC236}">
                  <a16:creationId xmlns:a16="http://schemas.microsoft.com/office/drawing/2014/main" id="{1E4075F6-938E-333A-C308-58BB83C83BC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34" name="Group 433">
            <a:extLst>
              <a:ext uri="{FF2B5EF4-FFF2-40B4-BE49-F238E27FC236}">
                <a16:creationId xmlns:a16="http://schemas.microsoft.com/office/drawing/2014/main" id="{00625E4C-FE2B-1408-71DC-E3ECF1CFFDDC}"/>
              </a:ext>
            </a:extLst>
          </p:cNvPr>
          <p:cNvGrpSpPr/>
          <p:nvPr/>
        </p:nvGrpSpPr>
        <p:grpSpPr>
          <a:xfrm>
            <a:off x="9335027" y="4782305"/>
            <a:ext cx="1097280" cy="685800"/>
            <a:chOff x="6771067" y="4966859"/>
            <a:chExt cx="1097280" cy="685800"/>
          </a:xfrm>
          <a:solidFill>
            <a:srgbClr val="D6DCE5"/>
          </a:solidFill>
        </p:grpSpPr>
        <p:sp>
          <p:nvSpPr>
            <p:cNvPr id="435" name="Rectangle: Rounded Corners 434">
              <a:extLst>
                <a:ext uri="{FF2B5EF4-FFF2-40B4-BE49-F238E27FC236}">
                  <a16:creationId xmlns:a16="http://schemas.microsoft.com/office/drawing/2014/main" id="{3E003311-CF57-466A-37F2-09F1D450413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36" name="Oval 435">
              <a:extLst>
                <a:ext uri="{FF2B5EF4-FFF2-40B4-BE49-F238E27FC236}">
                  <a16:creationId xmlns:a16="http://schemas.microsoft.com/office/drawing/2014/main" id="{ACFFDF89-5769-2FD4-EB09-81A6D9186F2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37" name="Group 436">
            <a:extLst>
              <a:ext uri="{FF2B5EF4-FFF2-40B4-BE49-F238E27FC236}">
                <a16:creationId xmlns:a16="http://schemas.microsoft.com/office/drawing/2014/main" id="{DF2D9E8A-5280-16EF-565C-FDC365F57D85}"/>
              </a:ext>
            </a:extLst>
          </p:cNvPr>
          <p:cNvGrpSpPr/>
          <p:nvPr/>
        </p:nvGrpSpPr>
        <p:grpSpPr>
          <a:xfrm>
            <a:off x="9344213" y="3872171"/>
            <a:ext cx="1097280" cy="685800"/>
            <a:chOff x="6771067" y="4966859"/>
            <a:chExt cx="1097280" cy="685800"/>
          </a:xfrm>
          <a:solidFill>
            <a:srgbClr val="D6DCE5"/>
          </a:solidFill>
        </p:grpSpPr>
        <p:sp>
          <p:nvSpPr>
            <p:cNvPr id="438" name="Rectangle: Rounded Corners 437">
              <a:extLst>
                <a:ext uri="{FF2B5EF4-FFF2-40B4-BE49-F238E27FC236}">
                  <a16:creationId xmlns:a16="http://schemas.microsoft.com/office/drawing/2014/main" id="{43BE3320-C1C0-D948-0041-455C3532CB9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9" name="Oval 438">
              <a:extLst>
                <a:ext uri="{FF2B5EF4-FFF2-40B4-BE49-F238E27FC236}">
                  <a16:creationId xmlns:a16="http://schemas.microsoft.com/office/drawing/2014/main" id="{619A82A1-1D81-EB7C-EE86-4F30D6EB35C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0" name="Group 439">
            <a:extLst>
              <a:ext uri="{FF2B5EF4-FFF2-40B4-BE49-F238E27FC236}">
                <a16:creationId xmlns:a16="http://schemas.microsoft.com/office/drawing/2014/main" id="{D56CFD38-E30C-4843-B885-DF57A72A3EE4}"/>
              </a:ext>
            </a:extLst>
          </p:cNvPr>
          <p:cNvGrpSpPr/>
          <p:nvPr/>
        </p:nvGrpSpPr>
        <p:grpSpPr>
          <a:xfrm>
            <a:off x="9335027" y="2959038"/>
            <a:ext cx="1097280" cy="685800"/>
            <a:chOff x="6771067" y="4966859"/>
            <a:chExt cx="1097280" cy="685800"/>
          </a:xfrm>
          <a:solidFill>
            <a:srgbClr val="D6DCE5"/>
          </a:solidFill>
        </p:grpSpPr>
        <p:sp>
          <p:nvSpPr>
            <p:cNvPr id="441" name="Rectangle: Rounded Corners 440">
              <a:extLst>
                <a:ext uri="{FF2B5EF4-FFF2-40B4-BE49-F238E27FC236}">
                  <a16:creationId xmlns:a16="http://schemas.microsoft.com/office/drawing/2014/main" id="{455DFCD3-7FB7-0B40-0DA6-6EEE7BA65135}"/>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42" name="Oval 441">
              <a:extLst>
                <a:ext uri="{FF2B5EF4-FFF2-40B4-BE49-F238E27FC236}">
                  <a16:creationId xmlns:a16="http://schemas.microsoft.com/office/drawing/2014/main" id="{EDB4A621-8368-E822-CB5F-E0149F896164}"/>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241A8376-4D2F-7DBF-6228-6479BE74878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6"/>
            <a:ext cx="328029" cy="328029"/>
          </a:xfrm>
          <a:prstGeom prst="rect">
            <a:avLst/>
          </a:prstGeom>
        </p:spPr>
      </p:pic>
      <p:sp>
        <p:nvSpPr>
          <p:cNvPr id="3" name="Pentagon 2">
            <a:extLst>
              <a:ext uri="{FF2B5EF4-FFF2-40B4-BE49-F238E27FC236}">
                <a16:creationId xmlns:a16="http://schemas.microsoft.com/office/drawing/2014/main" id="{336AFBD8-8D86-BB1D-6F4B-331DB7FBEF24}"/>
              </a:ext>
            </a:extLst>
          </p:cNvPr>
          <p:cNvSpPr/>
          <p:nvPr/>
        </p:nvSpPr>
        <p:spPr>
          <a:xfrm>
            <a:off x="11405156" y="129461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198E11E0-F3DC-D167-AF98-5EBC8959262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0"/>
            <a:ext cx="390552" cy="390552"/>
          </a:xfrm>
          <a:prstGeom prst="rect">
            <a:avLst/>
          </a:prstGeom>
        </p:spPr>
      </p:pic>
    </p:spTree>
    <p:extLst>
      <p:ext uri="{BB962C8B-B14F-4D97-AF65-F5344CB8AC3E}">
        <p14:creationId xmlns:p14="http://schemas.microsoft.com/office/powerpoint/2010/main" val="27383881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CE8C6E-588C-1448-201E-EABE01A1ED71}"/>
              </a:ext>
            </a:extLst>
          </p:cNvPr>
          <p:cNvSpPr>
            <a:spLocks noGrp="1"/>
          </p:cNvSpPr>
          <p:nvPr>
            <p:ph type="title"/>
          </p:nvPr>
        </p:nvSpPr>
        <p:spPr/>
        <p:txBody>
          <a:bodyPr>
            <a:normAutofit/>
          </a:bodyPr>
          <a:lstStyle/>
          <a:p>
            <a:r>
              <a:rPr lang="en-US" sz="3200" b="1" dirty="0"/>
              <a:t>Preparation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97</a:t>
            </a:fld>
            <a:endParaRPr lang="en-US" dirty="0"/>
          </a:p>
        </p:txBody>
      </p:sp>
      <p:grpSp>
        <p:nvGrpSpPr>
          <p:cNvPr id="189" name="Group 188">
            <a:extLst>
              <a:ext uri="{FF2B5EF4-FFF2-40B4-BE49-F238E27FC236}">
                <a16:creationId xmlns:a16="http://schemas.microsoft.com/office/drawing/2014/main" id="{FF9E54B8-E5D0-A901-DD4F-B402A2429BED}"/>
              </a:ext>
            </a:extLst>
          </p:cNvPr>
          <p:cNvGrpSpPr/>
          <p:nvPr/>
        </p:nvGrpSpPr>
        <p:grpSpPr>
          <a:xfrm>
            <a:off x="378380" y="1686325"/>
            <a:ext cx="11343574" cy="4696180"/>
            <a:chOff x="378380" y="1547963"/>
            <a:chExt cx="11343574" cy="4696180"/>
          </a:xfrm>
        </p:grpSpPr>
        <p:sp>
          <p:nvSpPr>
            <p:cNvPr id="190" name="Rectangle: Rounded Corners 189">
              <a:extLst>
                <a:ext uri="{FF2B5EF4-FFF2-40B4-BE49-F238E27FC236}">
                  <a16:creationId xmlns:a16="http://schemas.microsoft.com/office/drawing/2014/main" id="{7799A333-BB4B-1390-D202-38D81AD14BD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2A72E7F5-A1C3-B08B-4F96-5744CDA3B931}"/>
                </a:ext>
              </a:extLst>
            </p:cNvPr>
            <p:cNvSpPr/>
            <p:nvPr/>
          </p:nvSpPr>
          <p:spPr>
            <a:xfrm>
              <a:off x="9344213" y="1661498"/>
              <a:ext cx="1095187" cy="3668238"/>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2D80CE45-7FB3-1F25-99E7-0BFC70208F0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5E6D1953-E2C9-29DD-3202-4642ECE2C5EC}"/>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BD9F680F-2039-8A87-51F6-C096F3B348AB}"/>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03770062-8B3B-9A18-E14D-749B9AB3781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29EAB66C-3057-DB4A-3090-E627DFF6F57E}"/>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D792FDF1-423C-8F59-0D6E-25A92D56D54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F26AB831-14D8-D606-0962-44C0AF31EF75}"/>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161DF29C-6DC4-EB2F-76B3-06BA8A1D2C10}"/>
                </a:ext>
              </a:extLst>
            </p:cNvPr>
            <p:cNvGrpSpPr/>
            <p:nvPr/>
          </p:nvGrpSpPr>
          <p:grpSpPr>
            <a:xfrm>
              <a:off x="381000" y="1547963"/>
              <a:ext cx="1097280" cy="799337"/>
              <a:chOff x="560065" y="5025296"/>
              <a:chExt cx="1097280" cy="799337"/>
            </a:xfrm>
          </p:grpSpPr>
          <p:sp>
            <p:nvSpPr>
              <p:cNvPr id="404" name="Rectangle: Rounded Corners 403">
                <a:extLst>
                  <a:ext uri="{FF2B5EF4-FFF2-40B4-BE49-F238E27FC236}">
                    <a16:creationId xmlns:a16="http://schemas.microsoft.com/office/drawing/2014/main" id="{2A031F10-9889-CDC3-F22A-4FC79B31A2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5" name="Oval 404">
                <a:extLst>
                  <a:ext uri="{FF2B5EF4-FFF2-40B4-BE49-F238E27FC236}">
                    <a16:creationId xmlns:a16="http://schemas.microsoft.com/office/drawing/2014/main" id="{A8AFE162-C9C5-6A28-D997-8060A561299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5" name="Group 204">
              <a:extLst>
                <a:ext uri="{FF2B5EF4-FFF2-40B4-BE49-F238E27FC236}">
                  <a16:creationId xmlns:a16="http://schemas.microsoft.com/office/drawing/2014/main" id="{917508DA-DA30-EDC1-9D8E-1DF2DF220A5C}"/>
                </a:ext>
              </a:extLst>
            </p:cNvPr>
            <p:cNvGrpSpPr/>
            <p:nvPr/>
          </p:nvGrpSpPr>
          <p:grpSpPr>
            <a:xfrm>
              <a:off x="10624674" y="1552255"/>
              <a:ext cx="1097280" cy="799337"/>
              <a:chOff x="560065" y="5025296"/>
              <a:chExt cx="1097280" cy="799337"/>
            </a:xfrm>
          </p:grpSpPr>
          <p:sp>
            <p:nvSpPr>
              <p:cNvPr id="402" name="Rectangle: Rounded Corners 401">
                <a:extLst>
                  <a:ext uri="{FF2B5EF4-FFF2-40B4-BE49-F238E27FC236}">
                    <a16:creationId xmlns:a16="http://schemas.microsoft.com/office/drawing/2014/main" id="{E14F8E35-F22B-DBE0-4B1D-4E5EFC40B8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3" name="Oval 402">
                <a:extLst>
                  <a:ext uri="{FF2B5EF4-FFF2-40B4-BE49-F238E27FC236}">
                    <a16:creationId xmlns:a16="http://schemas.microsoft.com/office/drawing/2014/main" id="{48014EBF-2675-7758-6F7B-9A784776CC9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6" name="Group 205">
              <a:extLst>
                <a:ext uri="{FF2B5EF4-FFF2-40B4-BE49-F238E27FC236}">
                  <a16:creationId xmlns:a16="http://schemas.microsoft.com/office/drawing/2014/main" id="{FF909A36-8739-ABA5-EE5B-C7297F034DCD}"/>
                </a:ext>
              </a:extLst>
            </p:cNvPr>
            <p:cNvGrpSpPr/>
            <p:nvPr/>
          </p:nvGrpSpPr>
          <p:grpSpPr>
            <a:xfrm>
              <a:off x="9344213" y="1552255"/>
              <a:ext cx="1097280" cy="799337"/>
              <a:chOff x="560065" y="5025296"/>
              <a:chExt cx="1097280" cy="799337"/>
            </a:xfrm>
          </p:grpSpPr>
          <p:sp>
            <p:nvSpPr>
              <p:cNvPr id="400" name="Rectangle: Rounded Corners 399">
                <a:extLst>
                  <a:ext uri="{FF2B5EF4-FFF2-40B4-BE49-F238E27FC236}">
                    <a16:creationId xmlns:a16="http://schemas.microsoft.com/office/drawing/2014/main" id="{4CC3B039-95D7-1680-A450-1A444598E15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401" name="Oval 400">
                <a:extLst>
                  <a:ext uri="{FF2B5EF4-FFF2-40B4-BE49-F238E27FC236}">
                    <a16:creationId xmlns:a16="http://schemas.microsoft.com/office/drawing/2014/main" id="{5DC4D7FF-3F72-A9B7-EE83-A7C883E7BF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7" name="Group 206">
              <a:extLst>
                <a:ext uri="{FF2B5EF4-FFF2-40B4-BE49-F238E27FC236}">
                  <a16:creationId xmlns:a16="http://schemas.microsoft.com/office/drawing/2014/main" id="{034D149F-A049-FFA7-FC09-27F7DA4468B1}"/>
                </a:ext>
              </a:extLst>
            </p:cNvPr>
            <p:cNvGrpSpPr/>
            <p:nvPr/>
          </p:nvGrpSpPr>
          <p:grpSpPr>
            <a:xfrm>
              <a:off x="8063754" y="1547963"/>
              <a:ext cx="1097280" cy="799337"/>
              <a:chOff x="560065" y="5025296"/>
              <a:chExt cx="1097280" cy="799337"/>
            </a:xfrm>
          </p:grpSpPr>
          <p:sp>
            <p:nvSpPr>
              <p:cNvPr id="398" name="Rectangle: Rounded Corners 397">
                <a:extLst>
                  <a:ext uri="{FF2B5EF4-FFF2-40B4-BE49-F238E27FC236}">
                    <a16:creationId xmlns:a16="http://schemas.microsoft.com/office/drawing/2014/main" id="{E3143F42-4810-9638-EAC9-43EDB6D796E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9" name="Oval 398">
                <a:extLst>
                  <a:ext uri="{FF2B5EF4-FFF2-40B4-BE49-F238E27FC236}">
                    <a16:creationId xmlns:a16="http://schemas.microsoft.com/office/drawing/2014/main" id="{9AEB959D-CD4B-B67B-0603-E29AF04F3BE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8" name="Group 207">
              <a:extLst>
                <a:ext uri="{FF2B5EF4-FFF2-40B4-BE49-F238E27FC236}">
                  <a16:creationId xmlns:a16="http://schemas.microsoft.com/office/drawing/2014/main" id="{99B857F5-6C5C-B543-3C44-F91E9640B34C}"/>
                </a:ext>
              </a:extLst>
            </p:cNvPr>
            <p:cNvGrpSpPr/>
            <p:nvPr/>
          </p:nvGrpSpPr>
          <p:grpSpPr>
            <a:xfrm>
              <a:off x="6783295" y="1547963"/>
              <a:ext cx="1097280" cy="799337"/>
              <a:chOff x="560065" y="5025296"/>
              <a:chExt cx="1097280" cy="799337"/>
            </a:xfrm>
          </p:grpSpPr>
          <p:sp>
            <p:nvSpPr>
              <p:cNvPr id="396" name="Rectangle: Rounded Corners 395">
                <a:extLst>
                  <a:ext uri="{FF2B5EF4-FFF2-40B4-BE49-F238E27FC236}">
                    <a16:creationId xmlns:a16="http://schemas.microsoft.com/office/drawing/2014/main" id="{AF1166BB-65F8-7898-A04C-47276E74474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7" name="Oval 396">
                <a:extLst>
                  <a:ext uri="{FF2B5EF4-FFF2-40B4-BE49-F238E27FC236}">
                    <a16:creationId xmlns:a16="http://schemas.microsoft.com/office/drawing/2014/main" id="{9FAB20D2-D839-FDAB-5D46-6F0105CE91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2" name="Group 211">
              <a:extLst>
                <a:ext uri="{FF2B5EF4-FFF2-40B4-BE49-F238E27FC236}">
                  <a16:creationId xmlns:a16="http://schemas.microsoft.com/office/drawing/2014/main" id="{1601615F-AAD1-A0C5-2821-708CB019AB83}"/>
                </a:ext>
              </a:extLst>
            </p:cNvPr>
            <p:cNvGrpSpPr/>
            <p:nvPr/>
          </p:nvGrpSpPr>
          <p:grpSpPr>
            <a:xfrm>
              <a:off x="5502836" y="1547963"/>
              <a:ext cx="1097280" cy="799337"/>
              <a:chOff x="560065" y="5025296"/>
              <a:chExt cx="1097280" cy="799337"/>
            </a:xfrm>
          </p:grpSpPr>
          <p:sp>
            <p:nvSpPr>
              <p:cNvPr id="394" name="Rectangle: Rounded Corners 393">
                <a:extLst>
                  <a:ext uri="{FF2B5EF4-FFF2-40B4-BE49-F238E27FC236}">
                    <a16:creationId xmlns:a16="http://schemas.microsoft.com/office/drawing/2014/main" id="{E56C328A-5A61-5648-7907-02F8FD0528D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5" name="Oval 394">
                <a:extLst>
                  <a:ext uri="{FF2B5EF4-FFF2-40B4-BE49-F238E27FC236}">
                    <a16:creationId xmlns:a16="http://schemas.microsoft.com/office/drawing/2014/main" id="{7BFAD50C-DFB7-9055-DBF6-3FEF99A65DF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4" name="Group 213">
              <a:extLst>
                <a:ext uri="{FF2B5EF4-FFF2-40B4-BE49-F238E27FC236}">
                  <a16:creationId xmlns:a16="http://schemas.microsoft.com/office/drawing/2014/main" id="{90CBB7DF-53C3-5AD3-9311-368C74D7CCBB}"/>
                </a:ext>
              </a:extLst>
            </p:cNvPr>
            <p:cNvGrpSpPr/>
            <p:nvPr/>
          </p:nvGrpSpPr>
          <p:grpSpPr>
            <a:xfrm>
              <a:off x="4222377" y="1547963"/>
              <a:ext cx="1097280" cy="799337"/>
              <a:chOff x="560065" y="5025296"/>
              <a:chExt cx="1097280" cy="799337"/>
            </a:xfrm>
          </p:grpSpPr>
          <p:sp>
            <p:nvSpPr>
              <p:cNvPr id="392" name="Rectangle: Rounded Corners 391">
                <a:extLst>
                  <a:ext uri="{FF2B5EF4-FFF2-40B4-BE49-F238E27FC236}">
                    <a16:creationId xmlns:a16="http://schemas.microsoft.com/office/drawing/2014/main" id="{82363C9D-E76E-7DFC-6E9B-0CE60DCF26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3" name="Oval 392">
                <a:extLst>
                  <a:ext uri="{FF2B5EF4-FFF2-40B4-BE49-F238E27FC236}">
                    <a16:creationId xmlns:a16="http://schemas.microsoft.com/office/drawing/2014/main" id="{A0413564-1CC9-DEEC-8186-A0494C18681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6" name="Group 215">
              <a:extLst>
                <a:ext uri="{FF2B5EF4-FFF2-40B4-BE49-F238E27FC236}">
                  <a16:creationId xmlns:a16="http://schemas.microsoft.com/office/drawing/2014/main" id="{DBEFD699-4AE5-5B81-584C-42B7C8CAEC50}"/>
                </a:ext>
              </a:extLst>
            </p:cNvPr>
            <p:cNvGrpSpPr/>
            <p:nvPr/>
          </p:nvGrpSpPr>
          <p:grpSpPr>
            <a:xfrm>
              <a:off x="2941918" y="1547963"/>
              <a:ext cx="1097280" cy="799337"/>
              <a:chOff x="560065" y="5025296"/>
              <a:chExt cx="1097280" cy="799337"/>
            </a:xfrm>
          </p:grpSpPr>
          <p:sp>
            <p:nvSpPr>
              <p:cNvPr id="390" name="Rectangle: Rounded Corners 389">
                <a:extLst>
                  <a:ext uri="{FF2B5EF4-FFF2-40B4-BE49-F238E27FC236}">
                    <a16:creationId xmlns:a16="http://schemas.microsoft.com/office/drawing/2014/main" id="{44448856-B131-9260-D7B4-0EBDAC8F16B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91" name="Oval 390">
                <a:extLst>
                  <a:ext uri="{FF2B5EF4-FFF2-40B4-BE49-F238E27FC236}">
                    <a16:creationId xmlns:a16="http://schemas.microsoft.com/office/drawing/2014/main" id="{D15A0F26-224B-B369-148D-5AF2FE52417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7" name="Group 216">
              <a:extLst>
                <a:ext uri="{FF2B5EF4-FFF2-40B4-BE49-F238E27FC236}">
                  <a16:creationId xmlns:a16="http://schemas.microsoft.com/office/drawing/2014/main" id="{B5CBC8F4-3D1B-18AE-D53F-860635DF47F5}"/>
                </a:ext>
              </a:extLst>
            </p:cNvPr>
            <p:cNvGrpSpPr/>
            <p:nvPr/>
          </p:nvGrpSpPr>
          <p:grpSpPr>
            <a:xfrm>
              <a:off x="1661459" y="1547963"/>
              <a:ext cx="1097280" cy="799337"/>
              <a:chOff x="560065" y="5025296"/>
              <a:chExt cx="1097280" cy="799337"/>
            </a:xfrm>
          </p:grpSpPr>
          <p:sp>
            <p:nvSpPr>
              <p:cNvPr id="388" name="Rectangle: Rounded Corners 387">
                <a:extLst>
                  <a:ext uri="{FF2B5EF4-FFF2-40B4-BE49-F238E27FC236}">
                    <a16:creationId xmlns:a16="http://schemas.microsoft.com/office/drawing/2014/main" id="{285C25FC-B551-CEAC-D88E-57A610D2740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9" name="Oval 388">
                <a:extLst>
                  <a:ext uri="{FF2B5EF4-FFF2-40B4-BE49-F238E27FC236}">
                    <a16:creationId xmlns:a16="http://schemas.microsoft.com/office/drawing/2014/main" id="{93401A43-F305-5C66-E5A9-F7E0A90FC6B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8" name="Group 217">
              <a:extLst>
                <a:ext uri="{FF2B5EF4-FFF2-40B4-BE49-F238E27FC236}">
                  <a16:creationId xmlns:a16="http://schemas.microsoft.com/office/drawing/2014/main" id="{6BAD5FB8-F9FA-314A-D5ED-2DD16A217ED2}"/>
                </a:ext>
              </a:extLst>
            </p:cNvPr>
            <p:cNvGrpSpPr/>
            <p:nvPr/>
          </p:nvGrpSpPr>
          <p:grpSpPr>
            <a:xfrm>
              <a:off x="8063754" y="4643943"/>
              <a:ext cx="1097280" cy="685800"/>
              <a:chOff x="6771067" y="4966859"/>
              <a:chExt cx="1097280" cy="685800"/>
            </a:xfrm>
          </p:grpSpPr>
          <p:sp>
            <p:nvSpPr>
              <p:cNvPr id="386" name="Rectangle: Rounded Corners 385">
                <a:extLst>
                  <a:ext uri="{FF2B5EF4-FFF2-40B4-BE49-F238E27FC236}">
                    <a16:creationId xmlns:a16="http://schemas.microsoft.com/office/drawing/2014/main" id="{2B4E577A-369C-A8C7-80DD-67FF295D09B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7" name="Oval 386">
                <a:extLst>
                  <a:ext uri="{FF2B5EF4-FFF2-40B4-BE49-F238E27FC236}">
                    <a16:creationId xmlns:a16="http://schemas.microsoft.com/office/drawing/2014/main" id="{14BB787D-AFBD-2F72-C770-5364A6FAC2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9" name="Group 218">
              <a:extLst>
                <a:ext uri="{FF2B5EF4-FFF2-40B4-BE49-F238E27FC236}">
                  <a16:creationId xmlns:a16="http://schemas.microsoft.com/office/drawing/2014/main" id="{06500E32-63DF-1BBD-C18E-DE69C510A479}"/>
                </a:ext>
              </a:extLst>
            </p:cNvPr>
            <p:cNvGrpSpPr/>
            <p:nvPr/>
          </p:nvGrpSpPr>
          <p:grpSpPr>
            <a:xfrm>
              <a:off x="8063754" y="3729543"/>
              <a:ext cx="1097280" cy="685800"/>
              <a:chOff x="6771067" y="4966859"/>
              <a:chExt cx="1097280" cy="685800"/>
            </a:xfrm>
          </p:grpSpPr>
          <p:sp>
            <p:nvSpPr>
              <p:cNvPr id="384" name="Rectangle: Rounded Corners 383">
                <a:extLst>
                  <a:ext uri="{FF2B5EF4-FFF2-40B4-BE49-F238E27FC236}">
                    <a16:creationId xmlns:a16="http://schemas.microsoft.com/office/drawing/2014/main" id="{CFEA7C64-0143-565E-E7E9-974B52DA06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5" name="Oval 384">
                <a:extLst>
                  <a:ext uri="{FF2B5EF4-FFF2-40B4-BE49-F238E27FC236}">
                    <a16:creationId xmlns:a16="http://schemas.microsoft.com/office/drawing/2014/main" id="{4ACCF245-9932-22C0-F218-2F2AC972F3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0" name="Group 219">
              <a:extLst>
                <a:ext uri="{FF2B5EF4-FFF2-40B4-BE49-F238E27FC236}">
                  <a16:creationId xmlns:a16="http://schemas.microsoft.com/office/drawing/2014/main" id="{13A9D01E-057B-B9DE-6016-47BA8365B846}"/>
                </a:ext>
              </a:extLst>
            </p:cNvPr>
            <p:cNvGrpSpPr/>
            <p:nvPr/>
          </p:nvGrpSpPr>
          <p:grpSpPr>
            <a:xfrm>
              <a:off x="8063754" y="2815143"/>
              <a:ext cx="1097280" cy="685800"/>
              <a:chOff x="6771067" y="4966859"/>
              <a:chExt cx="1097280" cy="685800"/>
            </a:xfrm>
          </p:grpSpPr>
          <p:sp>
            <p:nvSpPr>
              <p:cNvPr id="382" name="Rectangle: Rounded Corners 381">
                <a:extLst>
                  <a:ext uri="{FF2B5EF4-FFF2-40B4-BE49-F238E27FC236}">
                    <a16:creationId xmlns:a16="http://schemas.microsoft.com/office/drawing/2014/main" id="{6D17E6F3-6242-B555-2669-12EFD07D5CBF}"/>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3" name="Oval 382">
                <a:extLst>
                  <a:ext uri="{FF2B5EF4-FFF2-40B4-BE49-F238E27FC236}">
                    <a16:creationId xmlns:a16="http://schemas.microsoft.com/office/drawing/2014/main" id="{B1F8624C-6512-980D-0D8F-2F82617253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1" name="Group 220">
              <a:extLst>
                <a:ext uri="{FF2B5EF4-FFF2-40B4-BE49-F238E27FC236}">
                  <a16:creationId xmlns:a16="http://schemas.microsoft.com/office/drawing/2014/main" id="{B011ED48-0C16-BD1F-694F-67FCEDCC0BC4}"/>
                </a:ext>
              </a:extLst>
            </p:cNvPr>
            <p:cNvGrpSpPr/>
            <p:nvPr/>
          </p:nvGrpSpPr>
          <p:grpSpPr>
            <a:xfrm>
              <a:off x="6783295" y="5558343"/>
              <a:ext cx="1097280" cy="685800"/>
              <a:chOff x="6771067" y="4966859"/>
              <a:chExt cx="1097280" cy="685800"/>
            </a:xfrm>
          </p:grpSpPr>
          <p:sp>
            <p:nvSpPr>
              <p:cNvPr id="380" name="Rectangle: Rounded Corners 379">
                <a:extLst>
                  <a:ext uri="{FF2B5EF4-FFF2-40B4-BE49-F238E27FC236}">
                    <a16:creationId xmlns:a16="http://schemas.microsoft.com/office/drawing/2014/main" id="{F31BFC04-A446-0A77-A538-07CE1D01D88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81" name="Oval 380">
                <a:extLst>
                  <a:ext uri="{FF2B5EF4-FFF2-40B4-BE49-F238E27FC236}">
                    <a16:creationId xmlns:a16="http://schemas.microsoft.com/office/drawing/2014/main" id="{CB925A20-E0A7-ADFC-71FF-B2D3441AB62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4" name="Group 223">
              <a:extLst>
                <a:ext uri="{FF2B5EF4-FFF2-40B4-BE49-F238E27FC236}">
                  <a16:creationId xmlns:a16="http://schemas.microsoft.com/office/drawing/2014/main" id="{71F91725-0585-9D1F-3FEE-89855AC6302B}"/>
                </a:ext>
              </a:extLst>
            </p:cNvPr>
            <p:cNvGrpSpPr/>
            <p:nvPr/>
          </p:nvGrpSpPr>
          <p:grpSpPr>
            <a:xfrm>
              <a:off x="6783295" y="4643943"/>
              <a:ext cx="1097280" cy="685800"/>
              <a:chOff x="6771067" y="4966859"/>
              <a:chExt cx="1097280" cy="685800"/>
            </a:xfrm>
          </p:grpSpPr>
          <p:sp>
            <p:nvSpPr>
              <p:cNvPr id="378" name="Rectangle: Rounded Corners 377">
                <a:extLst>
                  <a:ext uri="{FF2B5EF4-FFF2-40B4-BE49-F238E27FC236}">
                    <a16:creationId xmlns:a16="http://schemas.microsoft.com/office/drawing/2014/main" id="{9B30F1C2-8641-66C5-F040-344F21FFC35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9" name="Oval 378">
                <a:extLst>
                  <a:ext uri="{FF2B5EF4-FFF2-40B4-BE49-F238E27FC236}">
                    <a16:creationId xmlns:a16="http://schemas.microsoft.com/office/drawing/2014/main" id="{2657DEA9-16DA-9D35-4740-B03CE25F0CE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5" name="Group 224">
              <a:extLst>
                <a:ext uri="{FF2B5EF4-FFF2-40B4-BE49-F238E27FC236}">
                  <a16:creationId xmlns:a16="http://schemas.microsoft.com/office/drawing/2014/main" id="{20D4630F-EADC-A5E3-8A9C-0D76D507A195}"/>
                </a:ext>
              </a:extLst>
            </p:cNvPr>
            <p:cNvGrpSpPr/>
            <p:nvPr/>
          </p:nvGrpSpPr>
          <p:grpSpPr>
            <a:xfrm>
              <a:off x="6783295" y="3729543"/>
              <a:ext cx="1097280" cy="685800"/>
              <a:chOff x="6771067" y="4966859"/>
              <a:chExt cx="1097280" cy="685800"/>
            </a:xfrm>
          </p:grpSpPr>
          <p:sp>
            <p:nvSpPr>
              <p:cNvPr id="376" name="Rectangle: Rounded Corners 375">
                <a:extLst>
                  <a:ext uri="{FF2B5EF4-FFF2-40B4-BE49-F238E27FC236}">
                    <a16:creationId xmlns:a16="http://schemas.microsoft.com/office/drawing/2014/main" id="{F860D210-5CBB-1D48-4A2E-4C277E550E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7" name="Oval 376">
                <a:extLst>
                  <a:ext uri="{FF2B5EF4-FFF2-40B4-BE49-F238E27FC236}">
                    <a16:creationId xmlns:a16="http://schemas.microsoft.com/office/drawing/2014/main" id="{503C3F46-CA6A-3CD2-13AE-23AD95BDE53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27" name="Group 226">
              <a:extLst>
                <a:ext uri="{FF2B5EF4-FFF2-40B4-BE49-F238E27FC236}">
                  <a16:creationId xmlns:a16="http://schemas.microsoft.com/office/drawing/2014/main" id="{409516C0-59BC-0FF2-0A6F-588C7F446AE9}"/>
                </a:ext>
              </a:extLst>
            </p:cNvPr>
            <p:cNvGrpSpPr/>
            <p:nvPr/>
          </p:nvGrpSpPr>
          <p:grpSpPr>
            <a:xfrm>
              <a:off x="6783295" y="2815143"/>
              <a:ext cx="1097280" cy="685800"/>
              <a:chOff x="6771067" y="4966859"/>
              <a:chExt cx="1097280" cy="685800"/>
            </a:xfrm>
          </p:grpSpPr>
          <p:sp>
            <p:nvSpPr>
              <p:cNvPr id="374" name="Rectangle: Rounded Corners 373">
                <a:extLst>
                  <a:ext uri="{FF2B5EF4-FFF2-40B4-BE49-F238E27FC236}">
                    <a16:creationId xmlns:a16="http://schemas.microsoft.com/office/drawing/2014/main" id="{9A58CF5F-D3A2-5AB3-E08F-35F722EC9A2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5" name="Oval 374">
                <a:extLst>
                  <a:ext uri="{FF2B5EF4-FFF2-40B4-BE49-F238E27FC236}">
                    <a16:creationId xmlns:a16="http://schemas.microsoft.com/office/drawing/2014/main" id="{D2DEC9C4-CE3D-1787-B6EC-7D455545144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28" name="Group 227">
              <a:extLst>
                <a:ext uri="{FF2B5EF4-FFF2-40B4-BE49-F238E27FC236}">
                  <a16:creationId xmlns:a16="http://schemas.microsoft.com/office/drawing/2014/main" id="{B8D1F58C-8580-DB90-62F0-8FEAA5226A05}"/>
                </a:ext>
              </a:extLst>
            </p:cNvPr>
            <p:cNvGrpSpPr/>
            <p:nvPr/>
          </p:nvGrpSpPr>
          <p:grpSpPr>
            <a:xfrm>
              <a:off x="5502836" y="4643943"/>
              <a:ext cx="1097280" cy="685800"/>
              <a:chOff x="6771067" y="4966859"/>
              <a:chExt cx="1097280" cy="685800"/>
            </a:xfrm>
          </p:grpSpPr>
          <p:sp>
            <p:nvSpPr>
              <p:cNvPr id="372" name="Rectangle: Rounded Corners 371">
                <a:extLst>
                  <a:ext uri="{FF2B5EF4-FFF2-40B4-BE49-F238E27FC236}">
                    <a16:creationId xmlns:a16="http://schemas.microsoft.com/office/drawing/2014/main" id="{A6E3C6D1-82A7-9802-53B0-AE137CEFFC7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3" name="Oval 372">
                <a:extLst>
                  <a:ext uri="{FF2B5EF4-FFF2-40B4-BE49-F238E27FC236}">
                    <a16:creationId xmlns:a16="http://schemas.microsoft.com/office/drawing/2014/main" id="{029BECD5-1456-63D2-22A2-FB0251352D8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0" name="Group 229">
              <a:extLst>
                <a:ext uri="{FF2B5EF4-FFF2-40B4-BE49-F238E27FC236}">
                  <a16:creationId xmlns:a16="http://schemas.microsoft.com/office/drawing/2014/main" id="{103AB389-9416-EF81-B50D-25F0CF01814F}"/>
                </a:ext>
              </a:extLst>
            </p:cNvPr>
            <p:cNvGrpSpPr/>
            <p:nvPr/>
          </p:nvGrpSpPr>
          <p:grpSpPr>
            <a:xfrm>
              <a:off x="5502836" y="3729543"/>
              <a:ext cx="1097280" cy="685800"/>
              <a:chOff x="6771067" y="4966859"/>
              <a:chExt cx="1097280" cy="685800"/>
            </a:xfrm>
          </p:grpSpPr>
          <p:sp>
            <p:nvSpPr>
              <p:cNvPr id="370" name="Rectangle: Rounded Corners 369">
                <a:extLst>
                  <a:ext uri="{FF2B5EF4-FFF2-40B4-BE49-F238E27FC236}">
                    <a16:creationId xmlns:a16="http://schemas.microsoft.com/office/drawing/2014/main" id="{69C09D34-2D90-4E91-0DE9-67CB42C1AA2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71" name="Oval 370">
                <a:extLst>
                  <a:ext uri="{FF2B5EF4-FFF2-40B4-BE49-F238E27FC236}">
                    <a16:creationId xmlns:a16="http://schemas.microsoft.com/office/drawing/2014/main" id="{963BB3F6-4157-EF82-225F-6F2C80C68E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1" name="Group 230">
              <a:extLst>
                <a:ext uri="{FF2B5EF4-FFF2-40B4-BE49-F238E27FC236}">
                  <a16:creationId xmlns:a16="http://schemas.microsoft.com/office/drawing/2014/main" id="{A8250AC9-A17F-9963-E035-BBEB4F68899F}"/>
                </a:ext>
              </a:extLst>
            </p:cNvPr>
            <p:cNvGrpSpPr/>
            <p:nvPr/>
          </p:nvGrpSpPr>
          <p:grpSpPr>
            <a:xfrm>
              <a:off x="5502836" y="2815143"/>
              <a:ext cx="1097280" cy="685800"/>
              <a:chOff x="6771067" y="4966859"/>
              <a:chExt cx="1097280" cy="685800"/>
            </a:xfrm>
          </p:grpSpPr>
          <p:sp>
            <p:nvSpPr>
              <p:cNvPr id="368" name="Rectangle: Rounded Corners 367">
                <a:extLst>
                  <a:ext uri="{FF2B5EF4-FFF2-40B4-BE49-F238E27FC236}">
                    <a16:creationId xmlns:a16="http://schemas.microsoft.com/office/drawing/2014/main" id="{2B6F1FE8-E545-2342-30FD-18A8B73DB03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9" name="Oval 368">
                <a:extLst>
                  <a:ext uri="{FF2B5EF4-FFF2-40B4-BE49-F238E27FC236}">
                    <a16:creationId xmlns:a16="http://schemas.microsoft.com/office/drawing/2014/main" id="{FCDB6F80-BD22-24F6-E23F-9A21C37390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50" name="Group 249">
              <a:extLst>
                <a:ext uri="{FF2B5EF4-FFF2-40B4-BE49-F238E27FC236}">
                  <a16:creationId xmlns:a16="http://schemas.microsoft.com/office/drawing/2014/main" id="{5C105B65-E93B-448A-A85A-AC6BC9751FFD}"/>
                </a:ext>
              </a:extLst>
            </p:cNvPr>
            <p:cNvGrpSpPr/>
            <p:nvPr/>
          </p:nvGrpSpPr>
          <p:grpSpPr>
            <a:xfrm>
              <a:off x="4222377" y="4643943"/>
              <a:ext cx="1097280" cy="685800"/>
              <a:chOff x="6771067" y="4966859"/>
              <a:chExt cx="1097280" cy="685800"/>
            </a:xfrm>
          </p:grpSpPr>
          <p:sp>
            <p:nvSpPr>
              <p:cNvPr id="366" name="Rectangle: Rounded Corners 365">
                <a:extLst>
                  <a:ext uri="{FF2B5EF4-FFF2-40B4-BE49-F238E27FC236}">
                    <a16:creationId xmlns:a16="http://schemas.microsoft.com/office/drawing/2014/main" id="{024AB722-5C09-2B82-AC9C-30A3FE8B3C4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7" name="Oval 366">
                <a:extLst>
                  <a:ext uri="{FF2B5EF4-FFF2-40B4-BE49-F238E27FC236}">
                    <a16:creationId xmlns:a16="http://schemas.microsoft.com/office/drawing/2014/main" id="{2A0F1F4A-9290-C360-6E6E-547E8E7CCD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1" name="Group 250">
              <a:extLst>
                <a:ext uri="{FF2B5EF4-FFF2-40B4-BE49-F238E27FC236}">
                  <a16:creationId xmlns:a16="http://schemas.microsoft.com/office/drawing/2014/main" id="{6F84CE52-79B2-0FFF-6FDF-BB59056C7CA2}"/>
                </a:ext>
              </a:extLst>
            </p:cNvPr>
            <p:cNvGrpSpPr/>
            <p:nvPr/>
          </p:nvGrpSpPr>
          <p:grpSpPr>
            <a:xfrm>
              <a:off x="4222377" y="3729543"/>
              <a:ext cx="1097280" cy="685800"/>
              <a:chOff x="6771067" y="4966859"/>
              <a:chExt cx="1097280" cy="685800"/>
            </a:xfrm>
          </p:grpSpPr>
          <p:sp>
            <p:nvSpPr>
              <p:cNvPr id="364" name="Rectangle: Rounded Corners 363">
                <a:extLst>
                  <a:ext uri="{FF2B5EF4-FFF2-40B4-BE49-F238E27FC236}">
                    <a16:creationId xmlns:a16="http://schemas.microsoft.com/office/drawing/2014/main" id="{36D13852-42DA-43BA-18A8-2A0F93E914B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5" name="Oval 364">
                <a:extLst>
                  <a:ext uri="{FF2B5EF4-FFF2-40B4-BE49-F238E27FC236}">
                    <a16:creationId xmlns:a16="http://schemas.microsoft.com/office/drawing/2014/main" id="{41AA92A7-0CCC-EF80-7DC3-AEE9C0DE711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2" name="Group 251">
              <a:extLst>
                <a:ext uri="{FF2B5EF4-FFF2-40B4-BE49-F238E27FC236}">
                  <a16:creationId xmlns:a16="http://schemas.microsoft.com/office/drawing/2014/main" id="{B8859043-F581-E45F-8ED5-B32B8279C6B7}"/>
                </a:ext>
              </a:extLst>
            </p:cNvPr>
            <p:cNvGrpSpPr/>
            <p:nvPr/>
          </p:nvGrpSpPr>
          <p:grpSpPr>
            <a:xfrm>
              <a:off x="4222377" y="2815143"/>
              <a:ext cx="1097280" cy="685800"/>
              <a:chOff x="6771067" y="4966859"/>
              <a:chExt cx="1097280" cy="685800"/>
            </a:xfrm>
          </p:grpSpPr>
          <p:sp>
            <p:nvSpPr>
              <p:cNvPr id="362" name="Rectangle: Rounded Corners 361">
                <a:extLst>
                  <a:ext uri="{FF2B5EF4-FFF2-40B4-BE49-F238E27FC236}">
                    <a16:creationId xmlns:a16="http://schemas.microsoft.com/office/drawing/2014/main" id="{00FFF927-72D1-316E-F948-7ECEE7EA304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3" name="Oval 362">
                <a:extLst>
                  <a:ext uri="{FF2B5EF4-FFF2-40B4-BE49-F238E27FC236}">
                    <a16:creationId xmlns:a16="http://schemas.microsoft.com/office/drawing/2014/main" id="{D289B45B-7014-AC57-CAC7-23E33874790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3" name="Group 252">
              <a:extLst>
                <a:ext uri="{FF2B5EF4-FFF2-40B4-BE49-F238E27FC236}">
                  <a16:creationId xmlns:a16="http://schemas.microsoft.com/office/drawing/2014/main" id="{16745406-2E4F-0DE2-4650-06F59CE8590D}"/>
                </a:ext>
              </a:extLst>
            </p:cNvPr>
            <p:cNvGrpSpPr/>
            <p:nvPr/>
          </p:nvGrpSpPr>
          <p:grpSpPr>
            <a:xfrm>
              <a:off x="2941918" y="5558343"/>
              <a:ext cx="1097280" cy="685800"/>
              <a:chOff x="6771067" y="4966859"/>
              <a:chExt cx="1097280" cy="685800"/>
            </a:xfrm>
          </p:grpSpPr>
          <p:sp>
            <p:nvSpPr>
              <p:cNvPr id="360" name="Rectangle: Rounded Corners 359">
                <a:extLst>
                  <a:ext uri="{FF2B5EF4-FFF2-40B4-BE49-F238E27FC236}">
                    <a16:creationId xmlns:a16="http://schemas.microsoft.com/office/drawing/2014/main" id="{077AE55C-430E-A62D-AD73-67D7EEA09602}"/>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61" name="Oval 360">
                <a:extLst>
                  <a:ext uri="{FF2B5EF4-FFF2-40B4-BE49-F238E27FC236}">
                    <a16:creationId xmlns:a16="http://schemas.microsoft.com/office/drawing/2014/main" id="{8AB138E7-EF39-2618-0A87-41E224545D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4" name="Group 253">
              <a:extLst>
                <a:ext uri="{FF2B5EF4-FFF2-40B4-BE49-F238E27FC236}">
                  <a16:creationId xmlns:a16="http://schemas.microsoft.com/office/drawing/2014/main" id="{2604332C-FB3E-DDFC-0563-AF411DBF7DF8}"/>
                </a:ext>
              </a:extLst>
            </p:cNvPr>
            <p:cNvGrpSpPr/>
            <p:nvPr/>
          </p:nvGrpSpPr>
          <p:grpSpPr>
            <a:xfrm>
              <a:off x="2941918" y="4643943"/>
              <a:ext cx="1097280" cy="685800"/>
              <a:chOff x="6771067" y="4966859"/>
              <a:chExt cx="1097280" cy="685800"/>
            </a:xfrm>
          </p:grpSpPr>
          <p:sp>
            <p:nvSpPr>
              <p:cNvPr id="358" name="Rectangle: Rounded Corners 357">
                <a:extLst>
                  <a:ext uri="{FF2B5EF4-FFF2-40B4-BE49-F238E27FC236}">
                    <a16:creationId xmlns:a16="http://schemas.microsoft.com/office/drawing/2014/main" id="{BA7DF22C-17CF-535C-11FB-5A96369B2B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9" name="Oval 358">
                <a:extLst>
                  <a:ext uri="{FF2B5EF4-FFF2-40B4-BE49-F238E27FC236}">
                    <a16:creationId xmlns:a16="http://schemas.microsoft.com/office/drawing/2014/main" id="{F19696CF-E5FB-172C-A8F2-038AFD0A83D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5" name="Group 254">
              <a:extLst>
                <a:ext uri="{FF2B5EF4-FFF2-40B4-BE49-F238E27FC236}">
                  <a16:creationId xmlns:a16="http://schemas.microsoft.com/office/drawing/2014/main" id="{C6937C4B-A29E-6927-7DA9-CC0266D47649}"/>
                </a:ext>
              </a:extLst>
            </p:cNvPr>
            <p:cNvGrpSpPr/>
            <p:nvPr/>
          </p:nvGrpSpPr>
          <p:grpSpPr>
            <a:xfrm>
              <a:off x="2941918" y="3729543"/>
              <a:ext cx="1097280" cy="685800"/>
              <a:chOff x="6771067" y="4966859"/>
              <a:chExt cx="1097280" cy="685800"/>
            </a:xfrm>
          </p:grpSpPr>
          <p:sp>
            <p:nvSpPr>
              <p:cNvPr id="356" name="Rectangle: Rounded Corners 355">
                <a:extLst>
                  <a:ext uri="{FF2B5EF4-FFF2-40B4-BE49-F238E27FC236}">
                    <a16:creationId xmlns:a16="http://schemas.microsoft.com/office/drawing/2014/main" id="{FF5F9BA9-ED66-6FD4-AF2C-BE0C8C2773F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7" name="Oval 356">
                <a:extLst>
                  <a:ext uri="{FF2B5EF4-FFF2-40B4-BE49-F238E27FC236}">
                    <a16:creationId xmlns:a16="http://schemas.microsoft.com/office/drawing/2014/main" id="{A8E1B742-1116-9454-F0D1-A79990E81A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6" name="Group 255">
              <a:extLst>
                <a:ext uri="{FF2B5EF4-FFF2-40B4-BE49-F238E27FC236}">
                  <a16:creationId xmlns:a16="http://schemas.microsoft.com/office/drawing/2014/main" id="{3E56D662-0299-C17D-9C53-24C225CBA6DA}"/>
                </a:ext>
              </a:extLst>
            </p:cNvPr>
            <p:cNvGrpSpPr/>
            <p:nvPr/>
          </p:nvGrpSpPr>
          <p:grpSpPr>
            <a:xfrm>
              <a:off x="2941918" y="2815143"/>
              <a:ext cx="1097280" cy="685800"/>
              <a:chOff x="6771067" y="4966859"/>
              <a:chExt cx="1097280" cy="685800"/>
            </a:xfrm>
          </p:grpSpPr>
          <p:sp>
            <p:nvSpPr>
              <p:cNvPr id="354" name="Rectangle: Rounded Corners 353">
                <a:extLst>
                  <a:ext uri="{FF2B5EF4-FFF2-40B4-BE49-F238E27FC236}">
                    <a16:creationId xmlns:a16="http://schemas.microsoft.com/office/drawing/2014/main" id="{40C9A0AD-7A90-7AC1-DAF7-F93A18E4859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5" name="Oval 354">
                <a:extLst>
                  <a:ext uri="{FF2B5EF4-FFF2-40B4-BE49-F238E27FC236}">
                    <a16:creationId xmlns:a16="http://schemas.microsoft.com/office/drawing/2014/main" id="{DB840692-3B5A-0AF4-B866-C110218B8A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7" name="Group 256">
              <a:extLst>
                <a:ext uri="{FF2B5EF4-FFF2-40B4-BE49-F238E27FC236}">
                  <a16:creationId xmlns:a16="http://schemas.microsoft.com/office/drawing/2014/main" id="{803AF0C5-F687-91D5-E974-F4E33C971ED5}"/>
                </a:ext>
              </a:extLst>
            </p:cNvPr>
            <p:cNvGrpSpPr/>
            <p:nvPr/>
          </p:nvGrpSpPr>
          <p:grpSpPr>
            <a:xfrm>
              <a:off x="1661459" y="4643943"/>
              <a:ext cx="1097280" cy="685800"/>
              <a:chOff x="6771067" y="4966859"/>
              <a:chExt cx="1097280" cy="685800"/>
            </a:xfrm>
          </p:grpSpPr>
          <p:sp>
            <p:nvSpPr>
              <p:cNvPr id="352" name="Rectangle: Rounded Corners 351">
                <a:extLst>
                  <a:ext uri="{FF2B5EF4-FFF2-40B4-BE49-F238E27FC236}">
                    <a16:creationId xmlns:a16="http://schemas.microsoft.com/office/drawing/2014/main" id="{36B173D8-357D-CBEC-12D2-1C8729F6B219}"/>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3" name="Oval 352">
                <a:extLst>
                  <a:ext uri="{FF2B5EF4-FFF2-40B4-BE49-F238E27FC236}">
                    <a16:creationId xmlns:a16="http://schemas.microsoft.com/office/drawing/2014/main" id="{907FE19A-6C2E-F8D8-0B38-D3A65915D7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8" name="Group 257">
              <a:extLst>
                <a:ext uri="{FF2B5EF4-FFF2-40B4-BE49-F238E27FC236}">
                  <a16:creationId xmlns:a16="http://schemas.microsoft.com/office/drawing/2014/main" id="{95A0FD05-3041-4E59-7308-557F42679228}"/>
                </a:ext>
              </a:extLst>
            </p:cNvPr>
            <p:cNvGrpSpPr/>
            <p:nvPr/>
          </p:nvGrpSpPr>
          <p:grpSpPr>
            <a:xfrm>
              <a:off x="1661459" y="3729543"/>
              <a:ext cx="1097280" cy="685800"/>
              <a:chOff x="6771067" y="4966859"/>
              <a:chExt cx="1097280" cy="685800"/>
            </a:xfrm>
          </p:grpSpPr>
          <p:sp>
            <p:nvSpPr>
              <p:cNvPr id="350" name="Rectangle: Rounded Corners 349">
                <a:extLst>
                  <a:ext uri="{FF2B5EF4-FFF2-40B4-BE49-F238E27FC236}">
                    <a16:creationId xmlns:a16="http://schemas.microsoft.com/office/drawing/2014/main" id="{3A33B277-410A-ACDF-AF97-BE502ED9F8A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51" name="Oval 350">
                <a:extLst>
                  <a:ext uri="{FF2B5EF4-FFF2-40B4-BE49-F238E27FC236}">
                    <a16:creationId xmlns:a16="http://schemas.microsoft.com/office/drawing/2014/main" id="{CD82CAB5-40CE-F0B1-6441-A0FA859F43C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9" name="Group 258">
              <a:extLst>
                <a:ext uri="{FF2B5EF4-FFF2-40B4-BE49-F238E27FC236}">
                  <a16:creationId xmlns:a16="http://schemas.microsoft.com/office/drawing/2014/main" id="{FA059040-ADB2-E578-535A-A4963DB42858}"/>
                </a:ext>
              </a:extLst>
            </p:cNvPr>
            <p:cNvGrpSpPr/>
            <p:nvPr/>
          </p:nvGrpSpPr>
          <p:grpSpPr>
            <a:xfrm>
              <a:off x="1661459" y="2815143"/>
              <a:ext cx="1097280" cy="685800"/>
              <a:chOff x="6771067" y="4966859"/>
              <a:chExt cx="1097280" cy="685800"/>
            </a:xfrm>
          </p:grpSpPr>
          <p:sp>
            <p:nvSpPr>
              <p:cNvPr id="348" name="Rectangle: Rounded Corners 347">
                <a:extLst>
                  <a:ext uri="{FF2B5EF4-FFF2-40B4-BE49-F238E27FC236}">
                    <a16:creationId xmlns:a16="http://schemas.microsoft.com/office/drawing/2014/main" id="{92E5D3A6-DFBD-27A3-7667-FF87E4EE5F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9" name="Oval 348">
                <a:extLst>
                  <a:ext uri="{FF2B5EF4-FFF2-40B4-BE49-F238E27FC236}">
                    <a16:creationId xmlns:a16="http://schemas.microsoft.com/office/drawing/2014/main" id="{67FF96E2-CD3D-9594-047E-81B13D046F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60" name="Group 259">
              <a:extLst>
                <a:ext uri="{FF2B5EF4-FFF2-40B4-BE49-F238E27FC236}">
                  <a16:creationId xmlns:a16="http://schemas.microsoft.com/office/drawing/2014/main" id="{BCFD54EE-E8BE-FD00-4F40-D4E057AEFA90}"/>
                </a:ext>
              </a:extLst>
            </p:cNvPr>
            <p:cNvGrpSpPr/>
            <p:nvPr/>
          </p:nvGrpSpPr>
          <p:grpSpPr>
            <a:xfrm>
              <a:off x="381000" y="3729543"/>
              <a:ext cx="1097280" cy="685800"/>
              <a:chOff x="6771067" y="4966859"/>
              <a:chExt cx="1097280" cy="685800"/>
            </a:xfrm>
          </p:grpSpPr>
          <p:sp>
            <p:nvSpPr>
              <p:cNvPr id="346" name="Rectangle: Rounded Corners 345">
                <a:extLst>
                  <a:ext uri="{FF2B5EF4-FFF2-40B4-BE49-F238E27FC236}">
                    <a16:creationId xmlns:a16="http://schemas.microsoft.com/office/drawing/2014/main" id="{F97E992B-9211-610F-1467-EB90BAB84D3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7" name="Oval 346">
                <a:extLst>
                  <a:ext uri="{FF2B5EF4-FFF2-40B4-BE49-F238E27FC236}">
                    <a16:creationId xmlns:a16="http://schemas.microsoft.com/office/drawing/2014/main" id="{C17EA860-4E57-A3B2-2801-86E44AEB702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61" name="Group 260">
              <a:extLst>
                <a:ext uri="{FF2B5EF4-FFF2-40B4-BE49-F238E27FC236}">
                  <a16:creationId xmlns:a16="http://schemas.microsoft.com/office/drawing/2014/main" id="{DFB5446A-A25C-F210-B914-FCEAA1E44B70}"/>
                </a:ext>
              </a:extLst>
            </p:cNvPr>
            <p:cNvGrpSpPr/>
            <p:nvPr/>
          </p:nvGrpSpPr>
          <p:grpSpPr>
            <a:xfrm>
              <a:off x="381000" y="2815143"/>
              <a:ext cx="1097280" cy="685800"/>
              <a:chOff x="6771067" y="4966859"/>
              <a:chExt cx="1097280" cy="685800"/>
            </a:xfrm>
          </p:grpSpPr>
          <p:sp>
            <p:nvSpPr>
              <p:cNvPr id="344" name="Rectangle: Rounded Corners 343">
                <a:extLst>
                  <a:ext uri="{FF2B5EF4-FFF2-40B4-BE49-F238E27FC236}">
                    <a16:creationId xmlns:a16="http://schemas.microsoft.com/office/drawing/2014/main" id="{64F2DED6-C003-ADB9-9F75-FEB60EE39D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5" name="Oval 344">
                <a:extLst>
                  <a:ext uri="{FF2B5EF4-FFF2-40B4-BE49-F238E27FC236}">
                    <a16:creationId xmlns:a16="http://schemas.microsoft.com/office/drawing/2014/main" id="{82689C50-9AE0-E738-D7F7-91DF0D4A147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62" name="Group 261">
              <a:extLst>
                <a:ext uri="{FF2B5EF4-FFF2-40B4-BE49-F238E27FC236}">
                  <a16:creationId xmlns:a16="http://schemas.microsoft.com/office/drawing/2014/main" id="{6178C288-44B6-DA91-5BF8-BFE3F25D8E3E}"/>
                </a:ext>
              </a:extLst>
            </p:cNvPr>
            <p:cNvGrpSpPr/>
            <p:nvPr/>
          </p:nvGrpSpPr>
          <p:grpSpPr>
            <a:xfrm>
              <a:off x="10624674" y="4643943"/>
              <a:ext cx="1097280" cy="685800"/>
              <a:chOff x="6771067" y="4966859"/>
              <a:chExt cx="1097280" cy="685800"/>
            </a:xfrm>
          </p:grpSpPr>
          <p:sp>
            <p:nvSpPr>
              <p:cNvPr id="342" name="Rectangle: Rounded Corners 341">
                <a:extLst>
                  <a:ext uri="{FF2B5EF4-FFF2-40B4-BE49-F238E27FC236}">
                    <a16:creationId xmlns:a16="http://schemas.microsoft.com/office/drawing/2014/main" id="{3224CDB9-5550-9FD8-5DC5-ECC4E63C79B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3" name="Oval 342">
                <a:extLst>
                  <a:ext uri="{FF2B5EF4-FFF2-40B4-BE49-F238E27FC236}">
                    <a16:creationId xmlns:a16="http://schemas.microsoft.com/office/drawing/2014/main" id="{31625DA6-DBBC-3D19-DABB-4429B1F4B0A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3" name="Group 262">
              <a:extLst>
                <a:ext uri="{FF2B5EF4-FFF2-40B4-BE49-F238E27FC236}">
                  <a16:creationId xmlns:a16="http://schemas.microsoft.com/office/drawing/2014/main" id="{4596A6FF-3AD7-95EC-0487-BF2A4402B7D0}"/>
                </a:ext>
              </a:extLst>
            </p:cNvPr>
            <p:cNvGrpSpPr/>
            <p:nvPr/>
          </p:nvGrpSpPr>
          <p:grpSpPr>
            <a:xfrm>
              <a:off x="10624674" y="3729543"/>
              <a:ext cx="1097280" cy="685800"/>
              <a:chOff x="6771067" y="4966859"/>
              <a:chExt cx="1097280" cy="685800"/>
            </a:xfrm>
          </p:grpSpPr>
          <p:sp>
            <p:nvSpPr>
              <p:cNvPr id="340" name="Rectangle: Rounded Corners 339">
                <a:extLst>
                  <a:ext uri="{FF2B5EF4-FFF2-40B4-BE49-F238E27FC236}">
                    <a16:creationId xmlns:a16="http://schemas.microsoft.com/office/drawing/2014/main" id="{E78498D1-FFBF-32E9-25CD-38F80918C9E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41" name="Oval 340">
                <a:extLst>
                  <a:ext uri="{FF2B5EF4-FFF2-40B4-BE49-F238E27FC236}">
                    <a16:creationId xmlns:a16="http://schemas.microsoft.com/office/drawing/2014/main" id="{89737E69-F524-8A02-5EB8-A901DAE141E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4" name="Group 263">
              <a:extLst>
                <a:ext uri="{FF2B5EF4-FFF2-40B4-BE49-F238E27FC236}">
                  <a16:creationId xmlns:a16="http://schemas.microsoft.com/office/drawing/2014/main" id="{23DCA808-458A-4379-0BA7-07D8F65E6026}"/>
                </a:ext>
              </a:extLst>
            </p:cNvPr>
            <p:cNvGrpSpPr/>
            <p:nvPr/>
          </p:nvGrpSpPr>
          <p:grpSpPr>
            <a:xfrm>
              <a:off x="10624674" y="2815143"/>
              <a:ext cx="1097280" cy="685800"/>
              <a:chOff x="6771067" y="4966859"/>
              <a:chExt cx="1097280" cy="685800"/>
            </a:xfrm>
          </p:grpSpPr>
          <p:sp>
            <p:nvSpPr>
              <p:cNvPr id="338" name="Rectangle: Rounded Corners 337">
                <a:extLst>
                  <a:ext uri="{FF2B5EF4-FFF2-40B4-BE49-F238E27FC236}">
                    <a16:creationId xmlns:a16="http://schemas.microsoft.com/office/drawing/2014/main" id="{870EA449-8D66-AAFE-6875-398BBEB6B28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9" name="Oval 338">
                <a:extLst>
                  <a:ext uri="{FF2B5EF4-FFF2-40B4-BE49-F238E27FC236}">
                    <a16:creationId xmlns:a16="http://schemas.microsoft.com/office/drawing/2014/main" id="{9D75FA05-45D4-F680-C06D-56B69953E9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5" name="Straight Arrow Connector 264">
              <a:extLst>
                <a:ext uri="{FF2B5EF4-FFF2-40B4-BE49-F238E27FC236}">
                  <a16:creationId xmlns:a16="http://schemas.microsoft.com/office/drawing/2014/main" id="{C01B7AC7-8F4C-D036-BCD1-F34B0B33FF71}"/>
                </a:ext>
              </a:extLst>
            </p:cNvPr>
            <p:cNvCxnSpPr>
              <a:stCxn id="404" idx="3"/>
              <a:endCxn id="388"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DF550A0B-86AA-E80B-4B96-1C1BCCF5A664}"/>
                </a:ext>
              </a:extLst>
            </p:cNvPr>
            <p:cNvCxnSpPr>
              <a:stCxn id="388" idx="3"/>
              <a:endCxn id="390"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1FFFCD4-0208-EE09-AECC-8A4455BAC7F0}"/>
                </a:ext>
              </a:extLst>
            </p:cNvPr>
            <p:cNvCxnSpPr>
              <a:stCxn id="390" idx="3"/>
              <a:endCxn id="392"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E72EE096-FAE0-26CF-94F7-B4D68F235A0B}"/>
                </a:ext>
              </a:extLst>
            </p:cNvPr>
            <p:cNvCxnSpPr>
              <a:stCxn id="392" idx="3"/>
              <a:endCxn id="394"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F8AB7E80-B411-F93D-BA87-111FEF05FF9F}"/>
                </a:ext>
              </a:extLst>
            </p:cNvPr>
            <p:cNvCxnSpPr>
              <a:stCxn id="394" idx="3"/>
              <a:endCxn id="396"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2144C889-8C4B-2023-2062-62D0DE243065}"/>
                </a:ext>
              </a:extLst>
            </p:cNvPr>
            <p:cNvCxnSpPr>
              <a:stCxn id="396" idx="3"/>
              <a:endCxn id="398"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38303E46-BC13-70A6-76DE-5595842E860E}"/>
                </a:ext>
              </a:extLst>
            </p:cNvPr>
            <p:cNvCxnSpPr>
              <a:cxnSpLocks/>
              <a:stCxn id="398" idx="3"/>
              <a:endCxn id="400"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C035E71-15B1-2505-E9D0-1A1BD1135073}"/>
                </a:ext>
              </a:extLst>
            </p:cNvPr>
            <p:cNvCxnSpPr>
              <a:stCxn id="400" idx="3"/>
              <a:endCxn id="402"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6" name="Group 305">
              <a:extLst>
                <a:ext uri="{FF2B5EF4-FFF2-40B4-BE49-F238E27FC236}">
                  <a16:creationId xmlns:a16="http://schemas.microsoft.com/office/drawing/2014/main" id="{D9460D86-6B2C-431E-CADF-3FBD48BDFF8D}"/>
                </a:ext>
              </a:extLst>
            </p:cNvPr>
            <p:cNvGrpSpPr/>
            <p:nvPr/>
          </p:nvGrpSpPr>
          <p:grpSpPr>
            <a:xfrm>
              <a:off x="1035384" y="2338345"/>
              <a:ext cx="10070573" cy="210099"/>
              <a:chOff x="1035384" y="2037802"/>
              <a:chExt cx="10070573" cy="210099"/>
            </a:xfrm>
          </p:grpSpPr>
          <p:cxnSp>
            <p:nvCxnSpPr>
              <p:cNvPr id="307" name="Straight Connector 306">
                <a:extLst>
                  <a:ext uri="{FF2B5EF4-FFF2-40B4-BE49-F238E27FC236}">
                    <a16:creationId xmlns:a16="http://schemas.microsoft.com/office/drawing/2014/main" id="{5F347B2F-9B0F-FC85-3ADB-2F1B7A76A52C}"/>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DE58E7A-4697-4580-BF7E-C0CFE2EAFE8C}"/>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C19AE150-8578-3ACC-F731-95B54AAD9379}"/>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4E8E21C1-8B63-4BD4-F57A-AD5614247BB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9CD0E8EA-512E-BBA9-6BF4-F16BCE4DF1FB}"/>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94B74EC-C7D1-5E28-5CEE-51DAF37F5CEF}"/>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4C4B1B42-14DB-6724-F72E-D658A38F098B}"/>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BC15B87A-503A-9F07-FAF3-FD0D50A4E7A8}"/>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E869DAB-9017-2AB9-6178-CB9F7E58DAC8}"/>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C9CE7494-3B09-CAE0-20C6-B917DFF1A641}"/>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475F44A4-3469-2C82-D99C-BE67283A5949}"/>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DC0077C5-527F-2ADA-D6B6-86957BA05F0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2586BA8-89D3-2608-F454-26A227DE0D2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84D18E73-D075-787A-A64D-094D7CBBF147}"/>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C4A1B9-EC3C-9AD4-3A06-8C4AE4A0E29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B04F0388-6B74-9053-E1AF-3993916BB590}"/>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655DA3CA-2E44-491D-8335-40368DC69E70}"/>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2394C4D-EED6-645C-D030-7763575E7008}"/>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BD5F8676-ACD1-699F-D3EF-F69848088941}"/>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D4B1C577-ECF6-0970-7DE4-9514A8CA42C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26F22606-6641-6CF1-2353-69893A819769}"/>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2254952A-F34A-B6E8-C192-D2AFE57FA3C0}"/>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CB80F933-1E0D-2E17-2460-80D866799276}"/>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50AC3F23-6988-B7CE-E87E-C8E75B51666A}"/>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DD23302-2587-6D20-8836-45BC05D719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0B16CBC-653E-1929-8B08-EF734BBE6E3E}"/>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CB4D368D-AA30-5D48-1B28-03269B6D4676}"/>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D5A69566-DDB8-7960-BD51-B2818D9EBD1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F324B0FB-A0FC-F15E-7F74-C2B43E0CCA8A}"/>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9D881D60-C6C5-FCDA-1E40-3190D891C9E3}"/>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362EB99-7D86-1E99-AEE1-83A92946D682}"/>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6" name="Straight Arrow Connector 405">
            <a:extLst>
              <a:ext uri="{FF2B5EF4-FFF2-40B4-BE49-F238E27FC236}">
                <a16:creationId xmlns:a16="http://schemas.microsoft.com/office/drawing/2014/main" id="{FFBA4C61-FC4A-FEFF-B614-83C904DF2F9F}"/>
              </a:ext>
            </a:extLst>
          </p:cNvPr>
          <p:cNvCxnSpPr>
            <a:cxnSpLocks/>
            <a:endCxn id="429" idx="1"/>
          </p:cNvCxnSpPr>
          <p:nvPr/>
        </p:nvCxnSpPr>
        <p:spPr>
          <a:xfrm flipV="1">
            <a:off x="4445000" y="1587127"/>
            <a:ext cx="863146"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C80BE45-836F-11D8-BA85-2F30F7BB8D92}"/>
              </a:ext>
            </a:extLst>
          </p:cNvPr>
          <p:cNvCxnSpPr>
            <a:cxnSpLocks/>
            <a:endCxn id="429" idx="1"/>
          </p:cNvCxnSpPr>
          <p:nvPr/>
        </p:nvCxnSpPr>
        <p:spPr>
          <a:xfrm flipH="1" flipV="1">
            <a:off x="5308146" y="1587127"/>
            <a:ext cx="743330"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42A9EB44-EA7D-1E59-DD36-67B0329AE482}"/>
              </a:ext>
            </a:extLst>
          </p:cNvPr>
          <p:cNvCxnSpPr>
            <a:cxnSpLocks/>
            <a:endCxn id="429" idx="1"/>
          </p:cNvCxnSpPr>
          <p:nvPr/>
        </p:nvCxnSpPr>
        <p:spPr>
          <a:xfrm flipH="1" flipV="1">
            <a:off x="5308146" y="1587127"/>
            <a:ext cx="1792128"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BCBD5DAD-3ECD-D9CD-C536-70F86CC3C95F}"/>
              </a:ext>
            </a:extLst>
          </p:cNvPr>
          <p:cNvCxnSpPr>
            <a:cxnSpLocks/>
            <a:stCxn id="437" idx="0"/>
            <a:endCxn id="429" idx="1"/>
          </p:cNvCxnSpPr>
          <p:nvPr/>
        </p:nvCxnSpPr>
        <p:spPr>
          <a:xfrm flipH="1" flipV="1">
            <a:off x="5308146" y="1587127"/>
            <a:ext cx="4575521" cy="137191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A67A0CE7-CD61-50AB-696F-A08CC7690F51}"/>
              </a:ext>
            </a:extLst>
          </p:cNvPr>
          <p:cNvCxnSpPr>
            <a:cxnSpLocks/>
            <a:stCxn id="374" idx="0"/>
            <a:endCxn id="429" idx="1"/>
          </p:cNvCxnSpPr>
          <p:nvPr/>
        </p:nvCxnSpPr>
        <p:spPr>
          <a:xfrm flipH="1" flipV="1">
            <a:off x="5308146" y="1587127"/>
            <a:ext cx="2023789" cy="136637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A0D1A3A1-4FA1-4029-81D7-EBB0994FD02B}"/>
              </a:ext>
            </a:extLst>
          </p:cNvPr>
          <p:cNvCxnSpPr>
            <a:cxnSpLocks/>
            <a:endCxn id="429" idx="1"/>
          </p:cNvCxnSpPr>
          <p:nvPr/>
        </p:nvCxnSpPr>
        <p:spPr>
          <a:xfrm flipH="1" flipV="1">
            <a:off x="5308146" y="1587127"/>
            <a:ext cx="514730"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2725C75B-AB0C-F60B-E3DB-651BFF058ADE}"/>
              </a:ext>
            </a:extLst>
          </p:cNvPr>
          <p:cNvCxnSpPr>
            <a:cxnSpLocks/>
            <a:endCxn id="429" idx="1"/>
          </p:cNvCxnSpPr>
          <p:nvPr/>
        </p:nvCxnSpPr>
        <p:spPr>
          <a:xfrm flipV="1">
            <a:off x="5092700" y="1587127"/>
            <a:ext cx="215446"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E6F5D315-1EB6-DB45-04F2-1AEC032A68A5}"/>
              </a:ext>
            </a:extLst>
          </p:cNvPr>
          <p:cNvCxnSpPr>
            <a:cxnSpLocks/>
            <a:endCxn id="429" idx="1"/>
          </p:cNvCxnSpPr>
          <p:nvPr/>
        </p:nvCxnSpPr>
        <p:spPr>
          <a:xfrm flipH="1" flipV="1">
            <a:off x="5308146" y="1587127"/>
            <a:ext cx="1554096"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EAEBF61B-A573-F758-B12E-B76421AF3B83}"/>
              </a:ext>
            </a:extLst>
          </p:cNvPr>
          <p:cNvCxnSpPr>
            <a:cxnSpLocks/>
            <a:endCxn id="429" idx="1"/>
          </p:cNvCxnSpPr>
          <p:nvPr/>
        </p:nvCxnSpPr>
        <p:spPr>
          <a:xfrm flipH="1" flipV="1">
            <a:off x="5308146" y="1587127"/>
            <a:ext cx="1886472"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5" name="Group 414">
            <a:extLst>
              <a:ext uri="{FF2B5EF4-FFF2-40B4-BE49-F238E27FC236}">
                <a16:creationId xmlns:a16="http://schemas.microsoft.com/office/drawing/2014/main" id="{32398357-29F2-C6F7-C77C-866129604263}"/>
              </a:ext>
            </a:extLst>
          </p:cNvPr>
          <p:cNvGrpSpPr/>
          <p:nvPr/>
        </p:nvGrpSpPr>
        <p:grpSpPr>
          <a:xfrm>
            <a:off x="237961" y="697770"/>
            <a:ext cx="11483993" cy="740907"/>
            <a:chOff x="250807" y="379412"/>
            <a:chExt cx="11483993" cy="740907"/>
          </a:xfrm>
        </p:grpSpPr>
        <p:sp>
          <p:nvSpPr>
            <p:cNvPr id="416" name="Rectangle 415">
              <a:extLst>
                <a:ext uri="{FF2B5EF4-FFF2-40B4-BE49-F238E27FC236}">
                  <a16:creationId xmlns:a16="http://schemas.microsoft.com/office/drawing/2014/main" id="{7DA40CCB-6B90-1BC4-5E4A-DC9E1DD6C618}"/>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17" name="Rectangle 416">
              <a:extLst>
                <a:ext uri="{FF2B5EF4-FFF2-40B4-BE49-F238E27FC236}">
                  <a16:creationId xmlns:a16="http://schemas.microsoft.com/office/drawing/2014/main" id="{8829BB85-FB92-08B9-67B7-AFE64288F88A}"/>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8" name="Rectangle 417">
              <a:extLst>
                <a:ext uri="{FF2B5EF4-FFF2-40B4-BE49-F238E27FC236}">
                  <a16:creationId xmlns:a16="http://schemas.microsoft.com/office/drawing/2014/main" id="{D343D547-5DBB-32BC-CF2B-20CB0A146295}"/>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9" name="Rectangle 418">
              <a:extLst>
                <a:ext uri="{FF2B5EF4-FFF2-40B4-BE49-F238E27FC236}">
                  <a16:creationId xmlns:a16="http://schemas.microsoft.com/office/drawing/2014/main" id="{8B76497E-A677-7169-B18C-827A05FEAAB2}"/>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20" name="Rectangle 419">
              <a:extLst>
                <a:ext uri="{FF2B5EF4-FFF2-40B4-BE49-F238E27FC236}">
                  <a16:creationId xmlns:a16="http://schemas.microsoft.com/office/drawing/2014/main" id="{B0BA231E-275D-82C7-7DA5-2A011AC5ECD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21" name="Oval 420">
              <a:extLst>
                <a:ext uri="{FF2B5EF4-FFF2-40B4-BE49-F238E27FC236}">
                  <a16:creationId xmlns:a16="http://schemas.microsoft.com/office/drawing/2014/main" id="{AA0D1A28-D2FA-F167-60C5-C07EBB7E8691}"/>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22" name="Pentagon 421">
              <a:extLst>
                <a:ext uri="{FF2B5EF4-FFF2-40B4-BE49-F238E27FC236}">
                  <a16:creationId xmlns:a16="http://schemas.microsoft.com/office/drawing/2014/main" id="{3C735D8D-16BA-5901-BCCA-609E685AD1A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23" name="Pentagon 422">
              <a:extLst>
                <a:ext uri="{FF2B5EF4-FFF2-40B4-BE49-F238E27FC236}">
                  <a16:creationId xmlns:a16="http://schemas.microsoft.com/office/drawing/2014/main" id="{FD99613F-6C66-DDAD-B7D4-568FD3BA8C52}"/>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24" name="Pentagon 423">
              <a:extLst>
                <a:ext uri="{FF2B5EF4-FFF2-40B4-BE49-F238E27FC236}">
                  <a16:creationId xmlns:a16="http://schemas.microsoft.com/office/drawing/2014/main" id="{DE095DF9-105C-6AFB-A20A-2A7EE288E037}"/>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25" name="Pentagon 424">
              <a:extLst>
                <a:ext uri="{FF2B5EF4-FFF2-40B4-BE49-F238E27FC236}">
                  <a16:creationId xmlns:a16="http://schemas.microsoft.com/office/drawing/2014/main" id="{AEE17212-BBD7-A800-8106-8FF05B58E4B2}"/>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26" name="Pentagon 425">
              <a:extLst>
                <a:ext uri="{FF2B5EF4-FFF2-40B4-BE49-F238E27FC236}">
                  <a16:creationId xmlns:a16="http://schemas.microsoft.com/office/drawing/2014/main" id="{37B2BACD-0CCB-2E54-89B3-639813B5D947}"/>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7" name="Pentagon 426">
              <a:extLst>
                <a:ext uri="{FF2B5EF4-FFF2-40B4-BE49-F238E27FC236}">
                  <a16:creationId xmlns:a16="http://schemas.microsoft.com/office/drawing/2014/main" id="{BFC6D622-30E9-2EF3-6467-63E770612B28}"/>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8" name="Pentagon 427">
              <a:extLst>
                <a:ext uri="{FF2B5EF4-FFF2-40B4-BE49-F238E27FC236}">
                  <a16:creationId xmlns:a16="http://schemas.microsoft.com/office/drawing/2014/main" id="{A05A91B6-EDA0-EBBC-CBA1-F48017778D0F}"/>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429" name="Left Brace 428">
            <a:extLst>
              <a:ext uri="{FF2B5EF4-FFF2-40B4-BE49-F238E27FC236}">
                <a16:creationId xmlns:a16="http://schemas.microsoft.com/office/drawing/2014/main" id="{A2B33D17-BFC5-ADC3-3A93-FF657F0DB001}"/>
              </a:ext>
            </a:extLst>
          </p:cNvPr>
          <p:cNvSpPr/>
          <p:nvPr/>
        </p:nvSpPr>
        <p:spPr>
          <a:xfrm rot="16200000">
            <a:off x="5154787" y="461836"/>
            <a:ext cx="306717" cy="1943864"/>
          </a:xfrm>
          <a:prstGeom prst="leftBrace">
            <a:avLst>
              <a:gd name="adj1" fmla="val 8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30" name="Group 429">
            <a:extLst>
              <a:ext uri="{FF2B5EF4-FFF2-40B4-BE49-F238E27FC236}">
                <a16:creationId xmlns:a16="http://schemas.microsoft.com/office/drawing/2014/main" id="{42DF2615-03A1-DD02-4D8B-8CDD1F334737}"/>
              </a:ext>
            </a:extLst>
          </p:cNvPr>
          <p:cNvGrpSpPr/>
          <p:nvPr/>
        </p:nvGrpSpPr>
        <p:grpSpPr>
          <a:xfrm>
            <a:off x="9335027" y="4782305"/>
            <a:ext cx="1097280" cy="685800"/>
            <a:chOff x="6771067" y="4966859"/>
            <a:chExt cx="1097280" cy="685800"/>
          </a:xfrm>
          <a:solidFill>
            <a:srgbClr val="D6DCE5"/>
          </a:solidFill>
        </p:grpSpPr>
        <p:sp>
          <p:nvSpPr>
            <p:cNvPr id="431" name="Rectangle: Rounded Corners 430">
              <a:extLst>
                <a:ext uri="{FF2B5EF4-FFF2-40B4-BE49-F238E27FC236}">
                  <a16:creationId xmlns:a16="http://schemas.microsoft.com/office/drawing/2014/main" id="{E4E39670-EFDC-BF01-F102-A7CF9C0212D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32" name="Oval 431">
              <a:extLst>
                <a:ext uri="{FF2B5EF4-FFF2-40B4-BE49-F238E27FC236}">
                  <a16:creationId xmlns:a16="http://schemas.microsoft.com/office/drawing/2014/main" id="{0C8985A6-CC4B-71F7-4091-580B82CFC8DF}"/>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33" name="Group 432">
            <a:extLst>
              <a:ext uri="{FF2B5EF4-FFF2-40B4-BE49-F238E27FC236}">
                <a16:creationId xmlns:a16="http://schemas.microsoft.com/office/drawing/2014/main" id="{659E6679-9CF7-2241-7078-6E01E6D3C2C7}"/>
              </a:ext>
            </a:extLst>
          </p:cNvPr>
          <p:cNvGrpSpPr/>
          <p:nvPr/>
        </p:nvGrpSpPr>
        <p:grpSpPr>
          <a:xfrm>
            <a:off x="9344213" y="3872171"/>
            <a:ext cx="1097280" cy="685800"/>
            <a:chOff x="6771067" y="4966859"/>
            <a:chExt cx="1097280" cy="685800"/>
          </a:xfrm>
          <a:solidFill>
            <a:srgbClr val="D6DCE5"/>
          </a:solidFill>
        </p:grpSpPr>
        <p:sp>
          <p:nvSpPr>
            <p:cNvPr id="434" name="Rectangle: Rounded Corners 433">
              <a:extLst>
                <a:ext uri="{FF2B5EF4-FFF2-40B4-BE49-F238E27FC236}">
                  <a16:creationId xmlns:a16="http://schemas.microsoft.com/office/drawing/2014/main" id="{77D65B75-13D2-B64B-D4E9-6ABF68377227}"/>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5" name="Oval 434">
              <a:extLst>
                <a:ext uri="{FF2B5EF4-FFF2-40B4-BE49-F238E27FC236}">
                  <a16:creationId xmlns:a16="http://schemas.microsoft.com/office/drawing/2014/main" id="{87B98176-9751-F4E8-600C-7804B6A164E1}"/>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6" name="Group 435">
            <a:extLst>
              <a:ext uri="{FF2B5EF4-FFF2-40B4-BE49-F238E27FC236}">
                <a16:creationId xmlns:a16="http://schemas.microsoft.com/office/drawing/2014/main" id="{39ECC232-447D-7CA7-00E9-4EC526851A83}"/>
              </a:ext>
            </a:extLst>
          </p:cNvPr>
          <p:cNvGrpSpPr/>
          <p:nvPr/>
        </p:nvGrpSpPr>
        <p:grpSpPr>
          <a:xfrm>
            <a:off x="9335027" y="2959038"/>
            <a:ext cx="1097280" cy="685800"/>
            <a:chOff x="6771067" y="4966859"/>
            <a:chExt cx="1097280" cy="685800"/>
          </a:xfrm>
          <a:solidFill>
            <a:srgbClr val="D6DCE5"/>
          </a:solidFill>
        </p:grpSpPr>
        <p:sp>
          <p:nvSpPr>
            <p:cNvPr id="437" name="Rectangle: Rounded Corners 436">
              <a:extLst>
                <a:ext uri="{FF2B5EF4-FFF2-40B4-BE49-F238E27FC236}">
                  <a16:creationId xmlns:a16="http://schemas.microsoft.com/office/drawing/2014/main" id="{9877936E-AB2B-31FF-9B40-C799BC5D32BC}"/>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8" name="Oval 437">
              <a:extLst>
                <a:ext uri="{FF2B5EF4-FFF2-40B4-BE49-F238E27FC236}">
                  <a16:creationId xmlns:a16="http://schemas.microsoft.com/office/drawing/2014/main" id="{2385E63C-A68D-5950-1BF4-DA31F6BE9D8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B45C67E2-5430-5792-2270-B8A308A39E2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1"/>
            <a:ext cx="328029" cy="328029"/>
          </a:xfrm>
          <a:prstGeom prst="rect">
            <a:avLst/>
          </a:prstGeom>
        </p:spPr>
      </p:pic>
      <p:sp>
        <p:nvSpPr>
          <p:cNvPr id="3" name="Pentagon 2">
            <a:extLst>
              <a:ext uri="{FF2B5EF4-FFF2-40B4-BE49-F238E27FC236}">
                <a16:creationId xmlns:a16="http://schemas.microsoft.com/office/drawing/2014/main" id="{A4EBD120-E9A4-3AC1-4A43-C70DBA02D935}"/>
              </a:ext>
            </a:extLst>
          </p:cNvPr>
          <p:cNvSpPr/>
          <p:nvPr/>
        </p:nvSpPr>
        <p:spPr>
          <a:xfrm>
            <a:off x="11405156" y="1286146"/>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A4EE8D9A-EAA7-8214-F71A-9B84BEBC7C6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85"/>
            <a:ext cx="390552" cy="390552"/>
          </a:xfrm>
          <a:prstGeom prst="rect">
            <a:avLst/>
          </a:prstGeom>
        </p:spPr>
      </p:pic>
    </p:spTree>
    <p:extLst>
      <p:ext uri="{BB962C8B-B14F-4D97-AF65-F5344CB8AC3E}">
        <p14:creationId xmlns:p14="http://schemas.microsoft.com/office/powerpoint/2010/main" val="3255903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6CF32-D4E1-F534-1B69-12658002755B}"/>
              </a:ext>
            </a:extLst>
          </p:cNvPr>
          <p:cNvSpPr>
            <a:spLocks noGrp="1"/>
          </p:cNvSpPr>
          <p:nvPr>
            <p:ph type="title"/>
          </p:nvPr>
        </p:nvSpPr>
        <p:spPr/>
        <p:txBody>
          <a:bodyPr>
            <a:noAutofit/>
          </a:bodyPr>
          <a:lstStyle/>
          <a:p>
            <a:r>
              <a:rPr lang="en-US" sz="3200" b="1" dirty="0"/>
              <a:t>Final Planning Conference (FPC) supporting Activities</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98</a:t>
            </a:fld>
            <a:endParaRPr lang="en-US" dirty="0"/>
          </a:p>
        </p:txBody>
      </p:sp>
      <p:grpSp>
        <p:nvGrpSpPr>
          <p:cNvPr id="188" name="Group 187">
            <a:extLst>
              <a:ext uri="{FF2B5EF4-FFF2-40B4-BE49-F238E27FC236}">
                <a16:creationId xmlns:a16="http://schemas.microsoft.com/office/drawing/2014/main" id="{7D45B2A3-FDA5-6921-0351-184320C1E8B5}"/>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C04F3C5E-02F5-448B-2C51-42341E59FDD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3233713-8B9D-91EF-CC16-0307C9C450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209D21FE-C948-5A84-98A3-3151225115A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8284D650-2461-9893-C208-361DFBB414A2}"/>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D0EA5313-9E7D-97BA-A4A1-C008AA3C986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0A0361FB-7D2E-AA8B-9636-762170F1911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9AC996DE-ADC6-6539-5EBD-DE220059A34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EE36B79-D760-93C2-CFAF-2A7C05E6FBE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A10EFDDF-16D8-9D0E-FE97-F1C514C284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ACD41344-0808-B0E2-182C-2F89A93FBF19}"/>
                </a:ext>
              </a:extLst>
            </p:cNvPr>
            <p:cNvGrpSpPr/>
            <p:nvPr/>
          </p:nvGrpSpPr>
          <p:grpSpPr>
            <a:xfrm>
              <a:off x="381000" y="1547963"/>
              <a:ext cx="1097280" cy="799337"/>
              <a:chOff x="560065" y="5025296"/>
              <a:chExt cx="1097280" cy="799337"/>
            </a:xfrm>
          </p:grpSpPr>
          <p:sp>
            <p:nvSpPr>
              <p:cNvPr id="400" name="Rectangle: Rounded Corners 399">
                <a:extLst>
                  <a:ext uri="{FF2B5EF4-FFF2-40B4-BE49-F238E27FC236}">
                    <a16:creationId xmlns:a16="http://schemas.microsoft.com/office/drawing/2014/main" id="{22DD4CE0-E933-559E-800E-69BE3B39B40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1" name="Oval 400">
                <a:extLst>
                  <a:ext uri="{FF2B5EF4-FFF2-40B4-BE49-F238E27FC236}">
                    <a16:creationId xmlns:a16="http://schemas.microsoft.com/office/drawing/2014/main" id="{8C961F3B-3E62-2BB7-8DB4-633B2754A3B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5" name="Group 204">
              <a:extLst>
                <a:ext uri="{FF2B5EF4-FFF2-40B4-BE49-F238E27FC236}">
                  <a16:creationId xmlns:a16="http://schemas.microsoft.com/office/drawing/2014/main" id="{88737EDC-0474-FBA5-43AF-5F579926AA4B}"/>
                </a:ext>
              </a:extLst>
            </p:cNvPr>
            <p:cNvGrpSpPr/>
            <p:nvPr/>
          </p:nvGrpSpPr>
          <p:grpSpPr>
            <a:xfrm>
              <a:off x="10624674" y="1552255"/>
              <a:ext cx="1097280" cy="799337"/>
              <a:chOff x="560065" y="5025296"/>
              <a:chExt cx="1097280" cy="799337"/>
            </a:xfrm>
          </p:grpSpPr>
          <p:sp>
            <p:nvSpPr>
              <p:cNvPr id="398" name="Rectangle: Rounded Corners 397">
                <a:extLst>
                  <a:ext uri="{FF2B5EF4-FFF2-40B4-BE49-F238E27FC236}">
                    <a16:creationId xmlns:a16="http://schemas.microsoft.com/office/drawing/2014/main" id="{26673F3F-729D-80D6-64ED-DD55819D71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9" name="Oval 398">
                <a:extLst>
                  <a:ext uri="{FF2B5EF4-FFF2-40B4-BE49-F238E27FC236}">
                    <a16:creationId xmlns:a16="http://schemas.microsoft.com/office/drawing/2014/main" id="{69B1BB1C-C271-F365-407D-54B0449B81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7" name="Group 206">
              <a:extLst>
                <a:ext uri="{FF2B5EF4-FFF2-40B4-BE49-F238E27FC236}">
                  <a16:creationId xmlns:a16="http://schemas.microsoft.com/office/drawing/2014/main" id="{D7A2CFE1-D6DB-25F2-2637-D8CC490CDF00}"/>
                </a:ext>
              </a:extLst>
            </p:cNvPr>
            <p:cNvGrpSpPr/>
            <p:nvPr/>
          </p:nvGrpSpPr>
          <p:grpSpPr>
            <a:xfrm>
              <a:off x="9344213" y="1552255"/>
              <a:ext cx="1097280" cy="799337"/>
              <a:chOff x="560065" y="5025296"/>
              <a:chExt cx="1097280" cy="799337"/>
            </a:xfrm>
          </p:grpSpPr>
          <p:sp>
            <p:nvSpPr>
              <p:cNvPr id="396" name="Rectangle: Rounded Corners 395">
                <a:extLst>
                  <a:ext uri="{FF2B5EF4-FFF2-40B4-BE49-F238E27FC236}">
                    <a16:creationId xmlns:a16="http://schemas.microsoft.com/office/drawing/2014/main" id="{DEFA56AB-AF03-60C4-FCE1-ED996FA123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7" name="Oval 396">
                <a:extLst>
                  <a:ext uri="{FF2B5EF4-FFF2-40B4-BE49-F238E27FC236}">
                    <a16:creationId xmlns:a16="http://schemas.microsoft.com/office/drawing/2014/main" id="{4837907A-4937-A6E1-CBD5-DA00B2F915A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8" name="Group 207">
              <a:extLst>
                <a:ext uri="{FF2B5EF4-FFF2-40B4-BE49-F238E27FC236}">
                  <a16:creationId xmlns:a16="http://schemas.microsoft.com/office/drawing/2014/main" id="{D7EF23E9-5C64-4F5C-AE99-E5D6C6BB3A03}"/>
                </a:ext>
              </a:extLst>
            </p:cNvPr>
            <p:cNvGrpSpPr/>
            <p:nvPr/>
          </p:nvGrpSpPr>
          <p:grpSpPr>
            <a:xfrm>
              <a:off x="8063754" y="1547963"/>
              <a:ext cx="1097280" cy="799337"/>
              <a:chOff x="560065" y="5025296"/>
              <a:chExt cx="1097280" cy="799337"/>
            </a:xfrm>
          </p:grpSpPr>
          <p:sp>
            <p:nvSpPr>
              <p:cNvPr id="394" name="Rectangle: Rounded Corners 393">
                <a:extLst>
                  <a:ext uri="{FF2B5EF4-FFF2-40B4-BE49-F238E27FC236}">
                    <a16:creationId xmlns:a16="http://schemas.microsoft.com/office/drawing/2014/main" id="{34835627-8D11-1C1D-958F-0B5088F0D3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5" name="Oval 394">
                <a:extLst>
                  <a:ext uri="{FF2B5EF4-FFF2-40B4-BE49-F238E27FC236}">
                    <a16:creationId xmlns:a16="http://schemas.microsoft.com/office/drawing/2014/main" id="{34E7D869-9A25-6E45-FD12-A9A2685C6BC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9" name="Group 208">
              <a:extLst>
                <a:ext uri="{FF2B5EF4-FFF2-40B4-BE49-F238E27FC236}">
                  <a16:creationId xmlns:a16="http://schemas.microsoft.com/office/drawing/2014/main" id="{D5C2F510-EC3F-528D-0A06-75B22A0AE63C}"/>
                </a:ext>
              </a:extLst>
            </p:cNvPr>
            <p:cNvGrpSpPr/>
            <p:nvPr/>
          </p:nvGrpSpPr>
          <p:grpSpPr>
            <a:xfrm>
              <a:off x="6783295" y="1547963"/>
              <a:ext cx="1097280" cy="799337"/>
              <a:chOff x="560065" y="5025296"/>
              <a:chExt cx="1097280" cy="799337"/>
            </a:xfrm>
          </p:grpSpPr>
          <p:sp>
            <p:nvSpPr>
              <p:cNvPr id="392" name="Rectangle: Rounded Corners 391">
                <a:extLst>
                  <a:ext uri="{FF2B5EF4-FFF2-40B4-BE49-F238E27FC236}">
                    <a16:creationId xmlns:a16="http://schemas.microsoft.com/office/drawing/2014/main" id="{D61FAC6B-3C17-EC07-F9FC-2BD7BCCAD4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3" name="Oval 392">
                <a:extLst>
                  <a:ext uri="{FF2B5EF4-FFF2-40B4-BE49-F238E27FC236}">
                    <a16:creationId xmlns:a16="http://schemas.microsoft.com/office/drawing/2014/main" id="{69E7B30B-ECB5-9A5B-4373-CE68B1839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0" name="Group 209">
              <a:extLst>
                <a:ext uri="{FF2B5EF4-FFF2-40B4-BE49-F238E27FC236}">
                  <a16:creationId xmlns:a16="http://schemas.microsoft.com/office/drawing/2014/main" id="{9FF54248-E81F-E545-DC3E-2B29B989D302}"/>
                </a:ext>
              </a:extLst>
            </p:cNvPr>
            <p:cNvGrpSpPr/>
            <p:nvPr/>
          </p:nvGrpSpPr>
          <p:grpSpPr>
            <a:xfrm>
              <a:off x="5502836" y="1547963"/>
              <a:ext cx="1097280" cy="799337"/>
              <a:chOff x="560065" y="5025296"/>
              <a:chExt cx="1097280" cy="799337"/>
            </a:xfrm>
          </p:grpSpPr>
          <p:sp>
            <p:nvSpPr>
              <p:cNvPr id="390" name="Rectangle: Rounded Corners 389">
                <a:extLst>
                  <a:ext uri="{FF2B5EF4-FFF2-40B4-BE49-F238E27FC236}">
                    <a16:creationId xmlns:a16="http://schemas.microsoft.com/office/drawing/2014/main" id="{CBDC5369-7FD7-9B2A-8BA5-9E52D692893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1" name="Oval 390">
                <a:extLst>
                  <a:ext uri="{FF2B5EF4-FFF2-40B4-BE49-F238E27FC236}">
                    <a16:creationId xmlns:a16="http://schemas.microsoft.com/office/drawing/2014/main" id="{C37E5EC8-E230-9690-25AB-E4DC531A81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1" name="Group 210">
              <a:extLst>
                <a:ext uri="{FF2B5EF4-FFF2-40B4-BE49-F238E27FC236}">
                  <a16:creationId xmlns:a16="http://schemas.microsoft.com/office/drawing/2014/main" id="{A1358634-BED1-3660-5C03-629D3AFD915A}"/>
                </a:ext>
              </a:extLst>
            </p:cNvPr>
            <p:cNvGrpSpPr/>
            <p:nvPr/>
          </p:nvGrpSpPr>
          <p:grpSpPr>
            <a:xfrm>
              <a:off x="4222377" y="1547963"/>
              <a:ext cx="1097280" cy="799337"/>
              <a:chOff x="560065" y="5025296"/>
              <a:chExt cx="1097280" cy="799337"/>
            </a:xfrm>
          </p:grpSpPr>
          <p:sp>
            <p:nvSpPr>
              <p:cNvPr id="388" name="Rectangle: Rounded Corners 387">
                <a:extLst>
                  <a:ext uri="{FF2B5EF4-FFF2-40B4-BE49-F238E27FC236}">
                    <a16:creationId xmlns:a16="http://schemas.microsoft.com/office/drawing/2014/main" id="{27E0776A-8BB9-11DC-88D6-4A10D6F370B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9" name="Oval 388">
                <a:extLst>
                  <a:ext uri="{FF2B5EF4-FFF2-40B4-BE49-F238E27FC236}">
                    <a16:creationId xmlns:a16="http://schemas.microsoft.com/office/drawing/2014/main" id="{D00130C6-0817-3D80-F955-99622D85603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3" name="Group 212">
              <a:extLst>
                <a:ext uri="{FF2B5EF4-FFF2-40B4-BE49-F238E27FC236}">
                  <a16:creationId xmlns:a16="http://schemas.microsoft.com/office/drawing/2014/main" id="{9B33E352-B32E-1859-EC09-ACF6F7053B85}"/>
                </a:ext>
              </a:extLst>
            </p:cNvPr>
            <p:cNvGrpSpPr/>
            <p:nvPr/>
          </p:nvGrpSpPr>
          <p:grpSpPr>
            <a:xfrm>
              <a:off x="2941918" y="1547963"/>
              <a:ext cx="1097280" cy="799337"/>
              <a:chOff x="560065" y="5025296"/>
              <a:chExt cx="1097280" cy="799337"/>
            </a:xfrm>
          </p:grpSpPr>
          <p:sp>
            <p:nvSpPr>
              <p:cNvPr id="386" name="Rectangle: Rounded Corners 385">
                <a:extLst>
                  <a:ext uri="{FF2B5EF4-FFF2-40B4-BE49-F238E27FC236}">
                    <a16:creationId xmlns:a16="http://schemas.microsoft.com/office/drawing/2014/main" id="{F2ACE773-F72E-6082-7EC0-7D76EC25CD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7" name="Oval 386">
                <a:extLst>
                  <a:ext uri="{FF2B5EF4-FFF2-40B4-BE49-F238E27FC236}">
                    <a16:creationId xmlns:a16="http://schemas.microsoft.com/office/drawing/2014/main" id="{63726BCA-5FF5-4724-2582-4C4F53ACDE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4" name="Group 213">
              <a:extLst>
                <a:ext uri="{FF2B5EF4-FFF2-40B4-BE49-F238E27FC236}">
                  <a16:creationId xmlns:a16="http://schemas.microsoft.com/office/drawing/2014/main" id="{9A5CF03D-D428-39EE-F435-D7EAD02F029F}"/>
                </a:ext>
              </a:extLst>
            </p:cNvPr>
            <p:cNvGrpSpPr/>
            <p:nvPr/>
          </p:nvGrpSpPr>
          <p:grpSpPr>
            <a:xfrm>
              <a:off x="1661459" y="1547963"/>
              <a:ext cx="1097280" cy="799337"/>
              <a:chOff x="560065" y="5025296"/>
              <a:chExt cx="1097280" cy="799337"/>
            </a:xfrm>
          </p:grpSpPr>
          <p:sp>
            <p:nvSpPr>
              <p:cNvPr id="384" name="Rectangle: Rounded Corners 383">
                <a:extLst>
                  <a:ext uri="{FF2B5EF4-FFF2-40B4-BE49-F238E27FC236}">
                    <a16:creationId xmlns:a16="http://schemas.microsoft.com/office/drawing/2014/main" id="{2079A106-C73C-B08A-52EA-1DF2D3D900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5" name="Oval 384">
                <a:extLst>
                  <a:ext uri="{FF2B5EF4-FFF2-40B4-BE49-F238E27FC236}">
                    <a16:creationId xmlns:a16="http://schemas.microsoft.com/office/drawing/2014/main" id="{ACE76975-EEEB-9CEC-87A3-2AF194D1A6B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5" name="Group 214">
              <a:extLst>
                <a:ext uri="{FF2B5EF4-FFF2-40B4-BE49-F238E27FC236}">
                  <a16:creationId xmlns:a16="http://schemas.microsoft.com/office/drawing/2014/main" id="{D5FDFA10-9E1B-BC0D-AECD-39711C296904}"/>
                </a:ext>
              </a:extLst>
            </p:cNvPr>
            <p:cNvGrpSpPr/>
            <p:nvPr/>
          </p:nvGrpSpPr>
          <p:grpSpPr>
            <a:xfrm>
              <a:off x="8063754" y="4643943"/>
              <a:ext cx="1097280" cy="685800"/>
              <a:chOff x="6771067" y="4966859"/>
              <a:chExt cx="1097280" cy="685800"/>
            </a:xfrm>
          </p:grpSpPr>
          <p:sp>
            <p:nvSpPr>
              <p:cNvPr id="382" name="Rectangle: Rounded Corners 381">
                <a:extLst>
                  <a:ext uri="{FF2B5EF4-FFF2-40B4-BE49-F238E27FC236}">
                    <a16:creationId xmlns:a16="http://schemas.microsoft.com/office/drawing/2014/main" id="{6A3C4057-EFAF-E28E-DF7D-7D1E4A7A06A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3" name="Oval 382">
                <a:extLst>
                  <a:ext uri="{FF2B5EF4-FFF2-40B4-BE49-F238E27FC236}">
                    <a16:creationId xmlns:a16="http://schemas.microsoft.com/office/drawing/2014/main" id="{B73B7CCE-4933-4A82-A1A2-EAD337EC4E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6" name="Group 215">
              <a:extLst>
                <a:ext uri="{FF2B5EF4-FFF2-40B4-BE49-F238E27FC236}">
                  <a16:creationId xmlns:a16="http://schemas.microsoft.com/office/drawing/2014/main" id="{6F2AB85F-EAB6-3F0F-F906-B9ED1AE129FD}"/>
                </a:ext>
              </a:extLst>
            </p:cNvPr>
            <p:cNvGrpSpPr/>
            <p:nvPr/>
          </p:nvGrpSpPr>
          <p:grpSpPr>
            <a:xfrm>
              <a:off x="8063754" y="3729543"/>
              <a:ext cx="1097280" cy="685800"/>
              <a:chOff x="6771067" y="4966859"/>
              <a:chExt cx="1097280" cy="685800"/>
            </a:xfrm>
          </p:grpSpPr>
          <p:sp>
            <p:nvSpPr>
              <p:cNvPr id="380" name="Rectangle: Rounded Corners 379">
                <a:extLst>
                  <a:ext uri="{FF2B5EF4-FFF2-40B4-BE49-F238E27FC236}">
                    <a16:creationId xmlns:a16="http://schemas.microsoft.com/office/drawing/2014/main" id="{F79EC5BE-AA08-A0A8-AD65-DF6788A204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1" name="Oval 380">
                <a:extLst>
                  <a:ext uri="{FF2B5EF4-FFF2-40B4-BE49-F238E27FC236}">
                    <a16:creationId xmlns:a16="http://schemas.microsoft.com/office/drawing/2014/main" id="{41770631-0C79-B013-FA47-78CED0D4F2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7" name="Group 216">
              <a:extLst>
                <a:ext uri="{FF2B5EF4-FFF2-40B4-BE49-F238E27FC236}">
                  <a16:creationId xmlns:a16="http://schemas.microsoft.com/office/drawing/2014/main" id="{DAF465B6-AD12-097A-BF05-831AAC860A94}"/>
                </a:ext>
              </a:extLst>
            </p:cNvPr>
            <p:cNvGrpSpPr/>
            <p:nvPr/>
          </p:nvGrpSpPr>
          <p:grpSpPr>
            <a:xfrm>
              <a:off x="8063754" y="2815143"/>
              <a:ext cx="1097280" cy="685800"/>
              <a:chOff x="6771067" y="4966859"/>
              <a:chExt cx="1097280" cy="685800"/>
            </a:xfrm>
          </p:grpSpPr>
          <p:sp>
            <p:nvSpPr>
              <p:cNvPr id="378" name="Rectangle: Rounded Corners 377">
                <a:extLst>
                  <a:ext uri="{FF2B5EF4-FFF2-40B4-BE49-F238E27FC236}">
                    <a16:creationId xmlns:a16="http://schemas.microsoft.com/office/drawing/2014/main" id="{D11CF745-8698-D1F8-46A1-00A2C182B2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9" name="Oval 378">
                <a:extLst>
                  <a:ext uri="{FF2B5EF4-FFF2-40B4-BE49-F238E27FC236}">
                    <a16:creationId xmlns:a16="http://schemas.microsoft.com/office/drawing/2014/main" id="{60C62FAD-EE6D-867E-69DA-8E93FC7E5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8" name="Group 217">
              <a:extLst>
                <a:ext uri="{FF2B5EF4-FFF2-40B4-BE49-F238E27FC236}">
                  <a16:creationId xmlns:a16="http://schemas.microsoft.com/office/drawing/2014/main" id="{81CCF33E-AC9B-A0E9-0DD4-472795138AE0}"/>
                </a:ext>
              </a:extLst>
            </p:cNvPr>
            <p:cNvGrpSpPr/>
            <p:nvPr/>
          </p:nvGrpSpPr>
          <p:grpSpPr>
            <a:xfrm>
              <a:off x="6783295" y="5558343"/>
              <a:ext cx="1097280" cy="685800"/>
              <a:chOff x="6771067" y="4966859"/>
              <a:chExt cx="1097280" cy="685800"/>
            </a:xfrm>
          </p:grpSpPr>
          <p:sp>
            <p:nvSpPr>
              <p:cNvPr id="376" name="Rectangle: Rounded Corners 375">
                <a:extLst>
                  <a:ext uri="{FF2B5EF4-FFF2-40B4-BE49-F238E27FC236}">
                    <a16:creationId xmlns:a16="http://schemas.microsoft.com/office/drawing/2014/main" id="{23CC5517-58F5-6A40-DCC3-11EC2513994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7" name="Oval 376">
                <a:extLst>
                  <a:ext uri="{FF2B5EF4-FFF2-40B4-BE49-F238E27FC236}">
                    <a16:creationId xmlns:a16="http://schemas.microsoft.com/office/drawing/2014/main" id="{16021A51-635A-06AD-B360-534861F3EC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9" name="Group 218">
              <a:extLst>
                <a:ext uri="{FF2B5EF4-FFF2-40B4-BE49-F238E27FC236}">
                  <a16:creationId xmlns:a16="http://schemas.microsoft.com/office/drawing/2014/main" id="{594072FC-84DA-4E7B-5DCB-DCE866142304}"/>
                </a:ext>
              </a:extLst>
            </p:cNvPr>
            <p:cNvGrpSpPr/>
            <p:nvPr/>
          </p:nvGrpSpPr>
          <p:grpSpPr>
            <a:xfrm>
              <a:off x="6783295" y="4643943"/>
              <a:ext cx="1097280" cy="685800"/>
              <a:chOff x="6771067" y="4966859"/>
              <a:chExt cx="1097280" cy="685800"/>
            </a:xfrm>
          </p:grpSpPr>
          <p:sp>
            <p:nvSpPr>
              <p:cNvPr id="374" name="Rectangle: Rounded Corners 373">
                <a:extLst>
                  <a:ext uri="{FF2B5EF4-FFF2-40B4-BE49-F238E27FC236}">
                    <a16:creationId xmlns:a16="http://schemas.microsoft.com/office/drawing/2014/main" id="{20277A82-F5AC-4854-91DB-0D2C60C84E4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5" name="Oval 374">
                <a:extLst>
                  <a:ext uri="{FF2B5EF4-FFF2-40B4-BE49-F238E27FC236}">
                    <a16:creationId xmlns:a16="http://schemas.microsoft.com/office/drawing/2014/main" id="{BDBDC442-0691-D864-D9C5-8499EEFF2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0" name="Group 219">
              <a:extLst>
                <a:ext uri="{FF2B5EF4-FFF2-40B4-BE49-F238E27FC236}">
                  <a16:creationId xmlns:a16="http://schemas.microsoft.com/office/drawing/2014/main" id="{E0586EB2-043A-10E5-7168-F7C7C5AEF03C}"/>
                </a:ext>
              </a:extLst>
            </p:cNvPr>
            <p:cNvGrpSpPr/>
            <p:nvPr/>
          </p:nvGrpSpPr>
          <p:grpSpPr>
            <a:xfrm>
              <a:off x="6783295" y="3729543"/>
              <a:ext cx="1097280" cy="685800"/>
              <a:chOff x="6771067" y="4966859"/>
              <a:chExt cx="1097280" cy="685800"/>
            </a:xfrm>
          </p:grpSpPr>
          <p:sp>
            <p:nvSpPr>
              <p:cNvPr id="372" name="Rectangle: Rounded Corners 371">
                <a:extLst>
                  <a:ext uri="{FF2B5EF4-FFF2-40B4-BE49-F238E27FC236}">
                    <a16:creationId xmlns:a16="http://schemas.microsoft.com/office/drawing/2014/main" id="{F67CEE5A-51DC-F5BE-63B6-7765EECE5C3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3" name="Oval 372">
                <a:extLst>
                  <a:ext uri="{FF2B5EF4-FFF2-40B4-BE49-F238E27FC236}">
                    <a16:creationId xmlns:a16="http://schemas.microsoft.com/office/drawing/2014/main" id="{3693659D-B86E-0C67-F797-B51DD017B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1" name="Group 240">
              <a:extLst>
                <a:ext uri="{FF2B5EF4-FFF2-40B4-BE49-F238E27FC236}">
                  <a16:creationId xmlns:a16="http://schemas.microsoft.com/office/drawing/2014/main" id="{0DADFD85-1C88-07D8-7B57-CE9B2EE1D895}"/>
                </a:ext>
              </a:extLst>
            </p:cNvPr>
            <p:cNvGrpSpPr/>
            <p:nvPr/>
          </p:nvGrpSpPr>
          <p:grpSpPr>
            <a:xfrm>
              <a:off x="6783295" y="2815143"/>
              <a:ext cx="1097280" cy="685800"/>
              <a:chOff x="6771067" y="4966859"/>
              <a:chExt cx="1097280" cy="685800"/>
            </a:xfrm>
          </p:grpSpPr>
          <p:sp>
            <p:nvSpPr>
              <p:cNvPr id="370" name="Rectangle: Rounded Corners 369">
                <a:extLst>
                  <a:ext uri="{FF2B5EF4-FFF2-40B4-BE49-F238E27FC236}">
                    <a16:creationId xmlns:a16="http://schemas.microsoft.com/office/drawing/2014/main" id="{E9E45422-55AA-771C-B26F-F198495AEC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1" name="Oval 370">
                <a:extLst>
                  <a:ext uri="{FF2B5EF4-FFF2-40B4-BE49-F238E27FC236}">
                    <a16:creationId xmlns:a16="http://schemas.microsoft.com/office/drawing/2014/main" id="{81D30480-4B84-CBF9-68C0-F139745462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2" name="Group 241">
              <a:extLst>
                <a:ext uri="{FF2B5EF4-FFF2-40B4-BE49-F238E27FC236}">
                  <a16:creationId xmlns:a16="http://schemas.microsoft.com/office/drawing/2014/main" id="{8A2FDEB6-621A-D2F0-DCEF-2117762C85FF}"/>
                </a:ext>
              </a:extLst>
            </p:cNvPr>
            <p:cNvGrpSpPr/>
            <p:nvPr/>
          </p:nvGrpSpPr>
          <p:grpSpPr>
            <a:xfrm>
              <a:off x="5502836" y="4643943"/>
              <a:ext cx="1097280" cy="685800"/>
              <a:chOff x="6771067" y="4966859"/>
              <a:chExt cx="1097280" cy="685800"/>
            </a:xfrm>
          </p:grpSpPr>
          <p:sp>
            <p:nvSpPr>
              <p:cNvPr id="368" name="Rectangle: Rounded Corners 367">
                <a:extLst>
                  <a:ext uri="{FF2B5EF4-FFF2-40B4-BE49-F238E27FC236}">
                    <a16:creationId xmlns:a16="http://schemas.microsoft.com/office/drawing/2014/main" id="{3E91C0C2-9CE1-686D-0455-9BD4278D1AC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9" name="Oval 368">
                <a:extLst>
                  <a:ext uri="{FF2B5EF4-FFF2-40B4-BE49-F238E27FC236}">
                    <a16:creationId xmlns:a16="http://schemas.microsoft.com/office/drawing/2014/main" id="{3CA75E59-E771-4285-2464-86AD16EF6D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4" name="Group 243">
              <a:extLst>
                <a:ext uri="{FF2B5EF4-FFF2-40B4-BE49-F238E27FC236}">
                  <a16:creationId xmlns:a16="http://schemas.microsoft.com/office/drawing/2014/main" id="{296207DE-3555-DB69-9D30-A4F0290B6641}"/>
                </a:ext>
              </a:extLst>
            </p:cNvPr>
            <p:cNvGrpSpPr/>
            <p:nvPr/>
          </p:nvGrpSpPr>
          <p:grpSpPr>
            <a:xfrm>
              <a:off x="5502836" y="3729543"/>
              <a:ext cx="1097280" cy="685800"/>
              <a:chOff x="6771067" y="4966859"/>
              <a:chExt cx="1097280" cy="685800"/>
            </a:xfrm>
          </p:grpSpPr>
          <p:sp>
            <p:nvSpPr>
              <p:cNvPr id="366" name="Rectangle: Rounded Corners 365">
                <a:extLst>
                  <a:ext uri="{FF2B5EF4-FFF2-40B4-BE49-F238E27FC236}">
                    <a16:creationId xmlns:a16="http://schemas.microsoft.com/office/drawing/2014/main" id="{7D3279F6-E04E-149C-A0F9-6FF80E92D32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7" name="Oval 366">
                <a:extLst>
                  <a:ext uri="{FF2B5EF4-FFF2-40B4-BE49-F238E27FC236}">
                    <a16:creationId xmlns:a16="http://schemas.microsoft.com/office/drawing/2014/main" id="{BF980B8B-7ED9-6F32-EAC7-0DA0D5D02B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1CE22DED-E9CF-346E-49B2-0E3D1F9F9F8D}"/>
                </a:ext>
              </a:extLst>
            </p:cNvPr>
            <p:cNvGrpSpPr/>
            <p:nvPr/>
          </p:nvGrpSpPr>
          <p:grpSpPr>
            <a:xfrm>
              <a:off x="5502836" y="2815143"/>
              <a:ext cx="1097280" cy="685800"/>
              <a:chOff x="6771067" y="4966859"/>
              <a:chExt cx="1097280" cy="685800"/>
            </a:xfrm>
          </p:grpSpPr>
          <p:sp>
            <p:nvSpPr>
              <p:cNvPr id="364" name="Rectangle: Rounded Corners 363">
                <a:extLst>
                  <a:ext uri="{FF2B5EF4-FFF2-40B4-BE49-F238E27FC236}">
                    <a16:creationId xmlns:a16="http://schemas.microsoft.com/office/drawing/2014/main" id="{CDA9DC3C-51B5-9EF9-55D8-7164145458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5" name="Oval 364">
                <a:extLst>
                  <a:ext uri="{FF2B5EF4-FFF2-40B4-BE49-F238E27FC236}">
                    <a16:creationId xmlns:a16="http://schemas.microsoft.com/office/drawing/2014/main" id="{FF3AC01E-2653-2E07-FA6D-C283272D2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6" name="Group 245">
              <a:extLst>
                <a:ext uri="{FF2B5EF4-FFF2-40B4-BE49-F238E27FC236}">
                  <a16:creationId xmlns:a16="http://schemas.microsoft.com/office/drawing/2014/main" id="{4F5990F3-9AB0-9FCD-3B9D-F861CA181FDE}"/>
                </a:ext>
              </a:extLst>
            </p:cNvPr>
            <p:cNvGrpSpPr/>
            <p:nvPr/>
          </p:nvGrpSpPr>
          <p:grpSpPr>
            <a:xfrm>
              <a:off x="4222377" y="4643943"/>
              <a:ext cx="1097280" cy="685800"/>
              <a:chOff x="6771067" y="4966859"/>
              <a:chExt cx="1097280" cy="685800"/>
            </a:xfrm>
          </p:grpSpPr>
          <p:sp>
            <p:nvSpPr>
              <p:cNvPr id="362" name="Rectangle: Rounded Corners 361">
                <a:extLst>
                  <a:ext uri="{FF2B5EF4-FFF2-40B4-BE49-F238E27FC236}">
                    <a16:creationId xmlns:a16="http://schemas.microsoft.com/office/drawing/2014/main" id="{5A54E78C-8082-841A-6ACC-F50BD2BCAE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3" name="Oval 362">
                <a:extLst>
                  <a:ext uri="{FF2B5EF4-FFF2-40B4-BE49-F238E27FC236}">
                    <a16:creationId xmlns:a16="http://schemas.microsoft.com/office/drawing/2014/main" id="{61C89BB2-B476-9730-142C-30BCABB290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2150669D-1A4E-93D3-E2E3-32D1E26805E9}"/>
                </a:ext>
              </a:extLst>
            </p:cNvPr>
            <p:cNvGrpSpPr/>
            <p:nvPr/>
          </p:nvGrpSpPr>
          <p:grpSpPr>
            <a:xfrm>
              <a:off x="4222377" y="3729543"/>
              <a:ext cx="1097280" cy="685800"/>
              <a:chOff x="6771067" y="4966859"/>
              <a:chExt cx="1097280" cy="685800"/>
            </a:xfrm>
          </p:grpSpPr>
          <p:sp>
            <p:nvSpPr>
              <p:cNvPr id="360" name="Rectangle: Rounded Corners 359">
                <a:extLst>
                  <a:ext uri="{FF2B5EF4-FFF2-40B4-BE49-F238E27FC236}">
                    <a16:creationId xmlns:a16="http://schemas.microsoft.com/office/drawing/2014/main" id="{CEDBA83D-6E7B-38B6-7BE6-A9D03284D1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1" name="Oval 360">
                <a:extLst>
                  <a:ext uri="{FF2B5EF4-FFF2-40B4-BE49-F238E27FC236}">
                    <a16:creationId xmlns:a16="http://schemas.microsoft.com/office/drawing/2014/main" id="{9ADE272D-A30E-03F8-D2DD-D06E83CAD8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31BA0C15-1DBA-B903-7B04-6301259D893A}"/>
                </a:ext>
              </a:extLst>
            </p:cNvPr>
            <p:cNvGrpSpPr/>
            <p:nvPr/>
          </p:nvGrpSpPr>
          <p:grpSpPr>
            <a:xfrm>
              <a:off x="4222377" y="2815143"/>
              <a:ext cx="1097280" cy="685800"/>
              <a:chOff x="6771067" y="4966859"/>
              <a:chExt cx="1097280" cy="685800"/>
            </a:xfrm>
          </p:grpSpPr>
          <p:sp>
            <p:nvSpPr>
              <p:cNvPr id="358" name="Rectangle: Rounded Corners 357">
                <a:extLst>
                  <a:ext uri="{FF2B5EF4-FFF2-40B4-BE49-F238E27FC236}">
                    <a16:creationId xmlns:a16="http://schemas.microsoft.com/office/drawing/2014/main" id="{896330FE-47DB-D9E3-4D5F-A8538D0CD65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9" name="Oval 358">
                <a:extLst>
                  <a:ext uri="{FF2B5EF4-FFF2-40B4-BE49-F238E27FC236}">
                    <a16:creationId xmlns:a16="http://schemas.microsoft.com/office/drawing/2014/main" id="{63D15D0A-71CF-3181-E7E6-4C2BC038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46B4D423-8CCD-EFA6-8621-F718CAAA175A}"/>
                </a:ext>
              </a:extLst>
            </p:cNvPr>
            <p:cNvGrpSpPr/>
            <p:nvPr/>
          </p:nvGrpSpPr>
          <p:grpSpPr>
            <a:xfrm>
              <a:off x="2941918" y="5558343"/>
              <a:ext cx="1097280" cy="685800"/>
              <a:chOff x="6771067" y="4966859"/>
              <a:chExt cx="1097280" cy="685800"/>
            </a:xfrm>
          </p:grpSpPr>
          <p:sp>
            <p:nvSpPr>
              <p:cNvPr id="356" name="Rectangle: Rounded Corners 355">
                <a:extLst>
                  <a:ext uri="{FF2B5EF4-FFF2-40B4-BE49-F238E27FC236}">
                    <a16:creationId xmlns:a16="http://schemas.microsoft.com/office/drawing/2014/main" id="{330436E3-EFB9-CF2B-2AAF-052D341AD9E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7" name="Oval 356">
                <a:extLst>
                  <a:ext uri="{FF2B5EF4-FFF2-40B4-BE49-F238E27FC236}">
                    <a16:creationId xmlns:a16="http://schemas.microsoft.com/office/drawing/2014/main" id="{DAA51E30-4056-3112-D75D-13E27D9902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0" name="Group 249">
              <a:extLst>
                <a:ext uri="{FF2B5EF4-FFF2-40B4-BE49-F238E27FC236}">
                  <a16:creationId xmlns:a16="http://schemas.microsoft.com/office/drawing/2014/main" id="{9DF00260-E349-C173-9C1D-42F658F4428A}"/>
                </a:ext>
              </a:extLst>
            </p:cNvPr>
            <p:cNvGrpSpPr/>
            <p:nvPr/>
          </p:nvGrpSpPr>
          <p:grpSpPr>
            <a:xfrm>
              <a:off x="2941918" y="4643943"/>
              <a:ext cx="1097280" cy="685800"/>
              <a:chOff x="6771067" y="4966859"/>
              <a:chExt cx="1097280" cy="685800"/>
            </a:xfrm>
          </p:grpSpPr>
          <p:sp>
            <p:nvSpPr>
              <p:cNvPr id="354" name="Rectangle: Rounded Corners 353">
                <a:extLst>
                  <a:ext uri="{FF2B5EF4-FFF2-40B4-BE49-F238E27FC236}">
                    <a16:creationId xmlns:a16="http://schemas.microsoft.com/office/drawing/2014/main" id="{22866D1E-6314-5AF9-833F-696EB2DC29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5" name="Oval 354">
                <a:extLst>
                  <a:ext uri="{FF2B5EF4-FFF2-40B4-BE49-F238E27FC236}">
                    <a16:creationId xmlns:a16="http://schemas.microsoft.com/office/drawing/2014/main" id="{0E6438A2-EA42-E3D4-4DA4-18AA2024D6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1" name="Group 250">
              <a:extLst>
                <a:ext uri="{FF2B5EF4-FFF2-40B4-BE49-F238E27FC236}">
                  <a16:creationId xmlns:a16="http://schemas.microsoft.com/office/drawing/2014/main" id="{C88869F2-4726-E00A-32C3-C4643123CF12}"/>
                </a:ext>
              </a:extLst>
            </p:cNvPr>
            <p:cNvGrpSpPr/>
            <p:nvPr/>
          </p:nvGrpSpPr>
          <p:grpSpPr>
            <a:xfrm>
              <a:off x="2941918" y="3729543"/>
              <a:ext cx="1097280" cy="685800"/>
              <a:chOff x="6771067" y="4966859"/>
              <a:chExt cx="1097280" cy="685800"/>
            </a:xfrm>
          </p:grpSpPr>
          <p:sp>
            <p:nvSpPr>
              <p:cNvPr id="352" name="Rectangle: Rounded Corners 351">
                <a:extLst>
                  <a:ext uri="{FF2B5EF4-FFF2-40B4-BE49-F238E27FC236}">
                    <a16:creationId xmlns:a16="http://schemas.microsoft.com/office/drawing/2014/main" id="{36C80D53-2038-835C-358D-24758D3E68C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3" name="Oval 352">
                <a:extLst>
                  <a:ext uri="{FF2B5EF4-FFF2-40B4-BE49-F238E27FC236}">
                    <a16:creationId xmlns:a16="http://schemas.microsoft.com/office/drawing/2014/main" id="{22812B2D-C1E3-D55D-38EF-E8A954CDC1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2" name="Group 251">
              <a:extLst>
                <a:ext uri="{FF2B5EF4-FFF2-40B4-BE49-F238E27FC236}">
                  <a16:creationId xmlns:a16="http://schemas.microsoft.com/office/drawing/2014/main" id="{603B7840-B9DD-60D1-22A1-ED8C7058B41D}"/>
                </a:ext>
              </a:extLst>
            </p:cNvPr>
            <p:cNvGrpSpPr/>
            <p:nvPr/>
          </p:nvGrpSpPr>
          <p:grpSpPr>
            <a:xfrm>
              <a:off x="2941918" y="2815143"/>
              <a:ext cx="1097280" cy="685800"/>
              <a:chOff x="6771067" y="4966859"/>
              <a:chExt cx="1097280" cy="685800"/>
            </a:xfrm>
          </p:grpSpPr>
          <p:sp>
            <p:nvSpPr>
              <p:cNvPr id="350" name="Rectangle: Rounded Corners 349">
                <a:extLst>
                  <a:ext uri="{FF2B5EF4-FFF2-40B4-BE49-F238E27FC236}">
                    <a16:creationId xmlns:a16="http://schemas.microsoft.com/office/drawing/2014/main" id="{A2E43173-AC87-896B-C51D-35450FC7BE6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1" name="Oval 350">
                <a:extLst>
                  <a:ext uri="{FF2B5EF4-FFF2-40B4-BE49-F238E27FC236}">
                    <a16:creationId xmlns:a16="http://schemas.microsoft.com/office/drawing/2014/main" id="{00B92DD5-6005-5FE2-843B-AFE84AB4E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3" name="Group 252">
              <a:extLst>
                <a:ext uri="{FF2B5EF4-FFF2-40B4-BE49-F238E27FC236}">
                  <a16:creationId xmlns:a16="http://schemas.microsoft.com/office/drawing/2014/main" id="{BA8BFE1A-B42F-E5CD-1856-1026B21290DC}"/>
                </a:ext>
              </a:extLst>
            </p:cNvPr>
            <p:cNvGrpSpPr/>
            <p:nvPr/>
          </p:nvGrpSpPr>
          <p:grpSpPr>
            <a:xfrm>
              <a:off x="1661459" y="4643943"/>
              <a:ext cx="1097280" cy="685800"/>
              <a:chOff x="6771067" y="4966859"/>
              <a:chExt cx="1097280" cy="685800"/>
            </a:xfrm>
          </p:grpSpPr>
          <p:sp>
            <p:nvSpPr>
              <p:cNvPr id="348" name="Rectangle: Rounded Corners 347">
                <a:extLst>
                  <a:ext uri="{FF2B5EF4-FFF2-40B4-BE49-F238E27FC236}">
                    <a16:creationId xmlns:a16="http://schemas.microsoft.com/office/drawing/2014/main" id="{2DFC0ADB-1680-03FE-BDD0-56DE5449E1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9" name="Oval 348">
                <a:extLst>
                  <a:ext uri="{FF2B5EF4-FFF2-40B4-BE49-F238E27FC236}">
                    <a16:creationId xmlns:a16="http://schemas.microsoft.com/office/drawing/2014/main" id="{F07E5A69-C2C2-51D8-0023-E2CE911883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4" name="Group 253">
              <a:extLst>
                <a:ext uri="{FF2B5EF4-FFF2-40B4-BE49-F238E27FC236}">
                  <a16:creationId xmlns:a16="http://schemas.microsoft.com/office/drawing/2014/main" id="{6DD906AA-462D-1957-3146-78F74FF8560D}"/>
                </a:ext>
              </a:extLst>
            </p:cNvPr>
            <p:cNvGrpSpPr/>
            <p:nvPr/>
          </p:nvGrpSpPr>
          <p:grpSpPr>
            <a:xfrm>
              <a:off x="1661459" y="3729543"/>
              <a:ext cx="1097280" cy="685800"/>
              <a:chOff x="6771067" y="4966859"/>
              <a:chExt cx="1097280" cy="685800"/>
            </a:xfrm>
          </p:grpSpPr>
          <p:sp>
            <p:nvSpPr>
              <p:cNvPr id="346" name="Rectangle: Rounded Corners 345">
                <a:extLst>
                  <a:ext uri="{FF2B5EF4-FFF2-40B4-BE49-F238E27FC236}">
                    <a16:creationId xmlns:a16="http://schemas.microsoft.com/office/drawing/2014/main" id="{5C120DD2-A02F-121A-0784-128C57D7A06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7" name="Oval 346">
                <a:extLst>
                  <a:ext uri="{FF2B5EF4-FFF2-40B4-BE49-F238E27FC236}">
                    <a16:creationId xmlns:a16="http://schemas.microsoft.com/office/drawing/2014/main" id="{8438365C-C33F-C2DD-9DDB-E83FDF6F12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5" name="Group 254">
              <a:extLst>
                <a:ext uri="{FF2B5EF4-FFF2-40B4-BE49-F238E27FC236}">
                  <a16:creationId xmlns:a16="http://schemas.microsoft.com/office/drawing/2014/main" id="{9B67111E-6311-7D18-1FC2-8B027203CDF6}"/>
                </a:ext>
              </a:extLst>
            </p:cNvPr>
            <p:cNvGrpSpPr/>
            <p:nvPr/>
          </p:nvGrpSpPr>
          <p:grpSpPr>
            <a:xfrm>
              <a:off x="1661459" y="2815143"/>
              <a:ext cx="1097280" cy="685800"/>
              <a:chOff x="6771067" y="4966859"/>
              <a:chExt cx="1097280" cy="685800"/>
            </a:xfrm>
          </p:grpSpPr>
          <p:sp>
            <p:nvSpPr>
              <p:cNvPr id="344" name="Rectangle: Rounded Corners 343">
                <a:extLst>
                  <a:ext uri="{FF2B5EF4-FFF2-40B4-BE49-F238E27FC236}">
                    <a16:creationId xmlns:a16="http://schemas.microsoft.com/office/drawing/2014/main" id="{3ED37254-9E8D-73A2-F355-9F4B562C117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5" name="Oval 344">
                <a:extLst>
                  <a:ext uri="{FF2B5EF4-FFF2-40B4-BE49-F238E27FC236}">
                    <a16:creationId xmlns:a16="http://schemas.microsoft.com/office/drawing/2014/main" id="{C6711077-D414-F1A3-5677-A7B3E2A1E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6" name="Group 255">
              <a:extLst>
                <a:ext uri="{FF2B5EF4-FFF2-40B4-BE49-F238E27FC236}">
                  <a16:creationId xmlns:a16="http://schemas.microsoft.com/office/drawing/2014/main" id="{349B530B-53E5-AFE4-6E6D-53EFC5AAFCDE}"/>
                </a:ext>
              </a:extLst>
            </p:cNvPr>
            <p:cNvGrpSpPr/>
            <p:nvPr/>
          </p:nvGrpSpPr>
          <p:grpSpPr>
            <a:xfrm>
              <a:off x="381000" y="3729543"/>
              <a:ext cx="1097280" cy="685800"/>
              <a:chOff x="6771067" y="4966859"/>
              <a:chExt cx="1097280" cy="685800"/>
            </a:xfrm>
          </p:grpSpPr>
          <p:sp>
            <p:nvSpPr>
              <p:cNvPr id="342" name="Rectangle: Rounded Corners 341">
                <a:extLst>
                  <a:ext uri="{FF2B5EF4-FFF2-40B4-BE49-F238E27FC236}">
                    <a16:creationId xmlns:a16="http://schemas.microsoft.com/office/drawing/2014/main" id="{B7C446FA-A2A2-C126-FF09-9CE8301104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3" name="Oval 342">
                <a:extLst>
                  <a:ext uri="{FF2B5EF4-FFF2-40B4-BE49-F238E27FC236}">
                    <a16:creationId xmlns:a16="http://schemas.microsoft.com/office/drawing/2014/main" id="{21F1377C-A617-AAF5-F561-534071C6CC7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7" name="Group 256">
              <a:extLst>
                <a:ext uri="{FF2B5EF4-FFF2-40B4-BE49-F238E27FC236}">
                  <a16:creationId xmlns:a16="http://schemas.microsoft.com/office/drawing/2014/main" id="{93C8A612-FE0F-260F-FBA1-A8F892CFA148}"/>
                </a:ext>
              </a:extLst>
            </p:cNvPr>
            <p:cNvGrpSpPr/>
            <p:nvPr/>
          </p:nvGrpSpPr>
          <p:grpSpPr>
            <a:xfrm>
              <a:off x="381000" y="2815143"/>
              <a:ext cx="1097280" cy="685800"/>
              <a:chOff x="6771067" y="4966859"/>
              <a:chExt cx="1097280" cy="685800"/>
            </a:xfrm>
          </p:grpSpPr>
          <p:sp>
            <p:nvSpPr>
              <p:cNvPr id="340" name="Rectangle: Rounded Corners 339">
                <a:extLst>
                  <a:ext uri="{FF2B5EF4-FFF2-40B4-BE49-F238E27FC236}">
                    <a16:creationId xmlns:a16="http://schemas.microsoft.com/office/drawing/2014/main" id="{D6A64C69-5716-0F73-AAD2-F27C8AFB080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1" name="Oval 340">
                <a:extLst>
                  <a:ext uri="{FF2B5EF4-FFF2-40B4-BE49-F238E27FC236}">
                    <a16:creationId xmlns:a16="http://schemas.microsoft.com/office/drawing/2014/main" id="{7DD1FCB7-3A1C-DAC6-77F3-9A505F00A7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8" name="Group 257">
              <a:extLst>
                <a:ext uri="{FF2B5EF4-FFF2-40B4-BE49-F238E27FC236}">
                  <a16:creationId xmlns:a16="http://schemas.microsoft.com/office/drawing/2014/main" id="{219D4B14-81E7-6D17-A28A-C4F1C086C450}"/>
                </a:ext>
              </a:extLst>
            </p:cNvPr>
            <p:cNvGrpSpPr/>
            <p:nvPr/>
          </p:nvGrpSpPr>
          <p:grpSpPr>
            <a:xfrm>
              <a:off x="10624674" y="4643943"/>
              <a:ext cx="1097280" cy="685800"/>
              <a:chOff x="6771067" y="4966859"/>
              <a:chExt cx="1097280" cy="685800"/>
            </a:xfrm>
          </p:grpSpPr>
          <p:sp>
            <p:nvSpPr>
              <p:cNvPr id="338" name="Rectangle: Rounded Corners 337">
                <a:extLst>
                  <a:ext uri="{FF2B5EF4-FFF2-40B4-BE49-F238E27FC236}">
                    <a16:creationId xmlns:a16="http://schemas.microsoft.com/office/drawing/2014/main" id="{B455981B-1E94-8186-AD88-285AA6D171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9" name="Oval 338">
                <a:extLst>
                  <a:ext uri="{FF2B5EF4-FFF2-40B4-BE49-F238E27FC236}">
                    <a16:creationId xmlns:a16="http://schemas.microsoft.com/office/drawing/2014/main" id="{ED566F84-96A3-7E5B-0EAA-6064E3FF48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9" name="Group 258">
              <a:extLst>
                <a:ext uri="{FF2B5EF4-FFF2-40B4-BE49-F238E27FC236}">
                  <a16:creationId xmlns:a16="http://schemas.microsoft.com/office/drawing/2014/main" id="{6169FF55-7E69-AB89-9C06-284446ADB700}"/>
                </a:ext>
              </a:extLst>
            </p:cNvPr>
            <p:cNvGrpSpPr/>
            <p:nvPr/>
          </p:nvGrpSpPr>
          <p:grpSpPr>
            <a:xfrm>
              <a:off x="10624674" y="3729543"/>
              <a:ext cx="1097280" cy="685800"/>
              <a:chOff x="6771067" y="4966859"/>
              <a:chExt cx="1097280" cy="685800"/>
            </a:xfrm>
          </p:grpSpPr>
          <p:sp>
            <p:nvSpPr>
              <p:cNvPr id="336" name="Rectangle: Rounded Corners 335">
                <a:extLst>
                  <a:ext uri="{FF2B5EF4-FFF2-40B4-BE49-F238E27FC236}">
                    <a16:creationId xmlns:a16="http://schemas.microsoft.com/office/drawing/2014/main" id="{904EC944-2C8D-17FE-4BE6-04426C5782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7" name="Oval 336">
                <a:extLst>
                  <a:ext uri="{FF2B5EF4-FFF2-40B4-BE49-F238E27FC236}">
                    <a16:creationId xmlns:a16="http://schemas.microsoft.com/office/drawing/2014/main" id="{D2C920D5-FE40-9828-13DC-9AD4DE07CA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0" name="Group 259">
              <a:extLst>
                <a:ext uri="{FF2B5EF4-FFF2-40B4-BE49-F238E27FC236}">
                  <a16:creationId xmlns:a16="http://schemas.microsoft.com/office/drawing/2014/main" id="{68DAF6D7-7BF6-9104-4109-987275F826CD}"/>
                </a:ext>
              </a:extLst>
            </p:cNvPr>
            <p:cNvGrpSpPr/>
            <p:nvPr/>
          </p:nvGrpSpPr>
          <p:grpSpPr>
            <a:xfrm>
              <a:off x="10624674" y="2815143"/>
              <a:ext cx="1097280" cy="685800"/>
              <a:chOff x="6771067" y="4966859"/>
              <a:chExt cx="1097280" cy="685800"/>
            </a:xfrm>
          </p:grpSpPr>
          <p:sp>
            <p:nvSpPr>
              <p:cNvPr id="334" name="Rectangle: Rounded Corners 333">
                <a:extLst>
                  <a:ext uri="{FF2B5EF4-FFF2-40B4-BE49-F238E27FC236}">
                    <a16:creationId xmlns:a16="http://schemas.microsoft.com/office/drawing/2014/main" id="{8EEE8546-4766-8D66-48A0-9E82B251932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5" name="Oval 334">
                <a:extLst>
                  <a:ext uri="{FF2B5EF4-FFF2-40B4-BE49-F238E27FC236}">
                    <a16:creationId xmlns:a16="http://schemas.microsoft.com/office/drawing/2014/main" id="{D6E4F526-A7B7-CED7-ED6A-41BD972CAB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1" name="Straight Arrow Connector 260">
              <a:extLst>
                <a:ext uri="{FF2B5EF4-FFF2-40B4-BE49-F238E27FC236}">
                  <a16:creationId xmlns:a16="http://schemas.microsoft.com/office/drawing/2014/main" id="{8A735A53-E781-9B7D-D0DB-91A3396986A2}"/>
                </a:ext>
              </a:extLst>
            </p:cNvPr>
            <p:cNvCxnSpPr>
              <a:stCxn id="400" idx="3"/>
              <a:endCxn id="38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1020A02D-B67E-9A8E-2A7F-0F006302585C}"/>
                </a:ext>
              </a:extLst>
            </p:cNvPr>
            <p:cNvCxnSpPr>
              <a:stCxn id="384" idx="3"/>
              <a:endCxn id="38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762669C4-489D-EC78-A633-579399BD84EE}"/>
                </a:ext>
              </a:extLst>
            </p:cNvPr>
            <p:cNvCxnSpPr>
              <a:stCxn id="386" idx="3"/>
              <a:endCxn id="38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A007C73-D373-E71C-F203-75BC2E4656AF}"/>
                </a:ext>
              </a:extLst>
            </p:cNvPr>
            <p:cNvCxnSpPr>
              <a:stCxn id="388" idx="3"/>
              <a:endCxn id="39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E558D58-5733-F953-B69E-897AA8DB1178}"/>
                </a:ext>
              </a:extLst>
            </p:cNvPr>
            <p:cNvCxnSpPr>
              <a:stCxn id="390" idx="3"/>
              <a:endCxn id="3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43476C0-C9FE-4FE9-DA1F-EAF6DB1FE487}"/>
                </a:ext>
              </a:extLst>
            </p:cNvPr>
            <p:cNvCxnSpPr>
              <a:stCxn id="392" idx="3"/>
              <a:endCxn id="39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83810C-A145-83C4-CEB8-7C300AE5411D}"/>
                </a:ext>
              </a:extLst>
            </p:cNvPr>
            <p:cNvCxnSpPr>
              <a:cxnSpLocks/>
              <a:stCxn id="394" idx="3"/>
              <a:endCxn id="39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6ACC27AE-81DA-FB0B-C40C-E706F9F2CEC3}"/>
                </a:ext>
              </a:extLst>
            </p:cNvPr>
            <p:cNvCxnSpPr>
              <a:stCxn id="396" idx="3"/>
              <a:endCxn id="39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5C615D9-AD02-676A-AF94-35D667D3F90A}"/>
                </a:ext>
              </a:extLst>
            </p:cNvPr>
            <p:cNvGrpSpPr/>
            <p:nvPr/>
          </p:nvGrpSpPr>
          <p:grpSpPr>
            <a:xfrm>
              <a:off x="1035384" y="2338345"/>
              <a:ext cx="10070573" cy="210099"/>
              <a:chOff x="1035384" y="2037802"/>
              <a:chExt cx="10070573" cy="210099"/>
            </a:xfrm>
          </p:grpSpPr>
          <p:cxnSp>
            <p:nvCxnSpPr>
              <p:cNvPr id="270" name="Straight Connector 269">
                <a:extLst>
                  <a:ext uri="{FF2B5EF4-FFF2-40B4-BE49-F238E27FC236}">
                    <a16:creationId xmlns:a16="http://schemas.microsoft.com/office/drawing/2014/main" id="{3FE8EE9C-65DB-DD0E-0F1A-15896956F4D2}"/>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7AE2ABA-EFAC-BC4F-5CC5-FE2E1B63979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E09DD2A-74C3-9A6D-A1FC-4A16DF6320A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7F83B03-B77B-1049-3B14-295BCC2EB8A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6B65FFB-8A0E-651B-DE9A-9214AEF70BF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528A33C-9F4E-8335-51F4-0812318B562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981676-5A16-1B97-F867-985E7DCA710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E292AA2-2B88-E871-0803-A5327D32ED5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130C10D-4C44-B180-C7BA-B2DA507E740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CC8A44-B86A-4ECE-5664-CD26278D489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E84C625-CE38-A058-76C5-11DDF58B053C}"/>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13764DB-18C6-8432-7D99-0DCA16DAC3A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14E9B22-4E7F-CB4F-E9CE-D28B4D37DAD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2A6695E-F0DF-C7F9-1456-C2735E4ABC9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08A1741-3C6E-F044-8143-3CB66DAB70F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1CCE0DCA-F57A-4E53-26D2-7AC67997F8D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70F49E7-69F8-3AC7-A712-F9CB711E943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2E904F32-EBBB-AA22-767F-38FFFC08351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9F6559F-85FE-5320-4F93-D2373C334D34}"/>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4345800-CDBB-83CC-6135-AA60488F878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F9EECC4-DEDB-2F78-FBA7-3F6D20DA572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DB584E9F-AC57-7E78-3A62-3DB5F002F8F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53401DC-69D2-D0BC-C219-E8B4158B32B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E409F029-5AFD-47DA-36DE-8069BB19F7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11C807-F1C6-D7D2-46E7-E1F865BF25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D82BD09-AC3D-1EC6-2031-F0599F5B6A5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6DA1B7D-3490-6C22-AA34-41699301EE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31B80B0-B379-7369-38CE-71F56E9AB533}"/>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D6B10C8-5163-3830-DCEE-11620115708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44F4BD9-DC8F-7A75-A6BA-45FD12DCAEA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5CDD3C9-E821-5A5F-3C26-7F20641A3D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2" name="Straight Arrow Connector 401">
            <a:extLst>
              <a:ext uri="{FF2B5EF4-FFF2-40B4-BE49-F238E27FC236}">
                <a16:creationId xmlns:a16="http://schemas.microsoft.com/office/drawing/2014/main" id="{421388C3-6068-583C-CD2F-D05578C6B354}"/>
              </a:ext>
            </a:extLst>
          </p:cNvPr>
          <p:cNvCxnSpPr>
            <a:cxnSpLocks/>
            <a:stCxn id="344" idx="0"/>
            <a:endCxn id="419" idx="2"/>
          </p:cNvCxnSpPr>
          <p:nvPr/>
        </p:nvCxnSpPr>
        <p:spPr>
          <a:xfrm flipV="1">
            <a:off x="2210099" y="1440896"/>
            <a:ext cx="418175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a:endCxn id="419" idx="3"/>
          </p:cNvCxnSpPr>
          <p:nvPr/>
        </p:nvCxnSpPr>
        <p:spPr>
          <a:xfrm flipV="1">
            <a:off x="6060242" y="1440897"/>
            <a:ext cx="434313" cy="2452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a:endCxn id="419" idx="3"/>
          </p:cNvCxnSpPr>
          <p:nvPr/>
        </p:nvCxnSpPr>
        <p:spPr>
          <a:xfrm flipH="1" flipV="1">
            <a:off x="6494555" y="1440897"/>
            <a:ext cx="730550" cy="24270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a:endCxn id="419" idx="4"/>
          </p:cNvCxnSpPr>
          <p:nvPr/>
        </p:nvCxnSpPr>
        <p:spPr>
          <a:xfrm flipH="1" flipV="1">
            <a:off x="6597259" y="1440896"/>
            <a:ext cx="2022107" cy="1538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a:endCxn id="419" idx="4"/>
          </p:cNvCxnSpPr>
          <p:nvPr/>
        </p:nvCxnSpPr>
        <p:spPr>
          <a:xfrm flipH="1" flipV="1">
            <a:off x="6597259" y="1440896"/>
            <a:ext cx="106846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a:endCxn id="419" idx="3"/>
          </p:cNvCxnSpPr>
          <p:nvPr/>
        </p:nvCxnSpPr>
        <p:spPr>
          <a:xfrm flipH="1" flipV="1">
            <a:off x="6494555" y="1440897"/>
            <a:ext cx="416785" cy="3341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A61877B9-E591-7D6E-BC3D-1F1C84F2C614}"/>
              </a:ext>
            </a:extLst>
          </p:cNvPr>
          <p:cNvGrpSpPr/>
          <p:nvPr/>
        </p:nvGrpSpPr>
        <p:grpSpPr>
          <a:xfrm>
            <a:off x="237961" y="706238"/>
            <a:ext cx="11483993" cy="740907"/>
            <a:chOff x="250807" y="379412"/>
            <a:chExt cx="11483993" cy="740907"/>
          </a:xfrm>
        </p:grpSpPr>
        <p:sp>
          <p:nvSpPr>
            <p:cNvPr id="409" name="Rectangle 408">
              <a:extLst>
                <a:ext uri="{FF2B5EF4-FFF2-40B4-BE49-F238E27FC236}">
                  <a16:creationId xmlns:a16="http://schemas.microsoft.com/office/drawing/2014/main" id="{E614332B-B4C0-BA8E-DA75-CA63CFBD0AE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10" name="Rectangle 409">
              <a:extLst>
                <a:ext uri="{FF2B5EF4-FFF2-40B4-BE49-F238E27FC236}">
                  <a16:creationId xmlns:a16="http://schemas.microsoft.com/office/drawing/2014/main" id="{FBF8AFC6-6473-19B3-E839-65E8DFA06D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1" name="Rectangle 410">
              <a:extLst>
                <a:ext uri="{FF2B5EF4-FFF2-40B4-BE49-F238E27FC236}">
                  <a16:creationId xmlns:a16="http://schemas.microsoft.com/office/drawing/2014/main" id="{FC107CFF-120D-0A4B-05B1-090B0DB5517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2" name="Rectangle 411">
              <a:extLst>
                <a:ext uri="{FF2B5EF4-FFF2-40B4-BE49-F238E27FC236}">
                  <a16:creationId xmlns:a16="http://schemas.microsoft.com/office/drawing/2014/main" id="{3A7F736C-DF73-8374-E176-A4F36BCC41A3}"/>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3" name="Rectangle 412">
              <a:extLst>
                <a:ext uri="{FF2B5EF4-FFF2-40B4-BE49-F238E27FC236}">
                  <a16:creationId xmlns:a16="http://schemas.microsoft.com/office/drawing/2014/main" id="{E72BAC56-0BD0-03FD-5B0B-9BF5BD0E0D9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4" name="Oval 413">
              <a:extLst>
                <a:ext uri="{FF2B5EF4-FFF2-40B4-BE49-F238E27FC236}">
                  <a16:creationId xmlns:a16="http://schemas.microsoft.com/office/drawing/2014/main" id="{71B4BBED-8969-93F9-43DC-282CE98CA4A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5" name="Pentagon 414">
              <a:extLst>
                <a:ext uri="{FF2B5EF4-FFF2-40B4-BE49-F238E27FC236}">
                  <a16:creationId xmlns:a16="http://schemas.microsoft.com/office/drawing/2014/main" id="{5B1094DE-2FE5-D447-4237-5F63E527A6A2}"/>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6" name="Pentagon 415">
              <a:extLst>
                <a:ext uri="{FF2B5EF4-FFF2-40B4-BE49-F238E27FC236}">
                  <a16:creationId xmlns:a16="http://schemas.microsoft.com/office/drawing/2014/main" id="{559642A2-86D2-F4F0-6125-426A91DCD041}"/>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7" name="Pentagon 416">
              <a:extLst>
                <a:ext uri="{FF2B5EF4-FFF2-40B4-BE49-F238E27FC236}">
                  <a16:creationId xmlns:a16="http://schemas.microsoft.com/office/drawing/2014/main" id="{D26A56C0-6D05-DE6F-3C74-0BCE1B104AF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8" name="Pentagon 417">
              <a:extLst>
                <a:ext uri="{FF2B5EF4-FFF2-40B4-BE49-F238E27FC236}">
                  <a16:creationId xmlns:a16="http://schemas.microsoft.com/office/drawing/2014/main" id="{1423EA65-5DCF-D920-4D7A-60A0222FA2D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9" name="Pentagon 418">
              <a:extLst>
                <a:ext uri="{FF2B5EF4-FFF2-40B4-BE49-F238E27FC236}">
                  <a16:creationId xmlns:a16="http://schemas.microsoft.com/office/drawing/2014/main" id="{993A1A20-E783-BA1F-1B02-8208C8D9D281}"/>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20" name="Pentagon 419">
              <a:extLst>
                <a:ext uri="{FF2B5EF4-FFF2-40B4-BE49-F238E27FC236}">
                  <a16:creationId xmlns:a16="http://schemas.microsoft.com/office/drawing/2014/main" id="{E65DE9DB-5A01-E121-4779-DB9CF52DE59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1" name="Pentagon 420">
              <a:extLst>
                <a:ext uri="{FF2B5EF4-FFF2-40B4-BE49-F238E27FC236}">
                  <a16:creationId xmlns:a16="http://schemas.microsoft.com/office/drawing/2014/main" id="{5D57E4AD-7C36-A54E-B45D-531B9D7CD0D8}"/>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2" name="Group 421">
            <a:extLst>
              <a:ext uri="{FF2B5EF4-FFF2-40B4-BE49-F238E27FC236}">
                <a16:creationId xmlns:a16="http://schemas.microsoft.com/office/drawing/2014/main" id="{74001CF4-3420-C730-7E10-257F99280F3D}"/>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6DA46CDC-26E2-099C-8468-130F45A6F83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B99A9866-70DD-6B58-6CC5-5A97D97EFD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F8529852-6F72-218C-9F77-F47F1E219B4A}"/>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5C0CF7B0-9402-0DEF-66F0-2C386095EE4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A239AD15-3764-DFFD-0B2D-9C537A7C57E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6908B48A-8102-2D60-79F7-AA7452B64BAE}"/>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40698AD-EB43-C849-6988-4EAD7B5212E9}"/>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2D0A94AF-5367-21EA-84DE-884636BE5ED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31" name="Straight Arrow Connector 430">
            <a:extLst>
              <a:ext uri="{FF2B5EF4-FFF2-40B4-BE49-F238E27FC236}">
                <a16:creationId xmlns:a16="http://schemas.microsoft.com/office/drawing/2014/main" id="{D44F52A9-ACCE-B481-0BE9-0EAF01D0F73D}"/>
              </a:ext>
            </a:extLst>
          </p:cNvPr>
          <p:cNvCxnSpPr>
            <a:cxnSpLocks/>
            <a:stCxn id="429" idx="0"/>
            <a:endCxn id="419" idx="4"/>
          </p:cNvCxnSpPr>
          <p:nvPr/>
        </p:nvCxnSpPr>
        <p:spPr>
          <a:xfrm flipH="1" flipV="1">
            <a:off x="6597259" y="1440896"/>
            <a:ext cx="3286408"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DF7CA1C5-30F5-DCED-B0FE-F3FD8790ED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F79EF65-6B41-4B9F-8FE1-9A54CB0A36AD}"/>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AB6F2AB8-D330-029A-EE63-4650DBA533A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8325724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29BBE8-FBA9-3679-A0EC-2801D97BABA5}"/>
              </a:ext>
            </a:extLst>
          </p:cNvPr>
          <p:cNvSpPr>
            <a:spLocks noGrp="1"/>
          </p:cNvSpPr>
          <p:nvPr>
            <p:ph type="title"/>
          </p:nvPr>
        </p:nvSpPr>
        <p:spPr/>
        <p:txBody>
          <a:bodyPr>
            <a:normAutofit/>
          </a:bodyPr>
          <a:lstStyle/>
          <a:p>
            <a:r>
              <a:rPr lang="en-US" sz="3200" b="1" dirty="0"/>
              <a:t>Preparation Activities Continued</a:t>
            </a:r>
            <a:endParaRPr lang="en-US" sz="3200" dirty="0"/>
          </a:p>
        </p:txBody>
      </p:sp>
      <p:sp>
        <p:nvSpPr>
          <p:cNvPr id="4" name="Slide Number Placeholder 3"/>
          <p:cNvSpPr>
            <a:spLocks noGrp="1"/>
          </p:cNvSpPr>
          <p:nvPr>
            <p:ph type="sldNum" sz="quarter" idx="12"/>
          </p:nvPr>
        </p:nvSpPr>
        <p:spPr/>
        <p:txBody>
          <a:bodyPr/>
          <a:lstStyle/>
          <a:p>
            <a:pPr>
              <a:defRPr/>
            </a:pPr>
            <a:fld id="{A51840BD-C137-42AF-A883-7364683D4200}" type="slidenum">
              <a:rPr lang="en-US" smtClean="0"/>
              <a:pPr>
                <a:defRPr/>
              </a:pPr>
              <a:t>99</a:t>
            </a:fld>
            <a:endParaRPr lang="en-US" dirty="0"/>
          </a:p>
        </p:txBody>
      </p:sp>
      <p:grpSp>
        <p:nvGrpSpPr>
          <p:cNvPr id="188" name="Group 187">
            <a:extLst>
              <a:ext uri="{FF2B5EF4-FFF2-40B4-BE49-F238E27FC236}">
                <a16:creationId xmlns:a16="http://schemas.microsoft.com/office/drawing/2014/main" id="{53670673-C180-C877-6AF1-097045F60579}"/>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33D32233-DA74-A9DE-90FA-D89FC663A7E3}"/>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4B13178C-9F1A-6412-0E31-B28A29DDB9B0}"/>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B995A198-15B2-6CF9-5C93-E11948CE2CC0}"/>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265C3026-FA5B-29F7-7002-7BC7D1E4D6A7}"/>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B2C87240-59F4-95D3-EE82-9819102EEC9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5DC85744-1B5D-A384-C6F9-AA2B419EDC9B}"/>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F2B865C1-BA20-DBE9-1BD4-D8448326DC9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F9FBADA8-3F3A-DD46-DCB0-807AD34CABF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10BC4606-7E03-CB9E-95A5-52CBB05D9731}"/>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9" name="Group 198">
              <a:extLst>
                <a:ext uri="{FF2B5EF4-FFF2-40B4-BE49-F238E27FC236}">
                  <a16:creationId xmlns:a16="http://schemas.microsoft.com/office/drawing/2014/main" id="{7C8C14A9-BDFB-46CF-2BFB-281CFF248D99}"/>
                </a:ext>
              </a:extLst>
            </p:cNvPr>
            <p:cNvGrpSpPr/>
            <p:nvPr/>
          </p:nvGrpSpPr>
          <p:grpSpPr>
            <a:xfrm>
              <a:off x="381000" y="1547963"/>
              <a:ext cx="1097280" cy="799337"/>
              <a:chOff x="560065" y="5025296"/>
              <a:chExt cx="1097280" cy="799337"/>
            </a:xfrm>
          </p:grpSpPr>
          <p:sp>
            <p:nvSpPr>
              <p:cNvPr id="399" name="Rectangle: Rounded Corners 398">
                <a:extLst>
                  <a:ext uri="{FF2B5EF4-FFF2-40B4-BE49-F238E27FC236}">
                    <a16:creationId xmlns:a16="http://schemas.microsoft.com/office/drawing/2014/main" id="{1FB8B0BF-BAE3-7574-81EB-74FAE733A7D8}"/>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0" name="Oval 399">
                <a:extLst>
                  <a:ext uri="{FF2B5EF4-FFF2-40B4-BE49-F238E27FC236}">
                    <a16:creationId xmlns:a16="http://schemas.microsoft.com/office/drawing/2014/main" id="{20A12A5F-402A-C11D-05BD-F8C0A5EC769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0" name="Group 199">
              <a:extLst>
                <a:ext uri="{FF2B5EF4-FFF2-40B4-BE49-F238E27FC236}">
                  <a16:creationId xmlns:a16="http://schemas.microsoft.com/office/drawing/2014/main" id="{E26E9771-4A30-EB45-1331-B993C4578016}"/>
                </a:ext>
              </a:extLst>
            </p:cNvPr>
            <p:cNvGrpSpPr/>
            <p:nvPr/>
          </p:nvGrpSpPr>
          <p:grpSpPr>
            <a:xfrm>
              <a:off x="10624674" y="1552255"/>
              <a:ext cx="1097280" cy="799337"/>
              <a:chOff x="560065" y="5025296"/>
              <a:chExt cx="1097280" cy="799337"/>
            </a:xfrm>
          </p:grpSpPr>
          <p:sp>
            <p:nvSpPr>
              <p:cNvPr id="397" name="Rectangle: Rounded Corners 396">
                <a:extLst>
                  <a:ext uri="{FF2B5EF4-FFF2-40B4-BE49-F238E27FC236}">
                    <a16:creationId xmlns:a16="http://schemas.microsoft.com/office/drawing/2014/main" id="{A0FA83EB-54F1-DCB2-536C-5326555B1AE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8" name="Oval 397">
                <a:extLst>
                  <a:ext uri="{FF2B5EF4-FFF2-40B4-BE49-F238E27FC236}">
                    <a16:creationId xmlns:a16="http://schemas.microsoft.com/office/drawing/2014/main" id="{2F051E00-DD6A-D548-EA66-56E6831EA2B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1" name="Group 200">
              <a:extLst>
                <a:ext uri="{FF2B5EF4-FFF2-40B4-BE49-F238E27FC236}">
                  <a16:creationId xmlns:a16="http://schemas.microsoft.com/office/drawing/2014/main" id="{7828FBCF-F52E-29CF-123C-C83C13130224}"/>
                </a:ext>
              </a:extLst>
            </p:cNvPr>
            <p:cNvGrpSpPr/>
            <p:nvPr/>
          </p:nvGrpSpPr>
          <p:grpSpPr>
            <a:xfrm>
              <a:off x="9344213" y="1552255"/>
              <a:ext cx="1097280" cy="799337"/>
              <a:chOff x="560065" y="5025296"/>
              <a:chExt cx="1097280" cy="799337"/>
            </a:xfrm>
          </p:grpSpPr>
          <p:sp>
            <p:nvSpPr>
              <p:cNvPr id="395" name="Rectangle: Rounded Corners 394">
                <a:extLst>
                  <a:ext uri="{FF2B5EF4-FFF2-40B4-BE49-F238E27FC236}">
                    <a16:creationId xmlns:a16="http://schemas.microsoft.com/office/drawing/2014/main" id="{6C10DFAA-06B1-6D48-B89B-405A3DB0DFB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6" name="Oval 395">
                <a:extLst>
                  <a:ext uri="{FF2B5EF4-FFF2-40B4-BE49-F238E27FC236}">
                    <a16:creationId xmlns:a16="http://schemas.microsoft.com/office/drawing/2014/main" id="{F2C310D6-7D0A-9AC2-5C46-00C0164E124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2" name="Group 201">
              <a:extLst>
                <a:ext uri="{FF2B5EF4-FFF2-40B4-BE49-F238E27FC236}">
                  <a16:creationId xmlns:a16="http://schemas.microsoft.com/office/drawing/2014/main" id="{B7A16CE3-AE05-D980-A79F-E27E6AF311D7}"/>
                </a:ext>
              </a:extLst>
            </p:cNvPr>
            <p:cNvGrpSpPr/>
            <p:nvPr/>
          </p:nvGrpSpPr>
          <p:grpSpPr>
            <a:xfrm>
              <a:off x="8063754" y="1547963"/>
              <a:ext cx="1097280" cy="799337"/>
              <a:chOff x="560065" y="5025296"/>
              <a:chExt cx="1097280" cy="799337"/>
            </a:xfrm>
          </p:grpSpPr>
          <p:sp>
            <p:nvSpPr>
              <p:cNvPr id="393" name="Rectangle: Rounded Corners 392">
                <a:extLst>
                  <a:ext uri="{FF2B5EF4-FFF2-40B4-BE49-F238E27FC236}">
                    <a16:creationId xmlns:a16="http://schemas.microsoft.com/office/drawing/2014/main" id="{F800CB16-1E24-7CFB-4FD1-E6E7563C748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4" name="Oval 393">
                <a:extLst>
                  <a:ext uri="{FF2B5EF4-FFF2-40B4-BE49-F238E27FC236}">
                    <a16:creationId xmlns:a16="http://schemas.microsoft.com/office/drawing/2014/main" id="{107318CD-43C5-C2B3-72D5-9A3FEDE3D0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174C93B6-A105-E0F5-3B0D-7497F7F5F3A9}"/>
                </a:ext>
              </a:extLst>
            </p:cNvPr>
            <p:cNvGrpSpPr/>
            <p:nvPr/>
          </p:nvGrpSpPr>
          <p:grpSpPr>
            <a:xfrm>
              <a:off x="6783295" y="1547963"/>
              <a:ext cx="1097280" cy="799337"/>
              <a:chOff x="560065" y="5025296"/>
              <a:chExt cx="1097280" cy="799337"/>
            </a:xfrm>
          </p:grpSpPr>
          <p:sp>
            <p:nvSpPr>
              <p:cNvPr id="391" name="Rectangle: Rounded Corners 390">
                <a:extLst>
                  <a:ext uri="{FF2B5EF4-FFF2-40B4-BE49-F238E27FC236}">
                    <a16:creationId xmlns:a16="http://schemas.microsoft.com/office/drawing/2014/main" id="{0A20EFC5-6D4F-D432-DE2F-BB2B58DECB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2" name="Oval 391">
                <a:extLst>
                  <a:ext uri="{FF2B5EF4-FFF2-40B4-BE49-F238E27FC236}">
                    <a16:creationId xmlns:a16="http://schemas.microsoft.com/office/drawing/2014/main" id="{8D3319AB-1AFD-DEBD-01A7-856086182AC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5" name="Group 204">
              <a:extLst>
                <a:ext uri="{FF2B5EF4-FFF2-40B4-BE49-F238E27FC236}">
                  <a16:creationId xmlns:a16="http://schemas.microsoft.com/office/drawing/2014/main" id="{CDA29293-F900-F593-0606-19C771AA7E81}"/>
                </a:ext>
              </a:extLst>
            </p:cNvPr>
            <p:cNvGrpSpPr/>
            <p:nvPr/>
          </p:nvGrpSpPr>
          <p:grpSpPr>
            <a:xfrm>
              <a:off x="5502836" y="1547963"/>
              <a:ext cx="1097280" cy="799337"/>
              <a:chOff x="560065" y="5025296"/>
              <a:chExt cx="1097280" cy="799337"/>
            </a:xfrm>
          </p:grpSpPr>
          <p:sp>
            <p:nvSpPr>
              <p:cNvPr id="389" name="Rectangle: Rounded Corners 388">
                <a:extLst>
                  <a:ext uri="{FF2B5EF4-FFF2-40B4-BE49-F238E27FC236}">
                    <a16:creationId xmlns:a16="http://schemas.microsoft.com/office/drawing/2014/main" id="{BD695536-5CC9-1CED-1E5F-F3FAD54E779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0" name="Oval 389">
                <a:extLst>
                  <a:ext uri="{FF2B5EF4-FFF2-40B4-BE49-F238E27FC236}">
                    <a16:creationId xmlns:a16="http://schemas.microsoft.com/office/drawing/2014/main" id="{68400F54-4339-3B6C-A863-0E00AB1CAE9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7" name="Group 206">
              <a:extLst>
                <a:ext uri="{FF2B5EF4-FFF2-40B4-BE49-F238E27FC236}">
                  <a16:creationId xmlns:a16="http://schemas.microsoft.com/office/drawing/2014/main" id="{70EA99E4-A27C-3E5B-2DB7-3231DAFA1073}"/>
                </a:ext>
              </a:extLst>
            </p:cNvPr>
            <p:cNvGrpSpPr/>
            <p:nvPr/>
          </p:nvGrpSpPr>
          <p:grpSpPr>
            <a:xfrm>
              <a:off x="4222377" y="1547963"/>
              <a:ext cx="1097280" cy="799337"/>
              <a:chOff x="560065" y="5025296"/>
              <a:chExt cx="1097280" cy="799337"/>
            </a:xfrm>
          </p:grpSpPr>
          <p:sp>
            <p:nvSpPr>
              <p:cNvPr id="387" name="Rectangle: Rounded Corners 386">
                <a:extLst>
                  <a:ext uri="{FF2B5EF4-FFF2-40B4-BE49-F238E27FC236}">
                    <a16:creationId xmlns:a16="http://schemas.microsoft.com/office/drawing/2014/main" id="{0A9C7E06-2AF8-A050-1CE4-B97B9704454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8" name="Oval 387">
                <a:extLst>
                  <a:ext uri="{FF2B5EF4-FFF2-40B4-BE49-F238E27FC236}">
                    <a16:creationId xmlns:a16="http://schemas.microsoft.com/office/drawing/2014/main" id="{7E2220B5-F4FF-A99E-9C1A-2C4F8DD3B62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8" name="Group 207">
              <a:extLst>
                <a:ext uri="{FF2B5EF4-FFF2-40B4-BE49-F238E27FC236}">
                  <a16:creationId xmlns:a16="http://schemas.microsoft.com/office/drawing/2014/main" id="{FC780D7C-A613-8C04-A240-E07F45163557}"/>
                </a:ext>
              </a:extLst>
            </p:cNvPr>
            <p:cNvGrpSpPr/>
            <p:nvPr/>
          </p:nvGrpSpPr>
          <p:grpSpPr>
            <a:xfrm>
              <a:off x="2941918" y="1547963"/>
              <a:ext cx="1097280" cy="799337"/>
              <a:chOff x="560065" y="5025296"/>
              <a:chExt cx="1097280" cy="799337"/>
            </a:xfrm>
          </p:grpSpPr>
          <p:sp>
            <p:nvSpPr>
              <p:cNvPr id="385" name="Rectangle: Rounded Corners 384">
                <a:extLst>
                  <a:ext uri="{FF2B5EF4-FFF2-40B4-BE49-F238E27FC236}">
                    <a16:creationId xmlns:a16="http://schemas.microsoft.com/office/drawing/2014/main" id="{9106175E-6E7A-DC52-46C1-41F4E67DCA8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6" name="Oval 385">
                <a:extLst>
                  <a:ext uri="{FF2B5EF4-FFF2-40B4-BE49-F238E27FC236}">
                    <a16:creationId xmlns:a16="http://schemas.microsoft.com/office/drawing/2014/main" id="{9365A32F-FC11-835B-55E2-31427BF9436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1" name="Group 210">
              <a:extLst>
                <a:ext uri="{FF2B5EF4-FFF2-40B4-BE49-F238E27FC236}">
                  <a16:creationId xmlns:a16="http://schemas.microsoft.com/office/drawing/2014/main" id="{0E0E4C24-2F43-B2EF-BACF-C614176E9B67}"/>
                </a:ext>
              </a:extLst>
            </p:cNvPr>
            <p:cNvGrpSpPr/>
            <p:nvPr/>
          </p:nvGrpSpPr>
          <p:grpSpPr>
            <a:xfrm>
              <a:off x="1661459" y="1547963"/>
              <a:ext cx="1097280" cy="799337"/>
              <a:chOff x="560065" y="5025296"/>
              <a:chExt cx="1097280" cy="799337"/>
            </a:xfrm>
          </p:grpSpPr>
          <p:sp>
            <p:nvSpPr>
              <p:cNvPr id="383" name="Rectangle: Rounded Corners 382">
                <a:extLst>
                  <a:ext uri="{FF2B5EF4-FFF2-40B4-BE49-F238E27FC236}">
                    <a16:creationId xmlns:a16="http://schemas.microsoft.com/office/drawing/2014/main" id="{C0F26FDB-4B9B-2F14-17E6-6B7D1FA0742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4" name="Oval 383">
                <a:extLst>
                  <a:ext uri="{FF2B5EF4-FFF2-40B4-BE49-F238E27FC236}">
                    <a16:creationId xmlns:a16="http://schemas.microsoft.com/office/drawing/2014/main" id="{FE1DE59A-2475-149D-AE7A-2375250E6BB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1" name="Group 230">
              <a:extLst>
                <a:ext uri="{FF2B5EF4-FFF2-40B4-BE49-F238E27FC236}">
                  <a16:creationId xmlns:a16="http://schemas.microsoft.com/office/drawing/2014/main" id="{58E2BF11-B571-4A4D-F316-78A6739575C8}"/>
                </a:ext>
              </a:extLst>
            </p:cNvPr>
            <p:cNvGrpSpPr/>
            <p:nvPr/>
          </p:nvGrpSpPr>
          <p:grpSpPr>
            <a:xfrm>
              <a:off x="8063754" y="4643943"/>
              <a:ext cx="1097280" cy="685800"/>
              <a:chOff x="6771067" y="4966859"/>
              <a:chExt cx="1097280" cy="685800"/>
            </a:xfrm>
          </p:grpSpPr>
          <p:sp>
            <p:nvSpPr>
              <p:cNvPr id="381" name="Rectangle: Rounded Corners 380">
                <a:extLst>
                  <a:ext uri="{FF2B5EF4-FFF2-40B4-BE49-F238E27FC236}">
                    <a16:creationId xmlns:a16="http://schemas.microsoft.com/office/drawing/2014/main" id="{03E89323-BDC5-3392-3EF4-1DF9C2A44C8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2" name="Oval 381">
                <a:extLst>
                  <a:ext uri="{FF2B5EF4-FFF2-40B4-BE49-F238E27FC236}">
                    <a16:creationId xmlns:a16="http://schemas.microsoft.com/office/drawing/2014/main" id="{20A68949-A74E-5FE3-826E-70C5FF44EA5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3" name="Group 232">
              <a:extLst>
                <a:ext uri="{FF2B5EF4-FFF2-40B4-BE49-F238E27FC236}">
                  <a16:creationId xmlns:a16="http://schemas.microsoft.com/office/drawing/2014/main" id="{5F796CDE-A3B6-4117-8B38-9BAB9455EC22}"/>
                </a:ext>
              </a:extLst>
            </p:cNvPr>
            <p:cNvGrpSpPr/>
            <p:nvPr/>
          </p:nvGrpSpPr>
          <p:grpSpPr>
            <a:xfrm>
              <a:off x="8063754" y="3729543"/>
              <a:ext cx="1097280" cy="685800"/>
              <a:chOff x="6771067" y="4966859"/>
              <a:chExt cx="1097280" cy="685800"/>
            </a:xfrm>
          </p:grpSpPr>
          <p:sp>
            <p:nvSpPr>
              <p:cNvPr id="379" name="Rectangle: Rounded Corners 378">
                <a:extLst>
                  <a:ext uri="{FF2B5EF4-FFF2-40B4-BE49-F238E27FC236}">
                    <a16:creationId xmlns:a16="http://schemas.microsoft.com/office/drawing/2014/main" id="{13ECBA6C-9203-50FB-6D52-E3D6576F5B5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0" name="Oval 379">
                <a:extLst>
                  <a:ext uri="{FF2B5EF4-FFF2-40B4-BE49-F238E27FC236}">
                    <a16:creationId xmlns:a16="http://schemas.microsoft.com/office/drawing/2014/main" id="{34752A02-DD98-F937-3BC3-FDDA1512A5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4" name="Group 233">
              <a:extLst>
                <a:ext uri="{FF2B5EF4-FFF2-40B4-BE49-F238E27FC236}">
                  <a16:creationId xmlns:a16="http://schemas.microsoft.com/office/drawing/2014/main" id="{3072819C-1C66-7AF6-6EBB-34E8FF44B745}"/>
                </a:ext>
              </a:extLst>
            </p:cNvPr>
            <p:cNvGrpSpPr/>
            <p:nvPr/>
          </p:nvGrpSpPr>
          <p:grpSpPr>
            <a:xfrm>
              <a:off x="8063754" y="2815143"/>
              <a:ext cx="1097280" cy="685800"/>
              <a:chOff x="6771067" y="4966859"/>
              <a:chExt cx="1097280" cy="685800"/>
            </a:xfrm>
          </p:grpSpPr>
          <p:sp>
            <p:nvSpPr>
              <p:cNvPr id="377" name="Rectangle: Rounded Corners 376">
                <a:extLst>
                  <a:ext uri="{FF2B5EF4-FFF2-40B4-BE49-F238E27FC236}">
                    <a16:creationId xmlns:a16="http://schemas.microsoft.com/office/drawing/2014/main" id="{46423CA3-96A3-CE29-F588-6589402E6749}"/>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8" name="Oval 377">
                <a:extLst>
                  <a:ext uri="{FF2B5EF4-FFF2-40B4-BE49-F238E27FC236}">
                    <a16:creationId xmlns:a16="http://schemas.microsoft.com/office/drawing/2014/main" id="{64D13BDF-3F7D-2636-6735-92FE5EE9F8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6" name="Group 235">
              <a:extLst>
                <a:ext uri="{FF2B5EF4-FFF2-40B4-BE49-F238E27FC236}">
                  <a16:creationId xmlns:a16="http://schemas.microsoft.com/office/drawing/2014/main" id="{D152ED16-F853-B7F2-491A-FEB293ACBCA7}"/>
                </a:ext>
              </a:extLst>
            </p:cNvPr>
            <p:cNvGrpSpPr/>
            <p:nvPr/>
          </p:nvGrpSpPr>
          <p:grpSpPr>
            <a:xfrm>
              <a:off x="6783295" y="5558343"/>
              <a:ext cx="1097280" cy="685800"/>
              <a:chOff x="6771067" y="4966859"/>
              <a:chExt cx="1097280" cy="685800"/>
            </a:xfrm>
          </p:grpSpPr>
          <p:sp>
            <p:nvSpPr>
              <p:cNvPr id="375" name="Rectangle: Rounded Corners 374">
                <a:extLst>
                  <a:ext uri="{FF2B5EF4-FFF2-40B4-BE49-F238E27FC236}">
                    <a16:creationId xmlns:a16="http://schemas.microsoft.com/office/drawing/2014/main" id="{FD997537-8C4A-A830-A220-6D1E6A0FF17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6" name="Oval 375">
                <a:extLst>
                  <a:ext uri="{FF2B5EF4-FFF2-40B4-BE49-F238E27FC236}">
                    <a16:creationId xmlns:a16="http://schemas.microsoft.com/office/drawing/2014/main" id="{5D166C18-0D53-3FAC-EE85-D2B00A5E2A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37" name="Group 236">
              <a:extLst>
                <a:ext uri="{FF2B5EF4-FFF2-40B4-BE49-F238E27FC236}">
                  <a16:creationId xmlns:a16="http://schemas.microsoft.com/office/drawing/2014/main" id="{E0E0E031-E854-8640-000D-813723B4A027}"/>
                </a:ext>
              </a:extLst>
            </p:cNvPr>
            <p:cNvGrpSpPr/>
            <p:nvPr/>
          </p:nvGrpSpPr>
          <p:grpSpPr>
            <a:xfrm>
              <a:off x="6783295" y="4643943"/>
              <a:ext cx="1097280" cy="685800"/>
              <a:chOff x="6771067" y="4966859"/>
              <a:chExt cx="1097280" cy="685800"/>
            </a:xfrm>
          </p:grpSpPr>
          <p:sp>
            <p:nvSpPr>
              <p:cNvPr id="373" name="Rectangle: Rounded Corners 372">
                <a:extLst>
                  <a:ext uri="{FF2B5EF4-FFF2-40B4-BE49-F238E27FC236}">
                    <a16:creationId xmlns:a16="http://schemas.microsoft.com/office/drawing/2014/main" id="{589A941B-851C-1C0E-0F1D-12AA3578CFB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4" name="Oval 373">
                <a:extLst>
                  <a:ext uri="{FF2B5EF4-FFF2-40B4-BE49-F238E27FC236}">
                    <a16:creationId xmlns:a16="http://schemas.microsoft.com/office/drawing/2014/main" id="{C0E55EC4-031E-4EAA-9199-0E9D9B9208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9" name="Group 238">
              <a:extLst>
                <a:ext uri="{FF2B5EF4-FFF2-40B4-BE49-F238E27FC236}">
                  <a16:creationId xmlns:a16="http://schemas.microsoft.com/office/drawing/2014/main" id="{51E7E370-1D15-FCB2-3109-63A3CAA30EF8}"/>
                </a:ext>
              </a:extLst>
            </p:cNvPr>
            <p:cNvGrpSpPr/>
            <p:nvPr/>
          </p:nvGrpSpPr>
          <p:grpSpPr>
            <a:xfrm>
              <a:off x="6783295" y="3729543"/>
              <a:ext cx="1097280" cy="685800"/>
              <a:chOff x="6771067" y="4966859"/>
              <a:chExt cx="1097280" cy="685800"/>
            </a:xfrm>
          </p:grpSpPr>
          <p:sp>
            <p:nvSpPr>
              <p:cNvPr id="371" name="Rectangle: Rounded Corners 370">
                <a:extLst>
                  <a:ext uri="{FF2B5EF4-FFF2-40B4-BE49-F238E27FC236}">
                    <a16:creationId xmlns:a16="http://schemas.microsoft.com/office/drawing/2014/main" id="{DAF6B50C-3A50-9147-8D85-0EAD0762ED4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2" name="Oval 371">
                <a:extLst>
                  <a:ext uri="{FF2B5EF4-FFF2-40B4-BE49-F238E27FC236}">
                    <a16:creationId xmlns:a16="http://schemas.microsoft.com/office/drawing/2014/main" id="{1AE52DC8-C10A-327D-AE81-CE7C92DB335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0" name="Group 239">
              <a:extLst>
                <a:ext uri="{FF2B5EF4-FFF2-40B4-BE49-F238E27FC236}">
                  <a16:creationId xmlns:a16="http://schemas.microsoft.com/office/drawing/2014/main" id="{F3233A1F-1E44-46E1-EB62-C1870525A2B4}"/>
                </a:ext>
              </a:extLst>
            </p:cNvPr>
            <p:cNvGrpSpPr/>
            <p:nvPr/>
          </p:nvGrpSpPr>
          <p:grpSpPr>
            <a:xfrm>
              <a:off x="6783295" y="2815143"/>
              <a:ext cx="1097280" cy="685800"/>
              <a:chOff x="6771067" y="4966859"/>
              <a:chExt cx="1097280" cy="685800"/>
            </a:xfrm>
          </p:grpSpPr>
          <p:sp>
            <p:nvSpPr>
              <p:cNvPr id="369" name="Rectangle: Rounded Corners 368">
                <a:extLst>
                  <a:ext uri="{FF2B5EF4-FFF2-40B4-BE49-F238E27FC236}">
                    <a16:creationId xmlns:a16="http://schemas.microsoft.com/office/drawing/2014/main" id="{912F8175-ED15-3C27-61AB-C76F2841430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0" name="Oval 369">
                <a:extLst>
                  <a:ext uri="{FF2B5EF4-FFF2-40B4-BE49-F238E27FC236}">
                    <a16:creationId xmlns:a16="http://schemas.microsoft.com/office/drawing/2014/main" id="{8D937919-EFBD-61A5-5C62-3195FCBAEE3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1" name="Group 240">
              <a:extLst>
                <a:ext uri="{FF2B5EF4-FFF2-40B4-BE49-F238E27FC236}">
                  <a16:creationId xmlns:a16="http://schemas.microsoft.com/office/drawing/2014/main" id="{DE4D10A6-3A57-1D52-D7DD-EEF1914FEE0A}"/>
                </a:ext>
              </a:extLst>
            </p:cNvPr>
            <p:cNvGrpSpPr/>
            <p:nvPr/>
          </p:nvGrpSpPr>
          <p:grpSpPr>
            <a:xfrm>
              <a:off x="5502836" y="4643943"/>
              <a:ext cx="1097280" cy="685800"/>
              <a:chOff x="6771067" y="4966859"/>
              <a:chExt cx="1097280" cy="685800"/>
            </a:xfrm>
          </p:grpSpPr>
          <p:sp>
            <p:nvSpPr>
              <p:cNvPr id="367" name="Rectangle: Rounded Corners 366">
                <a:extLst>
                  <a:ext uri="{FF2B5EF4-FFF2-40B4-BE49-F238E27FC236}">
                    <a16:creationId xmlns:a16="http://schemas.microsoft.com/office/drawing/2014/main" id="{02681FB6-8375-9AE0-F0BF-D7943C5C3F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8" name="Oval 367">
                <a:extLst>
                  <a:ext uri="{FF2B5EF4-FFF2-40B4-BE49-F238E27FC236}">
                    <a16:creationId xmlns:a16="http://schemas.microsoft.com/office/drawing/2014/main" id="{65831034-1FCC-D76C-1A6B-B82618C157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2" name="Group 241">
              <a:extLst>
                <a:ext uri="{FF2B5EF4-FFF2-40B4-BE49-F238E27FC236}">
                  <a16:creationId xmlns:a16="http://schemas.microsoft.com/office/drawing/2014/main" id="{5342A730-1C77-96EB-A887-4B98DA733652}"/>
                </a:ext>
              </a:extLst>
            </p:cNvPr>
            <p:cNvGrpSpPr/>
            <p:nvPr/>
          </p:nvGrpSpPr>
          <p:grpSpPr>
            <a:xfrm>
              <a:off x="5502836" y="3729543"/>
              <a:ext cx="1097280" cy="685800"/>
              <a:chOff x="6771067" y="4966859"/>
              <a:chExt cx="1097280" cy="685800"/>
            </a:xfrm>
          </p:grpSpPr>
          <p:sp>
            <p:nvSpPr>
              <p:cNvPr id="365" name="Rectangle: Rounded Corners 364">
                <a:extLst>
                  <a:ext uri="{FF2B5EF4-FFF2-40B4-BE49-F238E27FC236}">
                    <a16:creationId xmlns:a16="http://schemas.microsoft.com/office/drawing/2014/main" id="{973F205A-6C9E-4D6B-E063-6745E1FA76E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6" name="Oval 365">
                <a:extLst>
                  <a:ext uri="{FF2B5EF4-FFF2-40B4-BE49-F238E27FC236}">
                    <a16:creationId xmlns:a16="http://schemas.microsoft.com/office/drawing/2014/main" id="{B4089BD3-5288-33EA-B312-1CC6437660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4" name="Group 243">
              <a:extLst>
                <a:ext uri="{FF2B5EF4-FFF2-40B4-BE49-F238E27FC236}">
                  <a16:creationId xmlns:a16="http://schemas.microsoft.com/office/drawing/2014/main" id="{9A57100D-6EDE-9E83-BB5E-F82DA6CE7D0D}"/>
                </a:ext>
              </a:extLst>
            </p:cNvPr>
            <p:cNvGrpSpPr/>
            <p:nvPr/>
          </p:nvGrpSpPr>
          <p:grpSpPr>
            <a:xfrm>
              <a:off x="5502836" y="2815143"/>
              <a:ext cx="1097280" cy="685800"/>
              <a:chOff x="6771067" y="4966859"/>
              <a:chExt cx="1097280" cy="685800"/>
            </a:xfrm>
          </p:grpSpPr>
          <p:sp>
            <p:nvSpPr>
              <p:cNvPr id="363" name="Rectangle: Rounded Corners 362">
                <a:extLst>
                  <a:ext uri="{FF2B5EF4-FFF2-40B4-BE49-F238E27FC236}">
                    <a16:creationId xmlns:a16="http://schemas.microsoft.com/office/drawing/2014/main" id="{44EE0805-E829-FE69-4244-8F0076B2327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4" name="Oval 363">
                <a:extLst>
                  <a:ext uri="{FF2B5EF4-FFF2-40B4-BE49-F238E27FC236}">
                    <a16:creationId xmlns:a16="http://schemas.microsoft.com/office/drawing/2014/main" id="{C13BA33B-CD13-A4E3-CAEB-56333C72C80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5" name="Group 244">
              <a:extLst>
                <a:ext uri="{FF2B5EF4-FFF2-40B4-BE49-F238E27FC236}">
                  <a16:creationId xmlns:a16="http://schemas.microsoft.com/office/drawing/2014/main" id="{C28EB31C-9D2F-5148-AABD-DC1BB71B1AEA}"/>
                </a:ext>
              </a:extLst>
            </p:cNvPr>
            <p:cNvGrpSpPr/>
            <p:nvPr/>
          </p:nvGrpSpPr>
          <p:grpSpPr>
            <a:xfrm>
              <a:off x="4222377" y="4643943"/>
              <a:ext cx="1097280" cy="685800"/>
              <a:chOff x="6771067" y="4966859"/>
              <a:chExt cx="1097280" cy="685800"/>
            </a:xfrm>
          </p:grpSpPr>
          <p:sp>
            <p:nvSpPr>
              <p:cNvPr id="361" name="Rectangle: Rounded Corners 360">
                <a:extLst>
                  <a:ext uri="{FF2B5EF4-FFF2-40B4-BE49-F238E27FC236}">
                    <a16:creationId xmlns:a16="http://schemas.microsoft.com/office/drawing/2014/main" id="{959D557F-5753-1643-8905-F4F754870CFE}"/>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2" name="Oval 361">
                <a:extLst>
                  <a:ext uri="{FF2B5EF4-FFF2-40B4-BE49-F238E27FC236}">
                    <a16:creationId xmlns:a16="http://schemas.microsoft.com/office/drawing/2014/main" id="{6EB37351-5973-9DBB-20DA-B9C84AC4B07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6" name="Group 245">
              <a:extLst>
                <a:ext uri="{FF2B5EF4-FFF2-40B4-BE49-F238E27FC236}">
                  <a16:creationId xmlns:a16="http://schemas.microsoft.com/office/drawing/2014/main" id="{93E88EF5-1764-1212-3255-C88B1A130279}"/>
                </a:ext>
              </a:extLst>
            </p:cNvPr>
            <p:cNvGrpSpPr/>
            <p:nvPr/>
          </p:nvGrpSpPr>
          <p:grpSpPr>
            <a:xfrm>
              <a:off x="4222377" y="3729543"/>
              <a:ext cx="1097280" cy="685800"/>
              <a:chOff x="6771067" y="4966859"/>
              <a:chExt cx="1097280" cy="685800"/>
            </a:xfrm>
          </p:grpSpPr>
          <p:sp>
            <p:nvSpPr>
              <p:cNvPr id="359" name="Rectangle: Rounded Corners 358">
                <a:extLst>
                  <a:ext uri="{FF2B5EF4-FFF2-40B4-BE49-F238E27FC236}">
                    <a16:creationId xmlns:a16="http://schemas.microsoft.com/office/drawing/2014/main" id="{7D15F5C4-A8B6-F285-238B-E9CE7B7B628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0" name="Oval 359">
                <a:extLst>
                  <a:ext uri="{FF2B5EF4-FFF2-40B4-BE49-F238E27FC236}">
                    <a16:creationId xmlns:a16="http://schemas.microsoft.com/office/drawing/2014/main" id="{E45F24FC-267E-2E3F-4F3D-3A25C53A71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7" name="Group 246">
              <a:extLst>
                <a:ext uri="{FF2B5EF4-FFF2-40B4-BE49-F238E27FC236}">
                  <a16:creationId xmlns:a16="http://schemas.microsoft.com/office/drawing/2014/main" id="{A1D30196-FDA1-271D-7BB6-3F731EE8A20C}"/>
                </a:ext>
              </a:extLst>
            </p:cNvPr>
            <p:cNvGrpSpPr/>
            <p:nvPr/>
          </p:nvGrpSpPr>
          <p:grpSpPr>
            <a:xfrm>
              <a:off x="4222377" y="2815143"/>
              <a:ext cx="1097280" cy="685800"/>
              <a:chOff x="6771067" y="4966859"/>
              <a:chExt cx="1097280" cy="685800"/>
            </a:xfrm>
          </p:grpSpPr>
          <p:sp>
            <p:nvSpPr>
              <p:cNvPr id="357" name="Rectangle: Rounded Corners 356">
                <a:extLst>
                  <a:ext uri="{FF2B5EF4-FFF2-40B4-BE49-F238E27FC236}">
                    <a16:creationId xmlns:a16="http://schemas.microsoft.com/office/drawing/2014/main" id="{1A5C4F49-FCA8-8A90-02B9-5F0CC5AFD61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8" name="Oval 357">
                <a:extLst>
                  <a:ext uri="{FF2B5EF4-FFF2-40B4-BE49-F238E27FC236}">
                    <a16:creationId xmlns:a16="http://schemas.microsoft.com/office/drawing/2014/main" id="{0A8D6489-5915-F643-C834-0F6C698812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8" name="Group 247">
              <a:extLst>
                <a:ext uri="{FF2B5EF4-FFF2-40B4-BE49-F238E27FC236}">
                  <a16:creationId xmlns:a16="http://schemas.microsoft.com/office/drawing/2014/main" id="{7C32214E-5DC9-B397-157E-9FBD5BD935AD}"/>
                </a:ext>
              </a:extLst>
            </p:cNvPr>
            <p:cNvGrpSpPr/>
            <p:nvPr/>
          </p:nvGrpSpPr>
          <p:grpSpPr>
            <a:xfrm>
              <a:off x="2941918" y="5558343"/>
              <a:ext cx="1097280" cy="685800"/>
              <a:chOff x="6771067" y="4966859"/>
              <a:chExt cx="1097280" cy="685800"/>
            </a:xfrm>
          </p:grpSpPr>
          <p:sp>
            <p:nvSpPr>
              <p:cNvPr id="355" name="Rectangle: Rounded Corners 354">
                <a:extLst>
                  <a:ext uri="{FF2B5EF4-FFF2-40B4-BE49-F238E27FC236}">
                    <a16:creationId xmlns:a16="http://schemas.microsoft.com/office/drawing/2014/main" id="{031B4159-D3AE-CD84-0CE6-62F2778836B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6" name="Oval 355">
                <a:extLst>
                  <a:ext uri="{FF2B5EF4-FFF2-40B4-BE49-F238E27FC236}">
                    <a16:creationId xmlns:a16="http://schemas.microsoft.com/office/drawing/2014/main" id="{384ADFDE-5E66-88B7-464A-8126794D098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9" name="Group 248">
              <a:extLst>
                <a:ext uri="{FF2B5EF4-FFF2-40B4-BE49-F238E27FC236}">
                  <a16:creationId xmlns:a16="http://schemas.microsoft.com/office/drawing/2014/main" id="{480BD9CA-EA3B-3798-A473-62CE6A9AB09A}"/>
                </a:ext>
              </a:extLst>
            </p:cNvPr>
            <p:cNvGrpSpPr/>
            <p:nvPr/>
          </p:nvGrpSpPr>
          <p:grpSpPr>
            <a:xfrm>
              <a:off x="2941918" y="4643943"/>
              <a:ext cx="1097280" cy="685800"/>
              <a:chOff x="6771067" y="4966859"/>
              <a:chExt cx="1097280" cy="685800"/>
            </a:xfrm>
          </p:grpSpPr>
          <p:sp>
            <p:nvSpPr>
              <p:cNvPr id="353" name="Rectangle: Rounded Corners 352">
                <a:extLst>
                  <a:ext uri="{FF2B5EF4-FFF2-40B4-BE49-F238E27FC236}">
                    <a16:creationId xmlns:a16="http://schemas.microsoft.com/office/drawing/2014/main" id="{D008312D-BC4D-E2FD-A9CE-0F301E65AA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4" name="Oval 353">
                <a:extLst>
                  <a:ext uri="{FF2B5EF4-FFF2-40B4-BE49-F238E27FC236}">
                    <a16:creationId xmlns:a16="http://schemas.microsoft.com/office/drawing/2014/main" id="{93516B55-F577-47BB-368F-DCFACF1983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0" name="Group 249">
              <a:extLst>
                <a:ext uri="{FF2B5EF4-FFF2-40B4-BE49-F238E27FC236}">
                  <a16:creationId xmlns:a16="http://schemas.microsoft.com/office/drawing/2014/main" id="{4FBFA45A-B0DA-E9AA-8C15-421F5F2946A2}"/>
                </a:ext>
              </a:extLst>
            </p:cNvPr>
            <p:cNvGrpSpPr/>
            <p:nvPr/>
          </p:nvGrpSpPr>
          <p:grpSpPr>
            <a:xfrm>
              <a:off x="2941918" y="3729543"/>
              <a:ext cx="1097280" cy="685800"/>
              <a:chOff x="6771067" y="4966859"/>
              <a:chExt cx="1097280" cy="685800"/>
            </a:xfrm>
          </p:grpSpPr>
          <p:sp>
            <p:nvSpPr>
              <p:cNvPr id="351" name="Rectangle: Rounded Corners 350">
                <a:extLst>
                  <a:ext uri="{FF2B5EF4-FFF2-40B4-BE49-F238E27FC236}">
                    <a16:creationId xmlns:a16="http://schemas.microsoft.com/office/drawing/2014/main" id="{B3E0B46E-7D01-278A-8A73-B69F7F7E17E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2" name="Oval 351">
                <a:extLst>
                  <a:ext uri="{FF2B5EF4-FFF2-40B4-BE49-F238E27FC236}">
                    <a16:creationId xmlns:a16="http://schemas.microsoft.com/office/drawing/2014/main" id="{BDEC9B48-3D98-D5F2-E7F9-ACDB1032F8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1" name="Group 250">
              <a:extLst>
                <a:ext uri="{FF2B5EF4-FFF2-40B4-BE49-F238E27FC236}">
                  <a16:creationId xmlns:a16="http://schemas.microsoft.com/office/drawing/2014/main" id="{A7D5AE62-FD78-68C1-4303-8346DC985D5F}"/>
                </a:ext>
              </a:extLst>
            </p:cNvPr>
            <p:cNvGrpSpPr/>
            <p:nvPr/>
          </p:nvGrpSpPr>
          <p:grpSpPr>
            <a:xfrm>
              <a:off x="2941918" y="2815143"/>
              <a:ext cx="1097280" cy="685800"/>
              <a:chOff x="6771067" y="4966859"/>
              <a:chExt cx="1097280" cy="685800"/>
            </a:xfrm>
          </p:grpSpPr>
          <p:sp>
            <p:nvSpPr>
              <p:cNvPr id="349" name="Rectangle: Rounded Corners 348">
                <a:extLst>
                  <a:ext uri="{FF2B5EF4-FFF2-40B4-BE49-F238E27FC236}">
                    <a16:creationId xmlns:a16="http://schemas.microsoft.com/office/drawing/2014/main" id="{7DB27323-D236-29BE-8CBA-B5875A6F041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0" name="Oval 349">
                <a:extLst>
                  <a:ext uri="{FF2B5EF4-FFF2-40B4-BE49-F238E27FC236}">
                    <a16:creationId xmlns:a16="http://schemas.microsoft.com/office/drawing/2014/main" id="{A161BBF1-D862-887D-791E-5B43F71142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2" name="Group 251">
              <a:extLst>
                <a:ext uri="{FF2B5EF4-FFF2-40B4-BE49-F238E27FC236}">
                  <a16:creationId xmlns:a16="http://schemas.microsoft.com/office/drawing/2014/main" id="{C315E724-EDC4-A7E7-AB25-AE120A114D42}"/>
                </a:ext>
              </a:extLst>
            </p:cNvPr>
            <p:cNvGrpSpPr/>
            <p:nvPr/>
          </p:nvGrpSpPr>
          <p:grpSpPr>
            <a:xfrm>
              <a:off x="1661459" y="4643943"/>
              <a:ext cx="1097280" cy="685800"/>
              <a:chOff x="6771067" y="4966859"/>
              <a:chExt cx="1097280" cy="685800"/>
            </a:xfrm>
          </p:grpSpPr>
          <p:sp>
            <p:nvSpPr>
              <p:cNvPr id="347" name="Rectangle: Rounded Corners 346">
                <a:extLst>
                  <a:ext uri="{FF2B5EF4-FFF2-40B4-BE49-F238E27FC236}">
                    <a16:creationId xmlns:a16="http://schemas.microsoft.com/office/drawing/2014/main" id="{56C3BF76-76B8-E190-9F1D-F119440CC2AF}"/>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8" name="Oval 347">
                <a:extLst>
                  <a:ext uri="{FF2B5EF4-FFF2-40B4-BE49-F238E27FC236}">
                    <a16:creationId xmlns:a16="http://schemas.microsoft.com/office/drawing/2014/main" id="{2F12345D-3ABF-3AE0-0353-891EB2EFCDA0}"/>
                  </a:ext>
                </a:extLst>
              </p:cNvPr>
              <p:cNvSpPr/>
              <p:nvPr/>
            </p:nvSpPr>
            <p:spPr>
              <a:xfrm>
                <a:off x="7173403" y="5469779"/>
                <a:ext cx="292608" cy="182880"/>
              </a:xfrm>
              <a:prstGeom prst="ellipse">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3" name="Group 252">
              <a:extLst>
                <a:ext uri="{FF2B5EF4-FFF2-40B4-BE49-F238E27FC236}">
                  <a16:creationId xmlns:a16="http://schemas.microsoft.com/office/drawing/2014/main" id="{B7CBC6F4-95BC-36A7-849B-08BC2A7B8A2A}"/>
                </a:ext>
              </a:extLst>
            </p:cNvPr>
            <p:cNvGrpSpPr/>
            <p:nvPr/>
          </p:nvGrpSpPr>
          <p:grpSpPr>
            <a:xfrm>
              <a:off x="1661459" y="3729543"/>
              <a:ext cx="1097280" cy="685800"/>
              <a:chOff x="6771067" y="4966859"/>
              <a:chExt cx="1097280" cy="685800"/>
            </a:xfrm>
          </p:grpSpPr>
          <p:sp>
            <p:nvSpPr>
              <p:cNvPr id="345" name="Rectangle: Rounded Corners 344">
                <a:extLst>
                  <a:ext uri="{FF2B5EF4-FFF2-40B4-BE49-F238E27FC236}">
                    <a16:creationId xmlns:a16="http://schemas.microsoft.com/office/drawing/2014/main" id="{FF14FD34-3F3B-643F-9DC1-9CA945F0E1F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6" name="Oval 345">
                <a:extLst>
                  <a:ext uri="{FF2B5EF4-FFF2-40B4-BE49-F238E27FC236}">
                    <a16:creationId xmlns:a16="http://schemas.microsoft.com/office/drawing/2014/main" id="{4125F57A-E508-9865-4AC0-41389FA368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4" name="Group 253">
              <a:extLst>
                <a:ext uri="{FF2B5EF4-FFF2-40B4-BE49-F238E27FC236}">
                  <a16:creationId xmlns:a16="http://schemas.microsoft.com/office/drawing/2014/main" id="{19E02381-FEF8-AD7D-08B5-88A8469B1129}"/>
                </a:ext>
              </a:extLst>
            </p:cNvPr>
            <p:cNvGrpSpPr/>
            <p:nvPr/>
          </p:nvGrpSpPr>
          <p:grpSpPr>
            <a:xfrm>
              <a:off x="1661459" y="2815143"/>
              <a:ext cx="1097280" cy="685800"/>
              <a:chOff x="6771067" y="4966859"/>
              <a:chExt cx="1097280" cy="685800"/>
            </a:xfrm>
          </p:grpSpPr>
          <p:sp>
            <p:nvSpPr>
              <p:cNvPr id="343" name="Rectangle: Rounded Corners 342">
                <a:extLst>
                  <a:ext uri="{FF2B5EF4-FFF2-40B4-BE49-F238E27FC236}">
                    <a16:creationId xmlns:a16="http://schemas.microsoft.com/office/drawing/2014/main" id="{94B3498F-8BE5-FE16-B1C4-719FE141218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4" name="Oval 343">
                <a:extLst>
                  <a:ext uri="{FF2B5EF4-FFF2-40B4-BE49-F238E27FC236}">
                    <a16:creationId xmlns:a16="http://schemas.microsoft.com/office/drawing/2014/main" id="{1DA22AC3-01B1-0DB3-9350-D8DCDFF72F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5" name="Group 254">
              <a:extLst>
                <a:ext uri="{FF2B5EF4-FFF2-40B4-BE49-F238E27FC236}">
                  <a16:creationId xmlns:a16="http://schemas.microsoft.com/office/drawing/2014/main" id="{1016AC84-57E9-62CB-B8BC-7348DA4DA047}"/>
                </a:ext>
              </a:extLst>
            </p:cNvPr>
            <p:cNvGrpSpPr/>
            <p:nvPr/>
          </p:nvGrpSpPr>
          <p:grpSpPr>
            <a:xfrm>
              <a:off x="381000" y="3729543"/>
              <a:ext cx="1097280" cy="685800"/>
              <a:chOff x="6771067" y="4966859"/>
              <a:chExt cx="1097280" cy="685800"/>
            </a:xfrm>
          </p:grpSpPr>
          <p:sp>
            <p:nvSpPr>
              <p:cNvPr id="341" name="Rectangle: Rounded Corners 340">
                <a:extLst>
                  <a:ext uri="{FF2B5EF4-FFF2-40B4-BE49-F238E27FC236}">
                    <a16:creationId xmlns:a16="http://schemas.microsoft.com/office/drawing/2014/main" id="{56B06997-36EF-6ED7-EF1F-1B6C81BBCA6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2" name="Oval 341">
                <a:extLst>
                  <a:ext uri="{FF2B5EF4-FFF2-40B4-BE49-F238E27FC236}">
                    <a16:creationId xmlns:a16="http://schemas.microsoft.com/office/drawing/2014/main" id="{97987BE0-16C8-8740-9CC2-97C0B854F7B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6" name="Group 255">
              <a:extLst>
                <a:ext uri="{FF2B5EF4-FFF2-40B4-BE49-F238E27FC236}">
                  <a16:creationId xmlns:a16="http://schemas.microsoft.com/office/drawing/2014/main" id="{7C0C6DA0-9CA9-44FA-D46A-A59E87E33919}"/>
                </a:ext>
              </a:extLst>
            </p:cNvPr>
            <p:cNvGrpSpPr/>
            <p:nvPr/>
          </p:nvGrpSpPr>
          <p:grpSpPr>
            <a:xfrm>
              <a:off x="381000" y="2815143"/>
              <a:ext cx="1097280" cy="685800"/>
              <a:chOff x="6771067" y="4966859"/>
              <a:chExt cx="1097280" cy="685800"/>
            </a:xfrm>
          </p:grpSpPr>
          <p:sp>
            <p:nvSpPr>
              <p:cNvPr id="339" name="Rectangle: Rounded Corners 338">
                <a:extLst>
                  <a:ext uri="{FF2B5EF4-FFF2-40B4-BE49-F238E27FC236}">
                    <a16:creationId xmlns:a16="http://schemas.microsoft.com/office/drawing/2014/main" id="{1562A7A2-EC3A-41DC-05B2-B63A08821D1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0" name="Oval 339">
                <a:extLst>
                  <a:ext uri="{FF2B5EF4-FFF2-40B4-BE49-F238E27FC236}">
                    <a16:creationId xmlns:a16="http://schemas.microsoft.com/office/drawing/2014/main" id="{5848E9CB-C1CA-6F58-A5E1-91226DB3DB5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7" name="Group 256">
              <a:extLst>
                <a:ext uri="{FF2B5EF4-FFF2-40B4-BE49-F238E27FC236}">
                  <a16:creationId xmlns:a16="http://schemas.microsoft.com/office/drawing/2014/main" id="{89DA1980-5EDB-65D1-829B-252936F995E8}"/>
                </a:ext>
              </a:extLst>
            </p:cNvPr>
            <p:cNvGrpSpPr/>
            <p:nvPr/>
          </p:nvGrpSpPr>
          <p:grpSpPr>
            <a:xfrm>
              <a:off x="10624674" y="4643943"/>
              <a:ext cx="1097280" cy="685800"/>
              <a:chOff x="6771067" y="4966859"/>
              <a:chExt cx="1097280" cy="685800"/>
            </a:xfrm>
          </p:grpSpPr>
          <p:sp>
            <p:nvSpPr>
              <p:cNvPr id="337" name="Rectangle: Rounded Corners 336">
                <a:extLst>
                  <a:ext uri="{FF2B5EF4-FFF2-40B4-BE49-F238E27FC236}">
                    <a16:creationId xmlns:a16="http://schemas.microsoft.com/office/drawing/2014/main" id="{49185410-8812-E4F0-D32E-778F970848B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8" name="Oval 337">
                <a:extLst>
                  <a:ext uri="{FF2B5EF4-FFF2-40B4-BE49-F238E27FC236}">
                    <a16:creationId xmlns:a16="http://schemas.microsoft.com/office/drawing/2014/main" id="{8AB3AEBB-741A-8CE5-FB73-3D5339AE0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8" name="Group 257">
              <a:extLst>
                <a:ext uri="{FF2B5EF4-FFF2-40B4-BE49-F238E27FC236}">
                  <a16:creationId xmlns:a16="http://schemas.microsoft.com/office/drawing/2014/main" id="{904B83A4-B377-D7D0-FC01-419E38FF8137}"/>
                </a:ext>
              </a:extLst>
            </p:cNvPr>
            <p:cNvGrpSpPr/>
            <p:nvPr/>
          </p:nvGrpSpPr>
          <p:grpSpPr>
            <a:xfrm>
              <a:off x="10624674" y="3729543"/>
              <a:ext cx="1097280" cy="685800"/>
              <a:chOff x="6771067" y="4966859"/>
              <a:chExt cx="1097280" cy="685800"/>
            </a:xfrm>
          </p:grpSpPr>
          <p:sp>
            <p:nvSpPr>
              <p:cNvPr id="335" name="Rectangle: Rounded Corners 334">
                <a:extLst>
                  <a:ext uri="{FF2B5EF4-FFF2-40B4-BE49-F238E27FC236}">
                    <a16:creationId xmlns:a16="http://schemas.microsoft.com/office/drawing/2014/main" id="{12106724-66A8-94FE-E608-147FA2C2F68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6" name="Oval 335">
                <a:extLst>
                  <a:ext uri="{FF2B5EF4-FFF2-40B4-BE49-F238E27FC236}">
                    <a16:creationId xmlns:a16="http://schemas.microsoft.com/office/drawing/2014/main" id="{9935A9BE-920D-6FCA-2B18-52FA4D23BC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9" name="Group 258">
              <a:extLst>
                <a:ext uri="{FF2B5EF4-FFF2-40B4-BE49-F238E27FC236}">
                  <a16:creationId xmlns:a16="http://schemas.microsoft.com/office/drawing/2014/main" id="{29EB1A23-08C8-26E3-9923-A32AF84D6062}"/>
                </a:ext>
              </a:extLst>
            </p:cNvPr>
            <p:cNvGrpSpPr/>
            <p:nvPr/>
          </p:nvGrpSpPr>
          <p:grpSpPr>
            <a:xfrm>
              <a:off x="10624674" y="2815143"/>
              <a:ext cx="1097280" cy="685800"/>
              <a:chOff x="6771067" y="4966859"/>
              <a:chExt cx="1097280" cy="685800"/>
            </a:xfrm>
          </p:grpSpPr>
          <p:sp>
            <p:nvSpPr>
              <p:cNvPr id="333" name="Rectangle: Rounded Corners 332">
                <a:extLst>
                  <a:ext uri="{FF2B5EF4-FFF2-40B4-BE49-F238E27FC236}">
                    <a16:creationId xmlns:a16="http://schemas.microsoft.com/office/drawing/2014/main" id="{9D755B10-004F-A2A4-13D6-1A216DA48F5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4" name="Oval 333">
                <a:extLst>
                  <a:ext uri="{FF2B5EF4-FFF2-40B4-BE49-F238E27FC236}">
                    <a16:creationId xmlns:a16="http://schemas.microsoft.com/office/drawing/2014/main" id="{24F65DFA-407D-4AA7-AF7F-A7B6B07DFD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0" name="Straight Arrow Connector 259">
              <a:extLst>
                <a:ext uri="{FF2B5EF4-FFF2-40B4-BE49-F238E27FC236}">
                  <a16:creationId xmlns:a16="http://schemas.microsoft.com/office/drawing/2014/main" id="{EA90AD0A-6E23-FD77-B140-40AB105C735D}"/>
                </a:ext>
              </a:extLst>
            </p:cNvPr>
            <p:cNvCxnSpPr>
              <a:stCxn id="399" idx="3"/>
              <a:endCxn id="383"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6A9727F-7962-07F0-DB46-A28A21CE6E37}"/>
                </a:ext>
              </a:extLst>
            </p:cNvPr>
            <p:cNvCxnSpPr>
              <a:stCxn id="383" idx="3"/>
              <a:endCxn id="385"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CFF34421-F3CF-30E4-D540-043F08DCC956}"/>
                </a:ext>
              </a:extLst>
            </p:cNvPr>
            <p:cNvCxnSpPr>
              <a:stCxn id="385" idx="3"/>
              <a:endCxn id="387"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659B32BB-5D92-87FB-98EE-47C77F78D19A}"/>
                </a:ext>
              </a:extLst>
            </p:cNvPr>
            <p:cNvCxnSpPr>
              <a:stCxn id="387" idx="3"/>
              <a:endCxn id="389"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FB483044-133B-7517-DB35-AAFF750EC708}"/>
                </a:ext>
              </a:extLst>
            </p:cNvPr>
            <p:cNvCxnSpPr>
              <a:stCxn id="389" idx="3"/>
              <a:endCxn id="391"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15978B3-CC8F-A7AB-1BE6-E2B96D5CA8D4}"/>
                </a:ext>
              </a:extLst>
            </p:cNvPr>
            <p:cNvCxnSpPr>
              <a:stCxn id="391" idx="3"/>
              <a:endCxn id="393"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C132CF44-B418-CB15-BEAE-5E70D9EE6B48}"/>
                </a:ext>
              </a:extLst>
            </p:cNvPr>
            <p:cNvCxnSpPr>
              <a:cxnSpLocks/>
              <a:stCxn id="393" idx="3"/>
              <a:endCxn id="395"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F0142144-03FA-D748-E048-75578B608446}"/>
                </a:ext>
              </a:extLst>
            </p:cNvPr>
            <p:cNvCxnSpPr>
              <a:stCxn id="395" idx="3"/>
              <a:endCxn id="397"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8" name="Group 267">
              <a:extLst>
                <a:ext uri="{FF2B5EF4-FFF2-40B4-BE49-F238E27FC236}">
                  <a16:creationId xmlns:a16="http://schemas.microsoft.com/office/drawing/2014/main" id="{10634D56-FC7A-95C7-BEFF-CA2CBB72E9D7}"/>
                </a:ext>
              </a:extLst>
            </p:cNvPr>
            <p:cNvGrpSpPr/>
            <p:nvPr/>
          </p:nvGrpSpPr>
          <p:grpSpPr>
            <a:xfrm>
              <a:off x="1035384" y="2338345"/>
              <a:ext cx="10070573" cy="210099"/>
              <a:chOff x="1035384" y="2037802"/>
              <a:chExt cx="10070573" cy="210099"/>
            </a:xfrm>
          </p:grpSpPr>
          <p:cxnSp>
            <p:nvCxnSpPr>
              <p:cNvPr id="269" name="Straight Connector 268">
                <a:extLst>
                  <a:ext uri="{FF2B5EF4-FFF2-40B4-BE49-F238E27FC236}">
                    <a16:creationId xmlns:a16="http://schemas.microsoft.com/office/drawing/2014/main" id="{29800845-A1BF-E8F9-228E-7408FE23C219}"/>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549B689-CE1B-0B7D-BC9A-02266704E3BA}"/>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36737A2-9430-3EF3-9C1D-77049D76078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4429EE92-703E-3B3C-DE09-8E78B6EE14E1}"/>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A0F70DE-F1EA-79B3-1DB9-837E921B8FCD}"/>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5234FDE-43F2-E0AE-99DD-F6D1A7730CCA}"/>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4E475F5-DDAF-9B26-7C8F-BFD2757F84FD}"/>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CC21AB90-A52E-6921-48EE-98AB7DFD70D4}"/>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DECF85B1-93EC-8BFA-57FA-061CDE09E85A}"/>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CE12F859-2172-6E31-794C-E3509F6BEAC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2BD07B5-5AE6-41B8-6171-3D7A0DFEE228}"/>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848CA5D-2B3B-E56E-DF19-C92C55CEA960}"/>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507C3B58-363A-7602-74D5-CD5FA75383E8}"/>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7861D28F-DFFD-A7E6-0D94-53D05BFCB75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76E92F50-B9B7-AE13-AA3C-22C421B3215E}"/>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00731C2-8870-305B-0F6E-0E475E402E2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65A2A525-BEB7-39DB-67E8-A34E610329FB}"/>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3418B67E-3BF1-1095-7BB1-F18DFB7B7ED8}"/>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37ACB5BF-F3DA-48F9-1B8F-65499120DECF}"/>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49F0560F-930B-2090-2796-E97B7D0ED83F}"/>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635FE915-0DBC-E78B-3DDA-2BD1381BBEB4}"/>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B4DF6A9-EF96-F153-36E1-CC215C6BDA96}"/>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C31C55D4-1BCD-ED1C-EAAA-8EF65F6F624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3A983A4B-4CC7-C5C5-83CD-9B4500A321F1}"/>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C08FB70-BE92-BB67-955C-DE94630EC1F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1563C416-89A2-79CF-8E8C-09FB34E1081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9E0B709-4626-B247-7F40-DABEBACA709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64C8866C-C2FF-A94D-CE80-80398CF59D7B}"/>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BB5E3B8-5CF9-2C47-1D1C-9972A00325E5}"/>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9669B69E-8DBB-7A5A-B6EA-40321F3EAE28}"/>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80FCE0F-7438-05DE-7B35-A4E710AC7852}"/>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1" name="Straight Arrow Connector 400">
            <a:extLst>
              <a:ext uri="{FF2B5EF4-FFF2-40B4-BE49-F238E27FC236}">
                <a16:creationId xmlns:a16="http://schemas.microsoft.com/office/drawing/2014/main" id="{B08C1A42-9250-6D15-8A97-34F0101B433F}"/>
              </a:ext>
            </a:extLst>
          </p:cNvPr>
          <p:cNvCxnSpPr>
            <a:cxnSpLocks/>
          </p:cNvCxnSpPr>
          <p:nvPr/>
        </p:nvCxnSpPr>
        <p:spPr>
          <a:xfrm flipH="1" flipV="1">
            <a:off x="7225105" y="1595593"/>
            <a:ext cx="1385495"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0E0C33CF-B709-A934-BD25-822F81E55E2C}"/>
              </a:ext>
            </a:extLst>
          </p:cNvPr>
          <p:cNvCxnSpPr>
            <a:cxnSpLocks/>
          </p:cNvCxnSpPr>
          <p:nvPr/>
        </p:nvCxnSpPr>
        <p:spPr>
          <a:xfrm flipV="1">
            <a:off x="6904483" y="1532467"/>
            <a:ext cx="25929" cy="17382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F55884A3-71AC-B93E-5059-F81906A16AAC}"/>
              </a:ext>
            </a:extLst>
          </p:cNvPr>
          <p:cNvCxnSpPr>
            <a:cxnSpLocks/>
            <a:stCxn id="361" idx="0"/>
          </p:cNvCxnSpPr>
          <p:nvPr/>
        </p:nvCxnSpPr>
        <p:spPr>
          <a:xfrm flipV="1">
            <a:off x="4771017" y="1532467"/>
            <a:ext cx="2101328" cy="3249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F14B634-9713-903B-741B-02FD90FF2D43}"/>
              </a:ext>
            </a:extLst>
          </p:cNvPr>
          <p:cNvCxnSpPr>
            <a:cxnSpLocks/>
            <a:endCxn id="423" idx="1"/>
          </p:cNvCxnSpPr>
          <p:nvPr/>
        </p:nvCxnSpPr>
        <p:spPr>
          <a:xfrm flipH="1" flipV="1">
            <a:off x="7052581" y="1595593"/>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D599FDE5-9AA3-4105-21E8-C6EE4162A77E}"/>
              </a:ext>
            </a:extLst>
          </p:cNvPr>
          <p:cNvCxnSpPr>
            <a:cxnSpLocks/>
          </p:cNvCxnSpPr>
          <p:nvPr/>
        </p:nvCxnSpPr>
        <p:spPr>
          <a:xfrm flipH="1" flipV="1">
            <a:off x="7185631" y="1595593"/>
            <a:ext cx="582166" cy="44228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6" name="Group 405">
            <a:extLst>
              <a:ext uri="{FF2B5EF4-FFF2-40B4-BE49-F238E27FC236}">
                <a16:creationId xmlns:a16="http://schemas.microsoft.com/office/drawing/2014/main" id="{7C3586ED-4238-701B-462A-A2E97CA8E4C8}"/>
              </a:ext>
            </a:extLst>
          </p:cNvPr>
          <p:cNvGrpSpPr/>
          <p:nvPr/>
        </p:nvGrpSpPr>
        <p:grpSpPr>
          <a:xfrm>
            <a:off x="237961" y="706236"/>
            <a:ext cx="11483993" cy="740907"/>
            <a:chOff x="250807" y="379412"/>
            <a:chExt cx="11483993" cy="740907"/>
          </a:xfrm>
        </p:grpSpPr>
        <p:sp>
          <p:nvSpPr>
            <p:cNvPr id="407" name="Rectangle 406">
              <a:extLst>
                <a:ext uri="{FF2B5EF4-FFF2-40B4-BE49-F238E27FC236}">
                  <a16:creationId xmlns:a16="http://schemas.microsoft.com/office/drawing/2014/main" id="{A817F83B-ADF5-EAD2-2D3E-A1386C4E1E43}"/>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08" name="Rectangle 407">
              <a:extLst>
                <a:ext uri="{FF2B5EF4-FFF2-40B4-BE49-F238E27FC236}">
                  <a16:creationId xmlns:a16="http://schemas.microsoft.com/office/drawing/2014/main" id="{6C40D84B-078C-9783-04C5-B735B6B42032}"/>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09" name="Rectangle 408">
              <a:extLst>
                <a:ext uri="{FF2B5EF4-FFF2-40B4-BE49-F238E27FC236}">
                  <a16:creationId xmlns:a16="http://schemas.microsoft.com/office/drawing/2014/main" id="{0C1CE713-32BC-DD3A-3C24-0B6E5697A7E6}"/>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0" name="Rectangle 409">
              <a:extLst>
                <a:ext uri="{FF2B5EF4-FFF2-40B4-BE49-F238E27FC236}">
                  <a16:creationId xmlns:a16="http://schemas.microsoft.com/office/drawing/2014/main" id="{5DDC3DE8-F9FE-C648-FBB3-AD56EE2B3100}"/>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1" name="Rectangle 410">
              <a:extLst>
                <a:ext uri="{FF2B5EF4-FFF2-40B4-BE49-F238E27FC236}">
                  <a16:creationId xmlns:a16="http://schemas.microsoft.com/office/drawing/2014/main" id="{F2DC5672-3053-EE9A-13AA-6CDC3996DC85}"/>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2" name="Oval 411">
              <a:extLst>
                <a:ext uri="{FF2B5EF4-FFF2-40B4-BE49-F238E27FC236}">
                  <a16:creationId xmlns:a16="http://schemas.microsoft.com/office/drawing/2014/main" id="{AB4C7A6F-6A7A-41F9-622A-9D764975BE7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3" name="Pentagon 412">
              <a:extLst>
                <a:ext uri="{FF2B5EF4-FFF2-40B4-BE49-F238E27FC236}">
                  <a16:creationId xmlns:a16="http://schemas.microsoft.com/office/drawing/2014/main" id="{45C4DE45-4EAD-02A3-9631-04E62781615E}"/>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4" name="Pentagon 413">
              <a:extLst>
                <a:ext uri="{FF2B5EF4-FFF2-40B4-BE49-F238E27FC236}">
                  <a16:creationId xmlns:a16="http://schemas.microsoft.com/office/drawing/2014/main" id="{7D568928-47A4-917C-7723-43B06411CB68}"/>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5" name="Pentagon 414">
              <a:extLst>
                <a:ext uri="{FF2B5EF4-FFF2-40B4-BE49-F238E27FC236}">
                  <a16:creationId xmlns:a16="http://schemas.microsoft.com/office/drawing/2014/main" id="{4496DE39-901C-6549-D170-76EE81DEE43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6" name="Pentagon 415">
              <a:extLst>
                <a:ext uri="{FF2B5EF4-FFF2-40B4-BE49-F238E27FC236}">
                  <a16:creationId xmlns:a16="http://schemas.microsoft.com/office/drawing/2014/main" id="{6E0FD0F6-F7E2-045D-3796-83A70EA599FA}"/>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7" name="Pentagon 416">
              <a:extLst>
                <a:ext uri="{FF2B5EF4-FFF2-40B4-BE49-F238E27FC236}">
                  <a16:creationId xmlns:a16="http://schemas.microsoft.com/office/drawing/2014/main" id="{65E0FCEE-3CB0-9F94-4EFC-2DBA22E27069}"/>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18" name="Pentagon 417">
              <a:extLst>
                <a:ext uri="{FF2B5EF4-FFF2-40B4-BE49-F238E27FC236}">
                  <a16:creationId xmlns:a16="http://schemas.microsoft.com/office/drawing/2014/main" id="{43833053-05C7-3B22-59A2-0E143516499D}"/>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19" name="Pentagon 418">
              <a:extLst>
                <a:ext uri="{FF2B5EF4-FFF2-40B4-BE49-F238E27FC236}">
                  <a16:creationId xmlns:a16="http://schemas.microsoft.com/office/drawing/2014/main" id="{C98C1E92-EA6C-372C-E686-BA3D885F699E}"/>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420" name="Diamond 419">
            <a:extLst>
              <a:ext uri="{FF2B5EF4-FFF2-40B4-BE49-F238E27FC236}">
                <a16:creationId xmlns:a16="http://schemas.microsoft.com/office/drawing/2014/main" id="{753856A4-D83D-C616-AA96-DA38B88EF47A}"/>
              </a:ext>
            </a:extLst>
          </p:cNvPr>
          <p:cNvSpPr/>
          <p:nvPr/>
        </p:nvSpPr>
        <p:spPr>
          <a:xfrm>
            <a:off x="6930412" y="935829"/>
            <a:ext cx="524907" cy="340511"/>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b="1" dirty="0">
                <a:solidFill>
                  <a:schemeClr val="tx1"/>
                </a:solidFill>
              </a:rPr>
              <a:t>TIM</a:t>
            </a:r>
          </a:p>
        </p:txBody>
      </p:sp>
      <p:sp>
        <p:nvSpPr>
          <p:cNvPr id="423" name="Left Brace 422">
            <a:extLst>
              <a:ext uri="{FF2B5EF4-FFF2-40B4-BE49-F238E27FC236}">
                <a16:creationId xmlns:a16="http://schemas.microsoft.com/office/drawing/2014/main" id="{283CC46C-6312-30EA-6CF9-AE0B014C7C47}"/>
              </a:ext>
            </a:extLst>
          </p:cNvPr>
          <p:cNvSpPr/>
          <p:nvPr/>
        </p:nvSpPr>
        <p:spPr>
          <a:xfrm rot="16200000">
            <a:off x="6899222" y="1090400"/>
            <a:ext cx="306717" cy="703669"/>
          </a:xfrm>
          <a:prstGeom prst="leftBrace">
            <a:avLst>
              <a:gd name="adj1" fmla="val 8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24" name="Group 423">
            <a:extLst>
              <a:ext uri="{FF2B5EF4-FFF2-40B4-BE49-F238E27FC236}">
                <a16:creationId xmlns:a16="http://schemas.microsoft.com/office/drawing/2014/main" id="{D1796520-1CB4-4C05-50DA-08BF4E3B1073}"/>
              </a:ext>
            </a:extLst>
          </p:cNvPr>
          <p:cNvGrpSpPr/>
          <p:nvPr/>
        </p:nvGrpSpPr>
        <p:grpSpPr>
          <a:xfrm>
            <a:off x="9335027" y="4782305"/>
            <a:ext cx="1097280" cy="685800"/>
            <a:chOff x="6771067" y="4966859"/>
            <a:chExt cx="1097280" cy="685800"/>
          </a:xfrm>
          <a:solidFill>
            <a:srgbClr val="D6DCE5"/>
          </a:solidFill>
        </p:grpSpPr>
        <p:sp>
          <p:nvSpPr>
            <p:cNvPr id="425" name="Rectangle: Rounded Corners 424">
              <a:extLst>
                <a:ext uri="{FF2B5EF4-FFF2-40B4-BE49-F238E27FC236}">
                  <a16:creationId xmlns:a16="http://schemas.microsoft.com/office/drawing/2014/main" id="{C8007524-A324-7709-EEE8-F13ABE19B16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6" name="Oval 425">
              <a:extLst>
                <a:ext uri="{FF2B5EF4-FFF2-40B4-BE49-F238E27FC236}">
                  <a16:creationId xmlns:a16="http://schemas.microsoft.com/office/drawing/2014/main" id="{DE31E518-D647-1957-28DC-092E250E821A}"/>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7" name="Group 426">
            <a:extLst>
              <a:ext uri="{FF2B5EF4-FFF2-40B4-BE49-F238E27FC236}">
                <a16:creationId xmlns:a16="http://schemas.microsoft.com/office/drawing/2014/main" id="{4EDD18DC-A6EB-2828-9EA4-A7E503F527FD}"/>
              </a:ext>
            </a:extLst>
          </p:cNvPr>
          <p:cNvGrpSpPr/>
          <p:nvPr/>
        </p:nvGrpSpPr>
        <p:grpSpPr>
          <a:xfrm>
            <a:off x="9344213" y="3872171"/>
            <a:ext cx="1097280" cy="685800"/>
            <a:chOff x="6771067" y="4966859"/>
            <a:chExt cx="1097280" cy="685800"/>
          </a:xfrm>
          <a:solidFill>
            <a:srgbClr val="D6DCE5"/>
          </a:solidFill>
        </p:grpSpPr>
        <p:sp>
          <p:nvSpPr>
            <p:cNvPr id="428" name="Rectangle: Rounded Corners 427">
              <a:extLst>
                <a:ext uri="{FF2B5EF4-FFF2-40B4-BE49-F238E27FC236}">
                  <a16:creationId xmlns:a16="http://schemas.microsoft.com/office/drawing/2014/main" id="{28CF9A07-DEBD-C347-C8C5-B1E82A5FB4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9" name="Oval 428">
              <a:extLst>
                <a:ext uri="{FF2B5EF4-FFF2-40B4-BE49-F238E27FC236}">
                  <a16:creationId xmlns:a16="http://schemas.microsoft.com/office/drawing/2014/main" id="{F2124C3B-E135-33FE-F505-819A5B9BB8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0" name="Group 429">
            <a:extLst>
              <a:ext uri="{FF2B5EF4-FFF2-40B4-BE49-F238E27FC236}">
                <a16:creationId xmlns:a16="http://schemas.microsoft.com/office/drawing/2014/main" id="{ADA84EEA-ABD4-E83D-3C79-510FF674D7B3}"/>
              </a:ext>
            </a:extLst>
          </p:cNvPr>
          <p:cNvGrpSpPr/>
          <p:nvPr/>
        </p:nvGrpSpPr>
        <p:grpSpPr>
          <a:xfrm>
            <a:off x="9335027" y="2959038"/>
            <a:ext cx="1097280" cy="685800"/>
            <a:chOff x="6771067" y="4966859"/>
            <a:chExt cx="1097280" cy="685800"/>
          </a:xfrm>
          <a:solidFill>
            <a:srgbClr val="D6DCE5"/>
          </a:solidFill>
        </p:grpSpPr>
        <p:sp>
          <p:nvSpPr>
            <p:cNvPr id="431" name="Rectangle: Rounded Corners 430">
              <a:extLst>
                <a:ext uri="{FF2B5EF4-FFF2-40B4-BE49-F238E27FC236}">
                  <a16:creationId xmlns:a16="http://schemas.microsoft.com/office/drawing/2014/main" id="{920418E3-59A1-F670-2658-111024727918}"/>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2" name="Oval 431">
              <a:extLst>
                <a:ext uri="{FF2B5EF4-FFF2-40B4-BE49-F238E27FC236}">
                  <a16:creationId xmlns:a16="http://schemas.microsoft.com/office/drawing/2014/main" id="{51E72B80-CBDE-FA38-D517-ECD4A9C5A91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33" name="Straight Arrow Connector 432">
            <a:extLst>
              <a:ext uri="{FF2B5EF4-FFF2-40B4-BE49-F238E27FC236}">
                <a16:creationId xmlns:a16="http://schemas.microsoft.com/office/drawing/2014/main" id="{78A6BB5F-F49C-79BB-4F99-DADBE8AF1D3A}"/>
              </a:ext>
            </a:extLst>
          </p:cNvPr>
          <p:cNvCxnSpPr>
            <a:cxnSpLocks/>
            <a:stCxn id="431" idx="0"/>
          </p:cNvCxnSpPr>
          <p:nvPr/>
        </p:nvCxnSpPr>
        <p:spPr>
          <a:xfrm flipH="1" flipV="1">
            <a:off x="7282019" y="1532467"/>
            <a:ext cx="2601648" cy="142657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C7B27828-2647-8C63-32CD-A1F74B24A5D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7"/>
            <a:ext cx="328029" cy="328029"/>
          </a:xfrm>
          <a:prstGeom prst="rect">
            <a:avLst/>
          </a:prstGeom>
        </p:spPr>
      </p:pic>
      <p:sp>
        <p:nvSpPr>
          <p:cNvPr id="3" name="Pentagon 2">
            <a:extLst>
              <a:ext uri="{FF2B5EF4-FFF2-40B4-BE49-F238E27FC236}">
                <a16:creationId xmlns:a16="http://schemas.microsoft.com/office/drawing/2014/main" id="{016527F9-2A54-ED25-88C1-5F2FB6D9AE32}"/>
              </a:ext>
            </a:extLst>
          </p:cNvPr>
          <p:cNvSpPr/>
          <p:nvPr/>
        </p:nvSpPr>
        <p:spPr>
          <a:xfrm>
            <a:off x="11405156" y="1294612"/>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84E90493-F0BA-EBDA-FEFA-3FA31C1B11C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1"/>
            <a:ext cx="390552" cy="390552"/>
          </a:xfrm>
          <a:prstGeom prst="rect">
            <a:avLst/>
          </a:prstGeom>
        </p:spPr>
      </p:pic>
    </p:spTree>
    <p:extLst>
      <p:ext uri="{BB962C8B-B14F-4D97-AF65-F5344CB8AC3E}">
        <p14:creationId xmlns:p14="http://schemas.microsoft.com/office/powerpoint/2010/main" val="32605237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4418c02-fd0f-4508-aab2-045c30026ebf">
      <UserInfo>
        <DisplayName>Michael O'Connor</DisplayName>
        <AccountId>49</AccountId>
        <AccountType/>
      </UserInfo>
      <UserInfo>
        <DisplayName>Ken LeSueur</DisplayName>
        <AccountId>217</AccountId>
        <AccountType/>
      </UserInfo>
      <UserInfo>
        <DisplayName>Roy Zinser</DisplayName>
        <AccountId>12</AccountId>
        <AccountType/>
      </UserInfo>
    </SharedWithUsers>
    <lcf76f155ced4ddcb4097134ff3c332f xmlns="b4d643ef-b2a0-47cc-a195-40c520caeeda">
      <Terms xmlns="http://schemas.microsoft.com/office/infopath/2007/PartnerControls"/>
    </lcf76f155ced4ddcb4097134ff3c332f>
    <TaxCatchAll xmlns="5cb3f2e0-6f9c-4fcd-8d3a-e74dc38a65ce" xsi:nil="true"/>
    <MediaLengthInSeconds xmlns="3663b29b-b496-4793-b897-fe87ea6004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19FC99A62B84EB31B883A384EE50F" ma:contentTypeVersion="52" ma:contentTypeDescription="Create a new document." ma:contentTypeScope="" ma:versionID="b6c3c63b8e98f82a8ef8eceb0fb51dbc">
  <xsd:schema xmlns:xsd="http://www.w3.org/2001/XMLSchema" xmlns:xs="http://www.w3.org/2001/XMLSchema" xmlns:p="http://schemas.microsoft.com/office/2006/metadata/properties" xmlns:ns2="b4418c02-fd0f-4508-aab2-045c30026ebf" xmlns:ns3="b4d643ef-b2a0-47cc-a195-40c520caeeda" xmlns:ns4="3663b29b-b496-4793-b897-fe87ea6004e6" xmlns:ns5="5cb3f2e0-6f9c-4fcd-8d3a-e74dc38a65ce" targetNamespace="http://schemas.microsoft.com/office/2006/metadata/properties" ma:root="true" ma:fieldsID="dce362d07af7bd69b97317066b9230a7" ns2:_="" ns3:_="" ns4:_="" ns5:_="">
    <xsd:import namespace="b4418c02-fd0f-4508-aab2-045c30026ebf"/>
    <xsd:import namespace="b4d643ef-b2a0-47cc-a195-40c520caeeda"/>
    <xsd:import namespace="3663b29b-b496-4793-b897-fe87ea6004e6"/>
    <xsd:import namespace="5cb3f2e0-6f9c-4fcd-8d3a-e74dc38a65c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MediaServiceAutoKeyPoints" minOccurs="0"/>
                <xsd:element ref="ns4:MediaServiceKeyPoints" minOccurs="0"/>
                <xsd:element ref="ns3:MediaServiceOCR" minOccurs="0"/>
                <xsd:element ref="ns3:MediaServiceGenerationTime" minOccurs="0"/>
                <xsd:element ref="ns3:MediaServiceEventHashCode" minOccurs="0"/>
                <xsd:element ref="ns4:MediaServiceDateTaken" minOccurs="0"/>
                <xsd:element ref="ns4:MediaLengthInSeconds" minOccurs="0"/>
                <xsd:element ref="ns3: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18c02-fd0f-4508-aab2-045c30026e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643ef-b2a0-47cc-a195-40c520caee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116485d-761c-4727-92cb-b6b07646c7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663b29b-b496-4793-b897-fe87ea6004e6"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b3f2e0-6f9c-4fcd-8d3a-e74dc38a65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946c378-0917-4dee-92fd-64f49da8d76c}" ma:internalName="TaxCatchAll" ma:readOnly="false" ma:showField="CatchAllData" ma:web="5cb3f2e0-6f9c-4fcd-8d3a-e74dc38a65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FDEBB-9BD0-46D2-8A5C-CFEBC30BE3A6}">
  <ds:schemaRef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3663b29b-b496-4793-b897-fe87ea6004e6"/>
    <ds:schemaRef ds:uri="http://schemas.microsoft.com/office/2006/documentManagement/types"/>
    <ds:schemaRef ds:uri="b4418c02-fd0f-4508-aab2-045c30026ebf"/>
    <ds:schemaRef ds:uri="http://purl.org/dc/terms/"/>
    <ds:schemaRef ds:uri="http://purl.org/dc/elements/1.1/"/>
    <ds:schemaRef ds:uri="b4d643ef-b2a0-47cc-a195-40c520caeeda"/>
    <ds:schemaRef ds:uri="5cb3f2e0-6f9c-4fcd-8d3a-e74dc38a65ce"/>
  </ds:schemaRefs>
</ds:datastoreItem>
</file>

<file path=customXml/itemProps2.xml><?xml version="1.0" encoding="utf-8"?>
<ds:datastoreItem xmlns:ds="http://schemas.openxmlformats.org/officeDocument/2006/customXml" ds:itemID="{0C37E1F9-8CFC-456E-B2C5-D1806DE55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18c02-fd0f-4508-aab2-045c30026ebf"/>
    <ds:schemaRef ds:uri="b4d643ef-b2a0-47cc-a195-40c520caeeda"/>
    <ds:schemaRef ds:uri="3663b29b-b496-4793-b897-fe87ea6004e6"/>
    <ds:schemaRef ds:uri="5cb3f2e0-6f9c-4fcd-8d3a-e74dc38a65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3286F-3A4B-4F93-BC23-0559862F9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15912</Words>
  <Application>Microsoft Office PowerPoint</Application>
  <PresentationFormat>Widescreen</PresentationFormat>
  <Paragraphs>4529</Paragraphs>
  <Slides>109</Slides>
  <Notes>67</Notes>
  <HiddenSlides>14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109</vt:i4>
      </vt:variant>
    </vt:vector>
  </HeadingPairs>
  <TitlesOfParts>
    <vt:vector size="119" baseType="lpstr">
      <vt:lpstr>Calibri</vt:lpstr>
      <vt:lpstr>Symbol</vt:lpstr>
      <vt:lpstr>Arial Narrow</vt:lpstr>
      <vt:lpstr>Wingdings</vt:lpstr>
      <vt:lpstr>Courier New</vt:lpstr>
      <vt:lpstr>Calibri Light</vt:lpstr>
      <vt:lpstr>Tahoma</vt:lpstr>
      <vt:lpstr>Times New Roman</vt:lpstr>
      <vt:lpstr>Arial</vt:lpstr>
      <vt:lpstr>1_Office Theme</vt:lpstr>
      <vt:lpstr>Distributed LVC Event Process </vt:lpstr>
      <vt:lpstr>Agenda: LVC Integration Tutorial</vt:lpstr>
      <vt:lpstr>Typical Distributed LVC Event Common Problems</vt:lpstr>
      <vt:lpstr>Purpose of a defined LVC Event Process</vt:lpstr>
      <vt:lpstr>Distributed LVC Event Life Cycle</vt:lpstr>
      <vt:lpstr>DSEEP</vt:lpstr>
      <vt:lpstr>Distributed LVC Event Process</vt:lpstr>
      <vt:lpstr>It Is All About Risk</vt:lpstr>
      <vt:lpstr>Integration Failure Risk</vt:lpstr>
      <vt:lpstr>Invalid Environment Risk</vt:lpstr>
      <vt:lpstr>Process to Mitigate Risk</vt:lpstr>
      <vt:lpstr>Process Steps</vt:lpstr>
      <vt:lpstr>Step 1: Project Initiation</vt:lpstr>
      <vt:lpstr>Step 2 : Perform Conceptual Analysis</vt:lpstr>
      <vt:lpstr>Step 3 : Conduct Wargame</vt:lpstr>
      <vt:lpstr>Step 4 : Develop the Digital Twin</vt:lpstr>
      <vt:lpstr>Digital Twin</vt:lpstr>
      <vt:lpstr>Step 5 : Design Operational Wrap Around</vt:lpstr>
      <vt:lpstr>Activity 5.2: Design the Event Environment</vt:lpstr>
      <vt:lpstr>Infrastructure Architecture Diagrams</vt:lpstr>
      <vt:lpstr>System Architecture: Connectivity Diagram</vt:lpstr>
      <vt:lpstr>Connectivity Diagram Detail</vt:lpstr>
      <vt:lpstr>Step 6 : Develop Operational Wrap-Around</vt:lpstr>
      <vt:lpstr>Activity 6.1: Develop the System Interface Model</vt:lpstr>
      <vt:lpstr>Interface Matrix</vt:lpstr>
      <vt:lpstr>Interface Matrix (Sample)</vt:lpstr>
      <vt:lpstr>Interface Matrix Detail (1 of 3)</vt:lpstr>
      <vt:lpstr>Interface Matrix Detail (2 of 3)</vt:lpstr>
      <vt:lpstr>Interface Matrix Detail (3 of 3)</vt:lpstr>
      <vt:lpstr>Step 7 : Integrate &amp; Validate Environment</vt:lpstr>
      <vt:lpstr>Activity 7.1: Plan Integration</vt:lpstr>
      <vt:lpstr>Integration Planning</vt:lpstr>
      <vt:lpstr>Integration Blocks (Overview 1 of 2)</vt:lpstr>
      <vt:lpstr>Integration Blocks (Overview 2 of 2)</vt:lpstr>
      <vt:lpstr>Integration Blocks – Cyber, Live, &amp; Multi Architecture</vt:lpstr>
      <vt:lpstr>Block 1: Network Characterization, Collaboration Tools</vt:lpstr>
      <vt:lpstr>Block 1 : Network Characterization, Collaboration Tools (1 of 3)</vt:lpstr>
      <vt:lpstr>Block 1 : Network Characterization, Collaboration Tools (2 of 3)</vt:lpstr>
      <vt:lpstr>Block 1 : Network Characterization, Collaboration Tools (3 of 3)</vt:lpstr>
      <vt:lpstr>Block 2: System/Simulation Interoperability (1 of 4)</vt:lpstr>
      <vt:lpstr>Block 2: System/Simulation Interoperability (2 of 4)</vt:lpstr>
      <vt:lpstr>Block 2: System/Simulation Interoperability (3 of 4)</vt:lpstr>
      <vt:lpstr>Block 2: System/Simulation Interoperability (4 of 4)</vt:lpstr>
      <vt:lpstr>Block 3: Scenario Thread &amp; Data Collection</vt:lpstr>
      <vt:lpstr>Scenario Testing Concept</vt:lpstr>
      <vt:lpstr>Definitions</vt:lpstr>
      <vt:lpstr>Block 3: Scenario Thread &amp; Data Collection (1 of 2)</vt:lpstr>
      <vt:lpstr>Block 3: Scenario Thread &amp; Data Collection (2 of 4)</vt:lpstr>
      <vt:lpstr>Block 4: Full Scenario &amp; Analysis (1 of 3)</vt:lpstr>
      <vt:lpstr>Block 4: Full Scenario &amp; Analysis (2 of 3)</vt:lpstr>
      <vt:lpstr>Block 4: Full Scenario &amp; Analysis (3 of 3)</vt:lpstr>
      <vt:lpstr>Block 5: Operator Training (1 of 2)</vt:lpstr>
      <vt:lpstr>Block 5: Operator Training (2 of 2)</vt:lpstr>
      <vt:lpstr>Block 6: Role Player Training (1 of 2)</vt:lpstr>
      <vt:lpstr>Block 6: Role Player Training (2 of 2)</vt:lpstr>
      <vt:lpstr>Block 7: Dry Runs (1 of 2)</vt:lpstr>
      <vt:lpstr>Block 7: Dry Runs (2 of 2)</vt:lpstr>
      <vt:lpstr>Integration Planning - Spiral Scheduling</vt:lpstr>
      <vt:lpstr>Nominal Spiral Schedule</vt:lpstr>
      <vt:lpstr>Scheduling Considerations</vt:lpstr>
      <vt:lpstr>Add-in Spirals</vt:lpstr>
      <vt:lpstr>Block 1 Planning Considerations</vt:lpstr>
      <vt:lpstr>Block 2 Planning Considerations</vt:lpstr>
      <vt:lpstr>Block 3 &amp; 4 Planning Considerations</vt:lpstr>
      <vt:lpstr>Block 5 &amp; 6 Considerations</vt:lpstr>
      <vt:lpstr>Block 7 Considerations</vt:lpstr>
      <vt:lpstr>Integration Plan Development</vt:lpstr>
      <vt:lpstr>Integration Plan Sections</vt:lpstr>
      <vt:lpstr>Example Spiral Tasks</vt:lpstr>
      <vt:lpstr>Example Entrance Criteria</vt:lpstr>
      <vt:lpstr>Exit Criteria Example</vt:lpstr>
      <vt:lpstr>Technical Interchange Meeting (TIM)</vt:lpstr>
      <vt:lpstr>TIM Topics</vt:lpstr>
      <vt:lpstr>Integration Readiness Review (IRR)</vt:lpstr>
      <vt:lpstr>Integration Readiness Review (IRR) – cont.</vt:lpstr>
      <vt:lpstr>Detailed Spiral Planning</vt:lpstr>
      <vt:lpstr>Spiral Plan Content</vt:lpstr>
      <vt:lpstr>Detailed Spiral Schedule Example</vt:lpstr>
      <vt:lpstr>Activity 7.2: Integrate the Event Environment</vt:lpstr>
      <vt:lpstr>Spiral Execution</vt:lpstr>
      <vt:lpstr>Initialization TOEL</vt:lpstr>
      <vt:lpstr>Verification</vt:lpstr>
      <vt:lpstr>Activity 7.3: Validate the Event Environment</vt:lpstr>
      <vt:lpstr>Validation</vt:lpstr>
      <vt:lpstr>Step 8 : Execute Event</vt:lpstr>
      <vt:lpstr>Step 9 : Analyze Data and Evaluate Results</vt:lpstr>
      <vt:lpstr>Stages of the Event Life Cycle</vt:lpstr>
      <vt:lpstr>Applying the Process Steps to the Stages of the Event Cycle</vt:lpstr>
      <vt:lpstr>Concept Development Conference (CDC) supporting Activities</vt:lpstr>
      <vt:lpstr>Design Activities</vt:lpstr>
      <vt:lpstr>Initial Planning Conference (IPC) supporting Activities</vt:lpstr>
      <vt:lpstr>Planning Activities</vt:lpstr>
      <vt:lpstr>Wargame Exercise supporting Activities</vt:lpstr>
      <vt:lpstr>MSEL Development Conference (MDC) supporting Activities</vt:lpstr>
      <vt:lpstr>Planning Activities</vt:lpstr>
      <vt:lpstr>Mid Planning Conference (MPC) supporting Activities</vt:lpstr>
      <vt:lpstr>Preparation Activities</vt:lpstr>
      <vt:lpstr>Final Planning Conference (FPC) supporting Activities</vt:lpstr>
      <vt:lpstr>Preparation Activities Continued</vt:lpstr>
      <vt:lpstr>Integration Readiness Review (IRR) supporting Activities</vt:lpstr>
      <vt:lpstr>Integration Spirals &amp; Supporting Activities</vt:lpstr>
      <vt:lpstr>Execution Readiness Review (ERR) supporting Activities</vt:lpstr>
      <vt:lpstr>Record Runs supporting Activities</vt:lpstr>
      <vt:lpstr>Assess Stage supporting Activities</vt:lpstr>
      <vt:lpstr>The full overlay of Activities to the Life Cycle</vt:lpstr>
      <vt:lpstr>Wrap-Up</vt:lpstr>
      <vt:lpstr>Backup Slides</vt:lpstr>
      <vt:lpstr>Integration Blocks Summary</vt:lpstr>
      <vt:lpstr>Distributed LVC Life Cycle &amp; Process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2022-06-09T13:55:59Z</dcterms:created>
  <dcterms:modified xsi:type="dcterms:W3CDTF">2022-09-14T17:48:54Z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Description">
    <vt:lpwstr>&lt;div class=ExternalClass9DF5FD6F97034AAA9FF0AABB8157F05A&gt; &lt;/div&gt;</vt:lpwstr>
  </property>
  <property fmtid="{D5CDD505-2E9C-101B-9397-08002B2CF9AE}" pid="3" name="Order">
    <vt:lpwstr>1700.00000000000</vt:lpwstr>
  </property>
  <property fmtid="{D5CDD505-2E9C-101B-9397-08002B2CF9AE}" pid="4" name="xd_Signature">
    <vt:lpwstr/>
  </property>
  <property fmtid="{D5CDD505-2E9C-101B-9397-08002B2CF9AE}" pid="5" name="xd_ProgID">
    <vt:lpwstr/>
  </property>
  <property fmtid="{D5CDD505-2E9C-101B-9397-08002B2CF9AE}" pid="6" name="MediaServiceImageTags">
    <vt:lpwstr/>
  </property>
  <property fmtid="{D5CDD505-2E9C-101B-9397-08002B2CF9AE}" pid="7" name="ContentTypeId">
    <vt:lpwstr>0x010100F7319FC99A62B84EB31B883A384EE50F</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GUID">
    <vt:lpwstr>c1ccd720-a817-445a-920e-acc6b8c16f6b</vt:lpwstr>
  </property>
</Properties>
</file>