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86"/>
  </p:notesMasterIdLst>
  <p:handoutMasterIdLst>
    <p:handoutMasterId r:id="rId87"/>
  </p:handoutMasterIdLst>
  <p:sldIdLst>
    <p:sldId id="289" r:id="rId5"/>
    <p:sldId id="291" r:id="rId6"/>
    <p:sldId id="293" r:id="rId7"/>
    <p:sldId id="295" r:id="rId8"/>
    <p:sldId id="377" r:id="rId9"/>
    <p:sldId id="257" r:id="rId10"/>
    <p:sldId id="258" r:id="rId11"/>
    <p:sldId id="259" r:id="rId12"/>
    <p:sldId id="260" r:id="rId13"/>
    <p:sldId id="375" r:id="rId14"/>
    <p:sldId id="388" r:id="rId15"/>
    <p:sldId id="387" r:id="rId16"/>
    <p:sldId id="390" r:id="rId17"/>
    <p:sldId id="392" r:id="rId18"/>
    <p:sldId id="391" r:id="rId19"/>
    <p:sldId id="382" r:id="rId20"/>
    <p:sldId id="402" r:id="rId21"/>
    <p:sldId id="426" r:id="rId22"/>
    <p:sldId id="306" r:id="rId23"/>
    <p:sldId id="307" r:id="rId24"/>
    <p:sldId id="405" r:id="rId25"/>
    <p:sldId id="385" r:id="rId26"/>
    <p:sldId id="444" r:id="rId27"/>
    <p:sldId id="309" r:id="rId28"/>
    <p:sldId id="310" r:id="rId29"/>
    <p:sldId id="311" r:id="rId30"/>
    <p:sldId id="312" r:id="rId31"/>
    <p:sldId id="386" r:id="rId32"/>
    <p:sldId id="379" r:id="rId33"/>
    <p:sldId id="431" r:id="rId34"/>
    <p:sldId id="314" r:id="rId35"/>
    <p:sldId id="315" r:id="rId36"/>
    <p:sldId id="316" r:id="rId37"/>
    <p:sldId id="317" r:id="rId38"/>
    <p:sldId id="318" r:id="rId39"/>
    <p:sldId id="319" r:id="rId40"/>
    <p:sldId id="320" r:id="rId41"/>
    <p:sldId id="364" r:id="rId42"/>
    <p:sldId id="321" r:id="rId43"/>
    <p:sldId id="322" r:id="rId44"/>
    <p:sldId id="323" r:id="rId45"/>
    <p:sldId id="370" r:id="rId46"/>
    <p:sldId id="324" r:id="rId47"/>
    <p:sldId id="371" r:id="rId48"/>
    <p:sldId id="372" r:id="rId49"/>
    <p:sldId id="325" r:id="rId50"/>
    <p:sldId id="365" r:id="rId51"/>
    <p:sldId id="326" r:id="rId52"/>
    <p:sldId id="327" r:id="rId53"/>
    <p:sldId id="366" r:id="rId54"/>
    <p:sldId id="328" r:id="rId55"/>
    <p:sldId id="329" r:id="rId56"/>
    <p:sldId id="330" r:id="rId57"/>
    <p:sldId id="331" r:id="rId58"/>
    <p:sldId id="332" r:id="rId59"/>
    <p:sldId id="333" r:id="rId60"/>
    <p:sldId id="335" r:id="rId61"/>
    <p:sldId id="336" r:id="rId62"/>
    <p:sldId id="337" r:id="rId63"/>
    <p:sldId id="339" r:id="rId64"/>
    <p:sldId id="340" r:id="rId65"/>
    <p:sldId id="341" r:id="rId66"/>
    <p:sldId id="342" r:id="rId67"/>
    <p:sldId id="343" r:id="rId68"/>
    <p:sldId id="344" r:id="rId69"/>
    <p:sldId id="345" r:id="rId70"/>
    <p:sldId id="346" r:id="rId71"/>
    <p:sldId id="347" r:id="rId72"/>
    <p:sldId id="348" r:id="rId73"/>
    <p:sldId id="349" r:id="rId74"/>
    <p:sldId id="351" r:id="rId75"/>
    <p:sldId id="352" r:id="rId76"/>
    <p:sldId id="353" r:id="rId77"/>
    <p:sldId id="432" r:id="rId78"/>
    <p:sldId id="358" r:id="rId79"/>
    <p:sldId id="433" r:id="rId80"/>
    <p:sldId id="439" r:id="rId81"/>
    <p:sldId id="440" r:id="rId82"/>
    <p:sldId id="369" r:id="rId83"/>
    <p:sldId id="445" r:id="rId84"/>
    <p:sldId id="361" r:id="rId85"/>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8E0CF-6983-4867-B228-2E2FB89BCEF0}" v="3" dt="2021-06-21T19:11:32.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34" autoAdjust="0"/>
    <p:restoredTop sz="94634" autoAdjust="0"/>
  </p:normalViewPr>
  <p:slideViewPr>
    <p:cSldViewPr snapToGrid="0">
      <p:cViewPr varScale="1">
        <p:scale>
          <a:sx n="91" d="100"/>
          <a:sy n="91" d="100"/>
        </p:scale>
        <p:origin x="132" y="4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O'Connor" userId="abc40c58-0181-44d4-b950-eaf1fb4e113e" providerId="ADAL" clId="{D608E0CF-6983-4867-B228-2E2FB89BCEF0}"/>
    <pc:docChg chg="undo custSel addSld modSld">
      <pc:chgData name="Michael O'Connor" userId="abc40c58-0181-44d4-b950-eaf1fb4e113e" providerId="ADAL" clId="{D608E0CF-6983-4867-B228-2E2FB89BCEF0}" dt="2021-06-21T19:18:56.782" v="1871" actId="20577"/>
      <pc:docMkLst>
        <pc:docMk/>
      </pc:docMkLst>
      <pc:sldChg chg="modSp add mod">
        <pc:chgData name="Michael O'Connor" userId="abc40c58-0181-44d4-b950-eaf1fb4e113e" providerId="ADAL" clId="{D608E0CF-6983-4867-B228-2E2FB89BCEF0}" dt="2021-06-14T21:46:51.894" v="1239" actId="1076"/>
        <pc:sldMkLst>
          <pc:docMk/>
          <pc:sldMk cId="3145562395" sldId="257"/>
        </pc:sldMkLst>
        <pc:spChg chg="mod">
          <ac:chgData name="Michael O'Connor" userId="abc40c58-0181-44d4-b950-eaf1fb4e113e" providerId="ADAL" clId="{D608E0CF-6983-4867-B228-2E2FB89BCEF0}" dt="2021-06-14T21:46:51.894" v="1239" actId="1076"/>
          <ac:spMkLst>
            <pc:docMk/>
            <pc:sldMk cId="3145562395" sldId="257"/>
            <ac:spMk id="2" creationId="{8DD92BB2-467F-4B6A-885D-CF15F9BCDEB8}"/>
          </ac:spMkLst>
        </pc:spChg>
      </pc:sldChg>
      <pc:sldChg chg="modSp add mod">
        <pc:chgData name="Michael O'Connor" userId="abc40c58-0181-44d4-b950-eaf1fb4e113e" providerId="ADAL" clId="{D608E0CF-6983-4867-B228-2E2FB89BCEF0}" dt="2021-06-14T21:47:04.707" v="1241" actId="1076"/>
        <pc:sldMkLst>
          <pc:docMk/>
          <pc:sldMk cId="1053124067" sldId="258"/>
        </pc:sldMkLst>
        <pc:spChg chg="mod">
          <ac:chgData name="Michael O'Connor" userId="abc40c58-0181-44d4-b950-eaf1fb4e113e" providerId="ADAL" clId="{D608E0CF-6983-4867-B228-2E2FB89BCEF0}" dt="2021-06-14T21:47:04.707" v="1241" actId="1076"/>
          <ac:spMkLst>
            <pc:docMk/>
            <pc:sldMk cId="1053124067" sldId="258"/>
            <ac:spMk id="2" creationId="{D919CF66-A76F-402C-B2E8-C4778EC4EA7A}"/>
          </ac:spMkLst>
        </pc:spChg>
      </pc:sldChg>
      <pc:sldChg chg="modSp add mod">
        <pc:chgData name="Michael O'Connor" userId="abc40c58-0181-44d4-b950-eaf1fb4e113e" providerId="ADAL" clId="{D608E0CF-6983-4867-B228-2E2FB89BCEF0}" dt="2021-06-18T17:17:21.294" v="1662" actId="1076"/>
        <pc:sldMkLst>
          <pc:docMk/>
          <pc:sldMk cId="514573706" sldId="259"/>
        </pc:sldMkLst>
        <pc:spChg chg="mod">
          <ac:chgData name="Michael O'Connor" userId="abc40c58-0181-44d4-b950-eaf1fb4e113e" providerId="ADAL" clId="{D608E0CF-6983-4867-B228-2E2FB89BCEF0}" dt="2021-06-14T21:47:14.179" v="1243" actId="1076"/>
          <ac:spMkLst>
            <pc:docMk/>
            <pc:sldMk cId="514573706" sldId="259"/>
            <ac:spMk id="2" creationId="{052C33CE-C573-40F3-A15C-C9266B154A8D}"/>
          </ac:spMkLst>
        </pc:spChg>
        <pc:spChg chg="mod">
          <ac:chgData name="Michael O'Connor" userId="abc40c58-0181-44d4-b950-eaf1fb4e113e" providerId="ADAL" clId="{D608E0CF-6983-4867-B228-2E2FB89BCEF0}" dt="2021-06-18T17:17:21.294" v="1662" actId="1076"/>
          <ac:spMkLst>
            <pc:docMk/>
            <pc:sldMk cId="514573706" sldId="259"/>
            <ac:spMk id="3" creationId="{A3B452FA-DB3D-4F67-8055-3D482D670918}"/>
          </ac:spMkLst>
        </pc:spChg>
      </pc:sldChg>
      <pc:sldChg chg="modSp add mod">
        <pc:chgData name="Michael O'Connor" userId="abc40c58-0181-44d4-b950-eaf1fb4e113e" providerId="ADAL" clId="{D608E0CF-6983-4867-B228-2E2FB89BCEF0}" dt="2021-06-18T17:18:35.716" v="1663" actId="1076"/>
        <pc:sldMkLst>
          <pc:docMk/>
          <pc:sldMk cId="2740567212" sldId="260"/>
        </pc:sldMkLst>
        <pc:spChg chg="mod">
          <ac:chgData name="Michael O'Connor" userId="abc40c58-0181-44d4-b950-eaf1fb4e113e" providerId="ADAL" clId="{D608E0CF-6983-4867-B228-2E2FB89BCEF0}" dt="2021-06-14T21:47:26.434" v="1245" actId="1076"/>
          <ac:spMkLst>
            <pc:docMk/>
            <pc:sldMk cId="2740567212" sldId="260"/>
            <ac:spMk id="2" creationId="{B7D1B755-FAB2-4AC8-A44A-84CAD648A903}"/>
          </ac:spMkLst>
        </pc:spChg>
        <pc:spChg chg="mod">
          <ac:chgData name="Michael O'Connor" userId="abc40c58-0181-44d4-b950-eaf1fb4e113e" providerId="ADAL" clId="{D608E0CF-6983-4867-B228-2E2FB89BCEF0}" dt="2021-06-18T17:18:35.716" v="1663" actId="1076"/>
          <ac:spMkLst>
            <pc:docMk/>
            <pc:sldMk cId="2740567212" sldId="260"/>
            <ac:spMk id="3" creationId="{98974125-D8D1-462A-955D-0692BA63295C}"/>
          </ac:spMkLst>
        </pc:spChg>
      </pc:sldChg>
      <pc:sldChg chg="modSp mod">
        <pc:chgData name="Michael O'Connor" userId="abc40c58-0181-44d4-b950-eaf1fb4e113e" providerId="ADAL" clId="{D608E0CF-6983-4867-B228-2E2FB89BCEF0}" dt="2021-06-09T17:23:07.024" v="34" actId="1035"/>
        <pc:sldMkLst>
          <pc:docMk/>
          <pc:sldMk cId="3797467457" sldId="297"/>
        </pc:sldMkLst>
        <pc:picChg chg="mod">
          <ac:chgData name="Michael O'Connor" userId="abc40c58-0181-44d4-b950-eaf1fb4e113e" providerId="ADAL" clId="{D608E0CF-6983-4867-B228-2E2FB89BCEF0}" dt="2021-06-09T17:23:07.024" v="34" actId="1035"/>
          <ac:picMkLst>
            <pc:docMk/>
            <pc:sldMk cId="3797467457" sldId="297"/>
            <ac:picMk id="6" creationId="{28995491-AD2E-4ECC-94BF-E5BB985F4467}"/>
          </ac:picMkLst>
        </pc:picChg>
      </pc:sldChg>
      <pc:sldChg chg="modSp mod">
        <pc:chgData name="Michael O'Connor" userId="abc40c58-0181-44d4-b950-eaf1fb4e113e" providerId="ADAL" clId="{D608E0CF-6983-4867-B228-2E2FB89BCEF0}" dt="2021-06-09T17:24:01.241" v="141" actId="1076"/>
        <pc:sldMkLst>
          <pc:docMk/>
          <pc:sldMk cId="772542116" sldId="303"/>
        </pc:sldMkLst>
        <pc:spChg chg="mod">
          <ac:chgData name="Michael O'Connor" userId="abc40c58-0181-44d4-b950-eaf1fb4e113e" providerId="ADAL" clId="{D608E0CF-6983-4867-B228-2E2FB89BCEF0}" dt="2021-06-09T17:24:01.241" v="141" actId="1076"/>
          <ac:spMkLst>
            <pc:docMk/>
            <pc:sldMk cId="772542116" sldId="303"/>
            <ac:spMk id="3" creationId="{00000000-0000-0000-0000-000000000000}"/>
          </ac:spMkLst>
        </pc:spChg>
        <pc:picChg chg="mod">
          <ac:chgData name="Michael O'Connor" userId="abc40c58-0181-44d4-b950-eaf1fb4e113e" providerId="ADAL" clId="{D608E0CF-6983-4867-B228-2E2FB89BCEF0}" dt="2021-06-09T17:23:56.954" v="140" actId="1035"/>
          <ac:picMkLst>
            <pc:docMk/>
            <pc:sldMk cId="772542116" sldId="303"/>
            <ac:picMk id="4" creationId="{0F2E37F7-5435-41BE-BF67-E52F456C2A34}"/>
          </ac:picMkLst>
        </pc:picChg>
      </pc:sldChg>
      <pc:sldChg chg="modSp mod">
        <pc:chgData name="Michael O'Connor" userId="abc40c58-0181-44d4-b950-eaf1fb4e113e" providerId="ADAL" clId="{D608E0CF-6983-4867-B228-2E2FB89BCEF0}" dt="2021-06-09T17:30:44.138" v="311" actId="1036"/>
        <pc:sldMkLst>
          <pc:docMk/>
          <pc:sldMk cId="2807937005" sldId="306"/>
        </pc:sldMkLst>
        <pc:picChg chg="mod">
          <ac:chgData name="Michael O'Connor" userId="abc40c58-0181-44d4-b950-eaf1fb4e113e" providerId="ADAL" clId="{D608E0CF-6983-4867-B228-2E2FB89BCEF0}" dt="2021-06-09T17:30:44.138" v="311" actId="1036"/>
          <ac:picMkLst>
            <pc:docMk/>
            <pc:sldMk cId="2807937005" sldId="306"/>
            <ac:picMk id="5" creationId="{C0AFFAA1-AD9F-463A-85B9-E805EEB3E440}"/>
          </ac:picMkLst>
        </pc:picChg>
      </pc:sldChg>
      <pc:sldChg chg="modSp mod">
        <pc:chgData name="Michael O'Connor" userId="abc40c58-0181-44d4-b950-eaf1fb4e113e" providerId="ADAL" clId="{D608E0CF-6983-4867-B228-2E2FB89BCEF0}" dt="2021-06-09T17:30:54.635" v="350" actId="1035"/>
        <pc:sldMkLst>
          <pc:docMk/>
          <pc:sldMk cId="151863023" sldId="307"/>
        </pc:sldMkLst>
        <pc:picChg chg="mod">
          <ac:chgData name="Michael O'Connor" userId="abc40c58-0181-44d4-b950-eaf1fb4e113e" providerId="ADAL" clId="{D608E0CF-6983-4867-B228-2E2FB89BCEF0}" dt="2021-06-09T17:30:54.635" v="350" actId="1035"/>
          <ac:picMkLst>
            <pc:docMk/>
            <pc:sldMk cId="151863023" sldId="307"/>
            <ac:picMk id="4" creationId="{8D8A872F-E687-4B32-9BFA-335DECF3BCD8}"/>
          </ac:picMkLst>
        </pc:picChg>
      </pc:sldChg>
      <pc:sldChg chg="modSp mod">
        <pc:chgData name="Michael O'Connor" userId="abc40c58-0181-44d4-b950-eaf1fb4e113e" providerId="ADAL" clId="{D608E0CF-6983-4867-B228-2E2FB89BCEF0}" dt="2021-06-09T17:31:42.113" v="399" actId="1036"/>
        <pc:sldMkLst>
          <pc:docMk/>
          <pc:sldMk cId="3628986402" sldId="309"/>
        </pc:sldMkLst>
        <pc:picChg chg="mod">
          <ac:chgData name="Michael O'Connor" userId="abc40c58-0181-44d4-b950-eaf1fb4e113e" providerId="ADAL" clId="{D608E0CF-6983-4867-B228-2E2FB89BCEF0}" dt="2021-06-09T17:31:42.113" v="399" actId="1036"/>
          <ac:picMkLst>
            <pc:docMk/>
            <pc:sldMk cId="3628986402" sldId="309"/>
            <ac:picMk id="7" creationId="{1298F597-07F9-4C27-90A5-FC53E58A898F}"/>
          </ac:picMkLst>
        </pc:picChg>
      </pc:sldChg>
      <pc:sldChg chg="modSp mod">
        <pc:chgData name="Michael O'Connor" userId="abc40c58-0181-44d4-b950-eaf1fb4e113e" providerId="ADAL" clId="{D608E0CF-6983-4867-B228-2E2FB89BCEF0}" dt="2021-06-09T17:31:55.027" v="427" actId="1036"/>
        <pc:sldMkLst>
          <pc:docMk/>
          <pc:sldMk cId="1201286018" sldId="310"/>
        </pc:sldMkLst>
        <pc:spChg chg="mod">
          <ac:chgData name="Michael O'Connor" userId="abc40c58-0181-44d4-b950-eaf1fb4e113e" providerId="ADAL" clId="{D608E0CF-6983-4867-B228-2E2FB89BCEF0}" dt="2021-06-09T17:31:49.728" v="400" actId="1076"/>
          <ac:spMkLst>
            <pc:docMk/>
            <pc:sldMk cId="1201286018" sldId="310"/>
            <ac:spMk id="2" creationId="{00000000-0000-0000-0000-000000000000}"/>
          </ac:spMkLst>
        </pc:spChg>
        <pc:picChg chg="mod">
          <ac:chgData name="Michael O'Connor" userId="abc40c58-0181-44d4-b950-eaf1fb4e113e" providerId="ADAL" clId="{D608E0CF-6983-4867-B228-2E2FB89BCEF0}" dt="2021-06-09T17:31:55.027" v="427" actId="1036"/>
          <ac:picMkLst>
            <pc:docMk/>
            <pc:sldMk cId="1201286018" sldId="310"/>
            <ac:picMk id="24" creationId="{B49AAF55-8163-4F46-B87E-C48F1D5EB5FD}"/>
          </ac:picMkLst>
        </pc:picChg>
      </pc:sldChg>
      <pc:sldChg chg="modSp mod">
        <pc:chgData name="Michael O'Connor" userId="abc40c58-0181-44d4-b950-eaf1fb4e113e" providerId="ADAL" clId="{D608E0CF-6983-4867-B228-2E2FB89BCEF0}" dt="2021-06-09T17:32:39.288" v="477" actId="1076"/>
        <pc:sldMkLst>
          <pc:docMk/>
          <pc:sldMk cId="3423501540" sldId="311"/>
        </pc:sldMkLst>
        <pc:spChg chg="mod">
          <ac:chgData name="Michael O'Connor" userId="abc40c58-0181-44d4-b950-eaf1fb4e113e" providerId="ADAL" clId="{D608E0CF-6983-4867-B228-2E2FB89BCEF0}" dt="2021-06-09T17:32:29.615" v="472" actId="1036"/>
          <ac:spMkLst>
            <pc:docMk/>
            <pc:sldMk cId="3423501540" sldId="311"/>
            <ac:spMk id="5" creationId="{00000000-0000-0000-0000-000000000000}"/>
          </ac:spMkLst>
        </pc:spChg>
        <pc:spChg chg="mod">
          <ac:chgData name="Michael O'Connor" userId="abc40c58-0181-44d4-b950-eaf1fb4e113e" providerId="ADAL" clId="{D608E0CF-6983-4867-B228-2E2FB89BCEF0}" dt="2021-06-09T17:32:29.615" v="472" actId="1036"/>
          <ac:spMkLst>
            <pc:docMk/>
            <pc:sldMk cId="3423501540" sldId="311"/>
            <ac:spMk id="6" creationId="{00000000-0000-0000-0000-000000000000}"/>
          </ac:spMkLst>
        </pc:spChg>
        <pc:spChg chg="mod">
          <ac:chgData name="Michael O'Connor" userId="abc40c58-0181-44d4-b950-eaf1fb4e113e" providerId="ADAL" clId="{D608E0CF-6983-4867-B228-2E2FB89BCEF0}" dt="2021-06-09T17:32:29.615" v="472" actId="1036"/>
          <ac:spMkLst>
            <pc:docMk/>
            <pc:sldMk cId="3423501540" sldId="311"/>
            <ac:spMk id="7" creationId="{00000000-0000-0000-0000-000000000000}"/>
          </ac:spMkLst>
        </pc:spChg>
        <pc:spChg chg="mod">
          <ac:chgData name="Michael O'Connor" userId="abc40c58-0181-44d4-b950-eaf1fb4e113e" providerId="ADAL" clId="{D608E0CF-6983-4867-B228-2E2FB89BCEF0}" dt="2021-06-09T17:32:29.615" v="472" actId="1036"/>
          <ac:spMkLst>
            <pc:docMk/>
            <pc:sldMk cId="3423501540" sldId="311"/>
            <ac:spMk id="8" creationId="{00000000-0000-0000-0000-000000000000}"/>
          </ac:spMkLst>
        </pc:spChg>
        <pc:spChg chg="mod">
          <ac:chgData name="Michael O'Connor" userId="abc40c58-0181-44d4-b950-eaf1fb4e113e" providerId="ADAL" clId="{D608E0CF-6983-4867-B228-2E2FB89BCEF0}" dt="2021-06-09T17:32:29.615" v="472" actId="1036"/>
          <ac:spMkLst>
            <pc:docMk/>
            <pc:sldMk cId="3423501540" sldId="311"/>
            <ac:spMk id="10" creationId="{00000000-0000-0000-0000-000000000000}"/>
          </ac:spMkLst>
        </pc:spChg>
        <pc:spChg chg="mod">
          <ac:chgData name="Michael O'Connor" userId="abc40c58-0181-44d4-b950-eaf1fb4e113e" providerId="ADAL" clId="{D608E0CF-6983-4867-B228-2E2FB89BCEF0}" dt="2021-06-09T17:32:39.288" v="477" actId="1076"/>
          <ac:spMkLst>
            <pc:docMk/>
            <pc:sldMk cId="3423501540" sldId="311"/>
            <ac:spMk id="17" creationId="{00000000-0000-0000-0000-000000000000}"/>
          </ac:spMkLst>
        </pc:spChg>
        <pc:spChg chg="mod">
          <ac:chgData name="Michael O'Connor" userId="abc40c58-0181-44d4-b950-eaf1fb4e113e" providerId="ADAL" clId="{D608E0CF-6983-4867-B228-2E2FB89BCEF0}" dt="2021-06-09T17:32:29.615" v="472" actId="1036"/>
          <ac:spMkLst>
            <pc:docMk/>
            <pc:sldMk cId="3423501540" sldId="311"/>
            <ac:spMk id="25" creationId="{3A240334-BA43-44C4-A318-2F4E38E893F0}"/>
          </ac:spMkLst>
        </pc:spChg>
        <pc:spChg chg="mod">
          <ac:chgData name="Michael O'Connor" userId="abc40c58-0181-44d4-b950-eaf1fb4e113e" providerId="ADAL" clId="{D608E0CF-6983-4867-B228-2E2FB89BCEF0}" dt="2021-06-09T17:32:29.615" v="472" actId="1036"/>
          <ac:spMkLst>
            <pc:docMk/>
            <pc:sldMk cId="3423501540" sldId="311"/>
            <ac:spMk id="32" creationId="{00000000-0000-0000-0000-000000000000}"/>
          </ac:spMkLst>
        </pc:spChg>
        <pc:picChg chg="mod">
          <ac:chgData name="Michael O'Connor" userId="abc40c58-0181-44d4-b950-eaf1fb4e113e" providerId="ADAL" clId="{D608E0CF-6983-4867-B228-2E2FB89BCEF0}" dt="2021-06-09T17:32:29.615" v="472" actId="1036"/>
          <ac:picMkLst>
            <pc:docMk/>
            <pc:sldMk cId="3423501540" sldId="311"/>
            <ac:picMk id="4" creationId="{4024AB66-A326-4BE8-B314-709C1051EFB0}"/>
          </ac:picMkLst>
        </pc:picChg>
        <pc:picChg chg="mod">
          <ac:chgData name="Michael O'Connor" userId="abc40c58-0181-44d4-b950-eaf1fb4e113e" providerId="ADAL" clId="{D608E0CF-6983-4867-B228-2E2FB89BCEF0}" dt="2021-06-09T17:32:33.396" v="476" actId="1035"/>
          <ac:picMkLst>
            <pc:docMk/>
            <pc:sldMk cId="3423501540" sldId="311"/>
            <ac:picMk id="20" creationId="{89EBEC42-1733-4F87-91D4-D87AD315856E}"/>
          </ac:picMkLst>
        </pc:picChg>
        <pc:cxnChg chg="mod">
          <ac:chgData name="Michael O'Connor" userId="abc40c58-0181-44d4-b950-eaf1fb4e113e" providerId="ADAL" clId="{D608E0CF-6983-4867-B228-2E2FB89BCEF0}" dt="2021-06-09T17:32:29.615" v="472" actId="1036"/>
          <ac:cxnSpMkLst>
            <pc:docMk/>
            <pc:sldMk cId="3423501540" sldId="311"/>
            <ac:cxnSpMk id="11" creationId="{00000000-0000-0000-0000-000000000000}"/>
          </ac:cxnSpMkLst>
        </pc:cxnChg>
        <pc:cxnChg chg="mod">
          <ac:chgData name="Michael O'Connor" userId="abc40c58-0181-44d4-b950-eaf1fb4e113e" providerId="ADAL" clId="{D608E0CF-6983-4867-B228-2E2FB89BCEF0}" dt="2021-06-09T17:32:29.615" v="472" actId="1036"/>
          <ac:cxnSpMkLst>
            <pc:docMk/>
            <pc:sldMk cId="3423501540" sldId="311"/>
            <ac:cxnSpMk id="14" creationId="{00000000-0000-0000-0000-000000000000}"/>
          </ac:cxnSpMkLst>
        </pc:cxnChg>
        <pc:cxnChg chg="mod">
          <ac:chgData name="Michael O'Connor" userId="abc40c58-0181-44d4-b950-eaf1fb4e113e" providerId="ADAL" clId="{D608E0CF-6983-4867-B228-2E2FB89BCEF0}" dt="2021-06-09T17:32:29.615" v="472" actId="1036"/>
          <ac:cxnSpMkLst>
            <pc:docMk/>
            <pc:sldMk cId="3423501540" sldId="311"/>
            <ac:cxnSpMk id="16" creationId="{00000000-0000-0000-0000-000000000000}"/>
          </ac:cxnSpMkLst>
        </pc:cxnChg>
        <pc:cxnChg chg="mod">
          <ac:chgData name="Michael O'Connor" userId="abc40c58-0181-44d4-b950-eaf1fb4e113e" providerId="ADAL" clId="{D608E0CF-6983-4867-B228-2E2FB89BCEF0}" dt="2021-06-09T17:32:29.615" v="472" actId="1036"/>
          <ac:cxnSpMkLst>
            <pc:docMk/>
            <pc:sldMk cId="3423501540" sldId="311"/>
            <ac:cxnSpMk id="18" creationId="{00000000-0000-0000-0000-000000000000}"/>
          </ac:cxnSpMkLst>
        </pc:cxnChg>
        <pc:cxnChg chg="mod">
          <ac:chgData name="Michael O'Connor" userId="abc40c58-0181-44d4-b950-eaf1fb4e113e" providerId="ADAL" clId="{D608E0CF-6983-4867-B228-2E2FB89BCEF0}" dt="2021-06-09T17:32:29.615" v="472" actId="1036"/>
          <ac:cxnSpMkLst>
            <pc:docMk/>
            <pc:sldMk cId="3423501540" sldId="311"/>
            <ac:cxnSpMk id="23" creationId="{00000000-0000-0000-0000-000000000000}"/>
          </ac:cxnSpMkLst>
        </pc:cxnChg>
        <pc:cxnChg chg="mod">
          <ac:chgData name="Michael O'Connor" userId="abc40c58-0181-44d4-b950-eaf1fb4e113e" providerId="ADAL" clId="{D608E0CF-6983-4867-B228-2E2FB89BCEF0}" dt="2021-06-09T17:32:29.615" v="472" actId="1036"/>
          <ac:cxnSpMkLst>
            <pc:docMk/>
            <pc:sldMk cId="3423501540" sldId="311"/>
            <ac:cxnSpMk id="26" creationId="{DA3274B4-CCF9-4EAD-B176-9AB4B904842C}"/>
          </ac:cxnSpMkLst>
        </pc:cxnChg>
      </pc:sldChg>
      <pc:sldChg chg="modSp mod">
        <pc:chgData name="Michael O'Connor" userId="abc40c58-0181-44d4-b950-eaf1fb4e113e" providerId="ADAL" clId="{D608E0CF-6983-4867-B228-2E2FB89BCEF0}" dt="2021-06-09T17:33:23.403" v="511" actId="1036"/>
        <pc:sldMkLst>
          <pc:docMk/>
          <pc:sldMk cId="1342378285" sldId="312"/>
        </pc:sldMkLst>
        <pc:spChg chg="mod">
          <ac:chgData name="Michael O'Connor" userId="abc40c58-0181-44d4-b950-eaf1fb4e113e" providerId="ADAL" clId="{D608E0CF-6983-4867-B228-2E2FB89BCEF0}" dt="2021-06-09T17:32:56.064" v="479" actId="1076"/>
          <ac:spMkLst>
            <pc:docMk/>
            <pc:sldMk cId="1342378285" sldId="312"/>
            <ac:spMk id="2" creationId="{00000000-0000-0000-0000-000000000000}"/>
          </ac:spMkLst>
        </pc:spChg>
        <pc:spChg chg="mod">
          <ac:chgData name="Michael O'Connor" userId="abc40c58-0181-44d4-b950-eaf1fb4e113e" providerId="ADAL" clId="{D608E0CF-6983-4867-B228-2E2FB89BCEF0}" dt="2021-06-09T17:33:23.403" v="511" actId="1036"/>
          <ac:spMkLst>
            <pc:docMk/>
            <pc:sldMk cId="1342378285" sldId="312"/>
            <ac:spMk id="12" creationId="{00000000-0000-0000-0000-000000000000}"/>
          </ac:spMkLst>
        </pc:spChg>
        <pc:spChg chg="mod">
          <ac:chgData name="Michael O'Connor" userId="abc40c58-0181-44d4-b950-eaf1fb4e113e" providerId="ADAL" clId="{D608E0CF-6983-4867-B228-2E2FB89BCEF0}" dt="2021-06-09T17:33:13.697" v="502" actId="255"/>
          <ac:spMkLst>
            <pc:docMk/>
            <pc:sldMk cId="1342378285" sldId="312"/>
            <ac:spMk id="25" creationId="{830FE210-8AFA-43DA-84FD-964526676BBB}"/>
          </ac:spMkLst>
        </pc:spChg>
        <pc:picChg chg="mod">
          <ac:chgData name="Michael O'Connor" userId="abc40c58-0181-44d4-b950-eaf1fb4e113e" providerId="ADAL" clId="{D608E0CF-6983-4867-B228-2E2FB89BCEF0}" dt="2021-06-09T17:33:01.324" v="501" actId="1036"/>
          <ac:picMkLst>
            <pc:docMk/>
            <pc:sldMk cId="1342378285" sldId="312"/>
            <ac:picMk id="14" creationId="{0659E37F-586E-4C07-B834-4A1A11577F0C}"/>
          </ac:picMkLst>
        </pc:picChg>
      </pc:sldChg>
      <pc:sldChg chg="modSp mod">
        <pc:chgData name="Michael O'Connor" userId="abc40c58-0181-44d4-b950-eaf1fb4e113e" providerId="ADAL" clId="{D608E0CF-6983-4867-B228-2E2FB89BCEF0}" dt="2021-06-09T17:35:45.463" v="602" actId="1036"/>
        <pc:sldMkLst>
          <pc:docMk/>
          <pc:sldMk cId="2919074666" sldId="314"/>
        </pc:sldMkLst>
        <pc:picChg chg="mod">
          <ac:chgData name="Michael O'Connor" userId="abc40c58-0181-44d4-b950-eaf1fb4e113e" providerId="ADAL" clId="{D608E0CF-6983-4867-B228-2E2FB89BCEF0}" dt="2021-06-09T17:35:45.463" v="602" actId="1036"/>
          <ac:picMkLst>
            <pc:docMk/>
            <pc:sldMk cId="2919074666" sldId="314"/>
            <ac:picMk id="4" creationId="{9482237F-6F47-46C4-A771-9EF077DB2616}"/>
          </ac:picMkLst>
        </pc:picChg>
      </pc:sldChg>
      <pc:sldChg chg="modSp mod">
        <pc:chgData name="Michael O'Connor" userId="abc40c58-0181-44d4-b950-eaf1fb4e113e" providerId="ADAL" clId="{D608E0CF-6983-4867-B228-2E2FB89BCEF0}" dt="2021-06-15T13:32:37.614" v="1646" actId="1076"/>
        <pc:sldMkLst>
          <pc:docMk/>
          <pc:sldMk cId="868294201" sldId="317"/>
        </pc:sldMkLst>
        <pc:spChg chg="mod">
          <ac:chgData name="Michael O'Connor" userId="abc40c58-0181-44d4-b950-eaf1fb4e113e" providerId="ADAL" clId="{D608E0CF-6983-4867-B228-2E2FB89BCEF0}" dt="2021-06-15T13:32:37.614" v="1646" actId="1076"/>
          <ac:spMkLst>
            <pc:docMk/>
            <pc:sldMk cId="868294201" sldId="317"/>
            <ac:spMk id="2" creationId="{00000000-0000-0000-0000-000000000000}"/>
          </ac:spMkLst>
        </pc:spChg>
      </pc:sldChg>
      <pc:sldChg chg="modSp mod">
        <pc:chgData name="Michael O'Connor" userId="abc40c58-0181-44d4-b950-eaf1fb4e113e" providerId="ADAL" clId="{D608E0CF-6983-4867-B228-2E2FB89BCEF0}" dt="2021-06-15T13:32:51.402" v="1649" actId="1076"/>
        <pc:sldMkLst>
          <pc:docMk/>
          <pc:sldMk cId="4166674733" sldId="318"/>
        </pc:sldMkLst>
        <pc:spChg chg="mod">
          <ac:chgData name="Michael O'Connor" userId="abc40c58-0181-44d4-b950-eaf1fb4e113e" providerId="ADAL" clId="{D608E0CF-6983-4867-B228-2E2FB89BCEF0}" dt="2021-06-15T13:32:51.402" v="1649" actId="1076"/>
          <ac:spMkLst>
            <pc:docMk/>
            <pc:sldMk cId="4166674733" sldId="318"/>
            <ac:spMk id="2" creationId="{00000000-0000-0000-0000-000000000000}"/>
          </ac:spMkLst>
        </pc:spChg>
      </pc:sldChg>
      <pc:sldChg chg="modSp mod">
        <pc:chgData name="Michael O'Connor" userId="abc40c58-0181-44d4-b950-eaf1fb4e113e" providerId="ADAL" clId="{D608E0CF-6983-4867-B228-2E2FB89BCEF0}" dt="2021-06-15T13:33:03.722" v="1653" actId="1037"/>
        <pc:sldMkLst>
          <pc:docMk/>
          <pc:sldMk cId="2239594613" sldId="319"/>
        </pc:sldMkLst>
        <pc:spChg chg="mod">
          <ac:chgData name="Michael O'Connor" userId="abc40c58-0181-44d4-b950-eaf1fb4e113e" providerId="ADAL" clId="{D608E0CF-6983-4867-B228-2E2FB89BCEF0}" dt="2021-06-15T13:33:03.722" v="1653" actId="1037"/>
          <ac:spMkLst>
            <pc:docMk/>
            <pc:sldMk cId="2239594613" sldId="319"/>
            <ac:spMk id="2" creationId="{00000000-0000-0000-0000-000000000000}"/>
          </ac:spMkLst>
        </pc:spChg>
      </pc:sldChg>
      <pc:sldChg chg="modSp mod">
        <pc:chgData name="Michael O'Connor" userId="abc40c58-0181-44d4-b950-eaf1fb4e113e" providerId="ADAL" clId="{D608E0CF-6983-4867-B228-2E2FB89BCEF0}" dt="2021-06-09T17:37:31.427" v="635" actId="1038"/>
        <pc:sldMkLst>
          <pc:docMk/>
          <pc:sldMk cId="1449719082" sldId="320"/>
        </pc:sldMkLst>
        <pc:spChg chg="mod">
          <ac:chgData name="Michael O'Connor" userId="abc40c58-0181-44d4-b950-eaf1fb4e113e" providerId="ADAL" clId="{D608E0CF-6983-4867-B228-2E2FB89BCEF0}" dt="2021-06-09T17:37:31.427" v="635" actId="1038"/>
          <ac:spMkLst>
            <pc:docMk/>
            <pc:sldMk cId="1449719082" sldId="320"/>
            <ac:spMk id="2" creationId="{00000000-0000-0000-0000-000000000000}"/>
          </ac:spMkLst>
        </pc:spChg>
      </pc:sldChg>
      <pc:sldChg chg="modSp mod">
        <pc:chgData name="Michael O'Connor" userId="abc40c58-0181-44d4-b950-eaf1fb4e113e" providerId="ADAL" clId="{D608E0CF-6983-4867-B228-2E2FB89BCEF0}" dt="2021-06-21T19:18:00.251" v="1814" actId="20577"/>
        <pc:sldMkLst>
          <pc:docMk/>
          <pc:sldMk cId="1881877563" sldId="321"/>
        </pc:sldMkLst>
        <pc:spChg chg="mod">
          <ac:chgData name="Michael O'Connor" userId="abc40c58-0181-44d4-b950-eaf1fb4e113e" providerId="ADAL" clId="{D608E0CF-6983-4867-B228-2E2FB89BCEF0}" dt="2021-06-09T17:37:55.456" v="642" actId="1076"/>
          <ac:spMkLst>
            <pc:docMk/>
            <pc:sldMk cId="1881877563" sldId="321"/>
            <ac:spMk id="2" creationId="{00000000-0000-0000-0000-000000000000}"/>
          </ac:spMkLst>
        </pc:spChg>
        <pc:spChg chg="mod">
          <ac:chgData name="Michael O'Connor" userId="abc40c58-0181-44d4-b950-eaf1fb4e113e" providerId="ADAL" clId="{D608E0CF-6983-4867-B228-2E2FB89BCEF0}" dt="2021-06-21T19:18:00.251" v="1814" actId="20577"/>
          <ac:spMkLst>
            <pc:docMk/>
            <pc:sldMk cId="1881877563" sldId="321"/>
            <ac:spMk id="3" creationId="{00000000-0000-0000-0000-000000000000}"/>
          </ac:spMkLst>
        </pc:spChg>
      </pc:sldChg>
      <pc:sldChg chg="modSp mod">
        <pc:chgData name="Michael O'Connor" userId="abc40c58-0181-44d4-b950-eaf1fb4e113e" providerId="ADAL" clId="{D608E0CF-6983-4867-B228-2E2FB89BCEF0}" dt="2021-06-09T17:38:05.633" v="645" actId="1076"/>
        <pc:sldMkLst>
          <pc:docMk/>
          <pc:sldMk cId="2861469131" sldId="322"/>
        </pc:sldMkLst>
        <pc:spChg chg="mod">
          <ac:chgData name="Michael O'Connor" userId="abc40c58-0181-44d4-b950-eaf1fb4e113e" providerId="ADAL" clId="{D608E0CF-6983-4867-B228-2E2FB89BCEF0}" dt="2021-06-09T17:38:05.633" v="645" actId="1076"/>
          <ac:spMkLst>
            <pc:docMk/>
            <pc:sldMk cId="2861469131" sldId="322"/>
            <ac:spMk id="2" creationId="{00000000-0000-0000-0000-000000000000}"/>
          </ac:spMkLst>
        </pc:spChg>
      </pc:sldChg>
      <pc:sldChg chg="modSp mod">
        <pc:chgData name="Michael O'Connor" userId="abc40c58-0181-44d4-b950-eaf1fb4e113e" providerId="ADAL" clId="{D608E0CF-6983-4867-B228-2E2FB89BCEF0}" dt="2021-06-09T17:38:21.848" v="648" actId="1076"/>
        <pc:sldMkLst>
          <pc:docMk/>
          <pc:sldMk cId="3895726400" sldId="323"/>
        </pc:sldMkLst>
        <pc:spChg chg="mod">
          <ac:chgData name="Michael O'Connor" userId="abc40c58-0181-44d4-b950-eaf1fb4e113e" providerId="ADAL" clId="{D608E0CF-6983-4867-B228-2E2FB89BCEF0}" dt="2021-06-09T17:38:21.848" v="648" actId="1076"/>
          <ac:spMkLst>
            <pc:docMk/>
            <pc:sldMk cId="3895726400" sldId="323"/>
            <ac:spMk id="2" creationId="{00000000-0000-0000-0000-000000000000}"/>
          </ac:spMkLst>
        </pc:spChg>
      </pc:sldChg>
      <pc:sldChg chg="modSp mod">
        <pc:chgData name="Michael O'Connor" userId="abc40c58-0181-44d4-b950-eaf1fb4e113e" providerId="ADAL" clId="{D608E0CF-6983-4867-B228-2E2FB89BCEF0}" dt="2021-06-18T17:47:31.622" v="1677" actId="1076"/>
        <pc:sldMkLst>
          <pc:docMk/>
          <pc:sldMk cId="927296938" sldId="324"/>
        </pc:sldMkLst>
        <pc:spChg chg="mod">
          <ac:chgData name="Michael O'Connor" userId="abc40c58-0181-44d4-b950-eaf1fb4e113e" providerId="ADAL" clId="{D608E0CF-6983-4867-B228-2E2FB89BCEF0}" dt="2021-06-09T17:39:19.281" v="653" actId="1076"/>
          <ac:spMkLst>
            <pc:docMk/>
            <pc:sldMk cId="927296938" sldId="324"/>
            <ac:spMk id="2" creationId="{00000000-0000-0000-0000-000000000000}"/>
          </ac:spMkLst>
        </pc:spChg>
        <pc:spChg chg="mod">
          <ac:chgData name="Michael O'Connor" userId="abc40c58-0181-44d4-b950-eaf1fb4e113e" providerId="ADAL" clId="{D608E0CF-6983-4867-B228-2E2FB89BCEF0}" dt="2021-06-18T17:47:31.622" v="1677" actId="1076"/>
          <ac:spMkLst>
            <pc:docMk/>
            <pc:sldMk cId="927296938" sldId="324"/>
            <ac:spMk id="3" creationId="{00000000-0000-0000-0000-000000000000}"/>
          </ac:spMkLst>
        </pc:spChg>
      </pc:sldChg>
      <pc:sldChg chg="modSp mod">
        <pc:chgData name="Michael O'Connor" userId="abc40c58-0181-44d4-b950-eaf1fb4e113e" providerId="ADAL" clId="{D608E0CF-6983-4867-B228-2E2FB89BCEF0}" dt="2021-06-09T17:40:06.855" v="660" actId="1076"/>
        <pc:sldMkLst>
          <pc:docMk/>
          <pc:sldMk cId="4025265953" sldId="325"/>
        </pc:sldMkLst>
        <pc:spChg chg="mod">
          <ac:chgData name="Michael O'Connor" userId="abc40c58-0181-44d4-b950-eaf1fb4e113e" providerId="ADAL" clId="{D608E0CF-6983-4867-B228-2E2FB89BCEF0}" dt="2021-06-09T17:40:06.855" v="660" actId="1076"/>
          <ac:spMkLst>
            <pc:docMk/>
            <pc:sldMk cId="4025265953" sldId="325"/>
            <ac:spMk id="2" creationId="{00000000-0000-0000-0000-000000000000}"/>
          </ac:spMkLst>
        </pc:spChg>
      </pc:sldChg>
      <pc:sldChg chg="modSp mod">
        <pc:chgData name="Michael O'Connor" userId="abc40c58-0181-44d4-b950-eaf1fb4e113e" providerId="ADAL" clId="{D608E0CF-6983-4867-B228-2E2FB89BCEF0}" dt="2021-06-21T19:18:56.782" v="1871" actId="20577"/>
        <pc:sldMkLst>
          <pc:docMk/>
          <pc:sldMk cId="3642235104" sldId="326"/>
        </pc:sldMkLst>
        <pc:spChg chg="mod">
          <ac:chgData name="Michael O'Connor" userId="abc40c58-0181-44d4-b950-eaf1fb4e113e" providerId="ADAL" clId="{D608E0CF-6983-4867-B228-2E2FB89BCEF0}" dt="2021-06-09T17:40:27.927" v="665" actId="14100"/>
          <ac:spMkLst>
            <pc:docMk/>
            <pc:sldMk cId="3642235104" sldId="326"/>
            <ac:spMk id="2" creationId="{00000000-0000-0000-0000-000000000000}"/>
          </ac:spMkLst>
        </pc:spChg>
        <pc:spChg chg="mod">
          <ac:chgData name="Michael O'Connor" userId="abc40c58-0181-44d4-b950-eaf1fb4e113e" providerId="ADAL" clId="{D608E0CF-6983-4867-B228-2E2FB89BCEF0}" dt="2021-06-21T19:18:56.782" v="1871" actId="20577"/>
          <ac:spMkLst>
            <pc:docMk/>
            <pc:sldMk cId="3642235104" sldId="326"/>
            <ac:spMk id="3" creationId="{00000000-0000-0000-0000-000000000000}"/>
          </ac:spMkLst>
        </pc:spChg>
      </pc:sldChg>
      <pc:sldChg chg="modSp mod">
        <pc:chgData name="Michael O'Connor" userId="abc40c58-0181-44d4-b950-eaf1fb4e113e" providerId="ADAL" clId="{D608E0CF-6983-4867-B228-2E2FB89BCEF0}" dt="2021-06-09T17:40:36.951" v="666" actId="1076"/>
        <pc:sldMkLst>
          <pc:docMk/>
          <pc:sldMk cId="1019945162" sldId="327"/>
        </pc:sldMkLst>
        <pc:spChg chg="mod">
          <ac:chgData name="Michael O'Connor" userId="abc40c58-0181-44d4-b950-eaf1fb4e113e" providerId="ADAL" clId="{D608E0CF-6983-4867-B228-2E2FB89BCEF0}" dt="2021-06-09T17:40:36.951" v="666" actId="1076"/>
          <ac:spMkLst>
            <pc:docMk/>
            <pc:sldMk cId="1019945162" sldId="327"/>
            <ac:spMk id="2" creationId="{00000000-0000-0000-0000-000000000000}"/>
          </ac:spMkLst>
        </pc:spChg>
      </pc:sldChg>
      <pc:sldChg chg="modSp mod">
        <pc:chgData name="Michael O'Connor" userId="abc40c58-0181-44d4-b950-eaf1fb4e113e" providerId="ADAL" clId="{D608E0CF-6983-4867-B228-2E2FB89BCEF0}" dt="2021-06-09T17:40:47.695" v="668" actId="1076"/>
        <pc:sldMkLst>
          <pc:docMk/>
          <pc:sldMk cId="186956718" sldId="329"/>
        </pc:sldMkLst>
        <pc:spChg chg="mod">
          <ac:chgData name="Michael O'Connor" userId="abc40c58-0181-44d4-b950-eaf1fb4e113e" providerId="ADAL" clId="{D608E0CF-6983-4867-B228-2E2FB89BCEF0}" dt="2021-06-09T17:40:47.695" v="668" actId="1076"/>
          <ac:spMkLst>
            <pc:docMk/>
            <pc:sldMk cId="186956718" sldId="329"/>
            <ac:spMk id="2" creationId="{00000000-0000-0000-0000-000000000000}"/>
          </ac:spMkLst>
        </pc:spChg>
      </pc:sldChg>
      <pc:sldChg chg="modSp mod">
        <pc:chgData name="Michael O'Connor" userId="abc40c58-0181-44d4-b950-eaf1fb4e113e" providerId="ADAL" clId="{D608E0CF-6983-4867-B228-2E2FB89BCEF0}" dt="2021-06-09T17:40:55.224" v="669" actId="1076"/>
        <pc:sldMkLst>
          <pc:docMk/>
          <pc:sldMk cId="1578132702" sldId="331"/>
        </pc:sldMkLst>
        <pc:spChg chg="mod">
          <ac:chgData name="Michael O'Connor" userId="abc40c58-0181-44d4-b950-eaf1fb4e113e" providerId="ADAL" clId="{D608E0CF-6983-4867-B228-2E2FB89BCEF0}" dt="2021-06-09T17:40:55.224" v="669" actId="1076"/>
          <ac:spMkLst>
            <pc:docMk/>
            <pc:sldMk cId="1578132702" sldId="331"/>
            <ac:spMk id="2" creationId="{00000000-0000-0000-0000-000000000000}"/>
          </ac:spMkLst>
        </pc:spChg>
      </pc:sldChg>
      <pc:sldChg chg="modSp mod">
        <pc:chgData name="Michael O'Connor" userId="abc40c58-0181-44d4-b950-eaf1fb4e113e" providerId="ADAL" clId="{D608E0CF-6983-4867-B228-2E2FB89BCEF0}" dt="2021-06-15T13:33:40.608" v="1654" actId="1076"/>
        <pc:sldMkLst>
          <pc:docMk/>
          <pc:sldMk cId="2015855455" sldId="332"/>
        </pc:sldMkLst>
        <pc:spChg chg="mod">
          <ac:chgData name="Michael O'Connor" userId="abc40c58-0181-44d4-b950-eaf1fb4e113e" providerId="ADAL" clId="{D608E0CF-6983-4867-B228-2E2FB89BCEF0}" dt="2021-06-15T13:33:40.608" v="1654" actId="1076"/>
          <ac:spMkLst>
            <pc:docMk/>
            <pc:sldMk cId="2015855455" sldId="332"/>
            <ac:spMk id="2" creationId="{00000000-0000-0000-0000-000000000000}"/>
          </ac:spMkLst>
        </pc:spChg>
      </pc:sldChg>
      <pc:sldChg chg="modSp mod">
        <pc:chgData name="Michael O'Connor" userId="abc40c58-0181-44d4-b950-eaf1fb4e113e" providerId="ADAL" clId="{D608E0CF-6983-4867-B228-2E2FB89BCEF0}" dt="2021-06-09T17:41:11.470" v="687" actId="1036"/>
        <pc:sldMkLst>
          <pc:docMk/>
          <pc:sldMk cId="758056446" sldId="335"/>
        </pc:sldMkLst>
        <pc:picChg chg="mod">
          <ac:chgData name="Michael O'Connor" userId="abc40c58-0181-44d4-b950-eaf1fb4e113e" providerId="ADAL" clId="{D608E0CF-6983-4867-B228-2E2FB89BCEF0}" dt="2021-06-09T17:41:11.470" v="687" actId="1036"/>
          <ac:picMkLst>
            <pc:docMk/>
            <pc:sldMk cId="758056446" sldId="335"/>
            <ac:picMk id="5" creationId="{DF57785C-68C8-4C6B-88C4-5484CCB0CCFD}"/>
          </ac:picMkLst>
        </pc:picChg>
      </pc:sldChg>
      <pc:sldChg chg="modSp mod">
        <pc:chgData name="Michael O'Connor" userId="abc40c58-0181-44d4-b950-eaf1fb4e113e" providerId="ADAL" clId="{D608E0CF-6983-4867-B228-2E2FB89BCEF0}" dt="2021-06-09T17:41:18.745" v="704" actId="1036"/>
        <pc:sldMkLst>
          <pc:docMk/>
          <pc:sldMk cId="3844149092" sldId="336"/>
        </pc:sldMkLst>
        <pc:picChg chg="mod">
          <ac:chgData name="Michael O'Connor" userId="abc40c58-0181-44d4-b950-eaf1fb4e113e" providerId="ADAL" clId="{D608E0CF-6983-4867-B228-2E2FB89BCEF0}" dt="2021-06-09T17:41:18.745" v="704" actId="1036"/>
          <ac:picMkLst>
            <pc:docMk/>
            <pc:sldMk cId="3844149092" sldId="336"/>
            <ac:picMk id="6" creationId="{EF916835-715E-4F5C-9242-FE1AC1D721C5}"/>
          </ac:picMkLst>
        </pc:picChg>
      </pc:sldChg>
      <pc:sldChg chg="modSp mod">
        <pc:chgData name="Michael O'Connor" userId="abc40c58-0181-44d4-b950-eaf1fb4e113e" providerId="ADAL" clId="{D608E0CF-6983-4867-B228-2E2FB89BCEF0}" dt="2021-06-09T17:41:23.632" v="721" actId="1036"/>
        <pc:sldMkLst>
          <pc:docMk/>
          <pc:sldMk cId="1524119977" sldId="337"/>
        </pc:sldMkLst>
        <pc:picChg chg="mod">
          <ac:chgData name="Michael O'Connor" userId="abc40c58-0181-44d4-b950-eaf1fb4e113e" providerId="ADAL" clId="{D608E0CF-6983-4867-B228-2E2FB89BCEF0}" dt="2021-06-09T17:41:23.632" v="721" actId="1036"/>
          <ac:picMkLst>
            <pc:docMk/>
            <pc:sldMk cId="1524119977" sldId="337"/>
            <ac:picMk id="5" creationId="{887AE5A8-99E5-46E3-978B-3974C786D7D2}"/>
          </ac:picMkLst>
        </pc:picChg>
      </pc:sldChg>
      <pc:sldChg chg="modSp mod">
        <pc:chgData name="Michael O'Connor" userId="abc40c58-0181-44d4-b950-eaf1fb4e113e" providerId="ADAL" clId="{D608E0CF-6983-4867-B228-2E2FB89BCEF0}" dt="2021-06-09T17:41:32.207" v="747" actId="1036"/>
        <pc:sldMkLst>
          <pc:docMk/>
          <pc:sldMk cId="2657499404" sldId="338"/>
        </pc:sldMkLst>
        <pc:picChg chg="mod">
          <ac:chgData name="Michael O'Connor" userId="abc40c58-0181-44d4-b950-eaf1fb4e113e" providerId="ADAL" clId="{D608E0CF-6983-4867-B228-2E2FB89BCEF0}" dt="2021-06-09T17:41:32.207" v="747" actId="1036"/>
          <ac:picMkLst>
            <pc:docMk/>
            <pc:sldMk cId="2657499404" sldId="338"/>
            <ac:picMk id="4" creationId="{94A3210F-6B64-45DB-8A46-E83F19D20E11}"/>
          </ac:picMkLst>
        </pc:picChg>
      </pc:sldChg>
      <pc:sldChg chg="modSp mod">
        <pc:chgData name="Michael O'Connor" userId="abc40c58-0181-44d4-b950-eaf1fb4e113e" providerId="ADAL" clId="{D608E0CF-6983-4867-B228-2E2FB89BCEF0}" dt="2021-06-09T17:41:36.900" v="763" actId="1036"/>
        <pc:sldMkLst>
          <pc:docMk/>
          <pc:sldMk cId="2940836579" sldId="339"/>
        </pc:sldMkLst>
        <pc:picChg chg="mod">
          <ac:chgData name="Michael O'Connor" userId="abc40c58-0181-44d4-b950-eaf1fb4e113e" providerId="ADAL" clId="{D608E0CF-6983-4867-B228-2E2FB89BCEF0}" dt="2021-06-09T17:41:36.900" v="763" actId="1036"/>
          <ac:picMkLst>
            <pc:docMk/>
            <pc:sldMk cId="2940836579" sldId="339"/>
            <ac:picMk id="5" creationId="{0DCC0DFE-4E77-4A31-B02E-2EB3736212BD}"/>
          </ac:picMkLst>
        </pc:picChg>
      </pc:sldChg>
      <pc:sldChg chg="modSp mod">
        <pc:chgData name="Michael O'Connor" userId="abc40c58-0181-44d4-b950-eaf1fb4e113e" providerId="ADAL" clId="{D608E0CF-6983-4867-B228-2E2FB89BCEF0}" dt="2021-06-09T17:51:32.278" v="786" actId="1036"/>
        <pc:sldMkLst>
          <pc:docMk/>
          <pc:sldMk cId="2127239313" sldId="340"/>
        </pc:sldMkLst>
        <pc:picChg chg="mod">
          <ac:chgData name="Michael O'Connor" userId="abc40c58-0181-44d4-b950-eaf1fb4e113e" providerId="ADAL" clId="{D608E0CF-6983-4867-B228-2E2FB89BCEF0}" dt="2021-06-09T17:51:32.278" v="786" actId="1036"/>
          <ac:picMkLst>
            <pc:docMk/>
            <pc:sldMk cId="2127239313" sldId="340"/>
            <ac:picMk id="5" creationId="{5D560F1E-669B-41E4-A201-BC81FBE3906A}"/>
          </ac:picMkLst>
        </pc:picChg>
      </pc:sldChg>
      <pc:sldChg chg="modSp mod">
        <pc:chgData name="Michael O'Connor" userId="abc40c58-0181-44d4-b950-eaf1fb4e113e" providerId="ADAL" clId="{D608E0CF-6983-4867-B228-2E2FB89BCEF0}" dt="2021-06-09T17:51:38.546" v="807" actId="1035"/>
        <pc:sldMkLst>
          <pc:docMk/>
          <pc:sldMk cId="3265569071" sldId="341"/>
        </pc:sldMkLst>
        <pc:picChg chg="mod">
          <ac:chgData name="Michael O'Connor" userId="abc40c58-0181-44d4-b950-eaf1fb4e113e" providerId="ADAL" clId="{D608E0CF-6983-4867-B228-2E2FB89BCEF0}" dt="2021-06-09T17:51:38.546" v="807" actId="1035"/>
          <ac:picMkLst>
            <pc:docMk/>
            <pc:sldMk cId="3265569071" sldId="341"/>
            <ac:picMk id="5" creationId="{6A63CC39-D779-49B5-9AA4-81F66A59A4DE}"/>
          </ac:picMkLst>
        </pc:picChg>
      </pc:sldChg>
      <pc:sldChg chg="modSp mod">
        <pc:chgData name="Michael O'Connor" userId="abc40c58-0181-44d4-b950-eaf1fb4e113e" providerId="ADAL" clId="{D608E0CF-6983-4867-B228-2E2FB89BCEF0}" dt="2021-06-09T17:51:46.880" v="834" actId="1036"/>
        <pc:sldMkLst>
          <pc:docMk/>
          <pc:sldMk cId="3696640425" sldId="342"/>
        </pc:sldMkLst>
        <pc:picChg chg="mod">
          <ac:chgData name="Michael O'Connor" userId="abc40c58-0181-44d4-b950-eaf1fb4e113e" providerId="ADAL" clId="{D608E0CF-6983-4867-B228-2E2FB89BCEF0}" dt="2021-06-09T17:51:46.880" v="834" actId="1036"/>
          <ac:picMkLst>
            <pc:docMk/>
            <pc:sldMk cId="3696640425" sldId="342"/>
            <ac:picMk id="5" creationId="{6EADBDB7-0A2D-462D-8BA1-B11ABBADC40D}"/>
          </ac:picMkLst>
        </pc:picChg>
      </pc:sldChg>
      <pc:sldChg chg="modSp mod">
        <pc:chgData name="Michael O'Connor" userId="abc40c58-0181-44d4-b950-eaf1fb4e113e" providerId="ADAL" clId="{D608E0CF-6983-4867-B228-2E2FB89BCEF0}" dt="2021-06-09T17:52:31.159" v="874" actId="1035"/>
        <pc:sldMkLst>
          <pc:docMk/>
          <pc:sldMk cId="1103461049" sldId="343"/>
        </pc:sldMkLst>
        <pc:picChg chg="mod">
          <ac:chgData name="Michael O'Connor" userId="abc40c58-0181-44d4-b950-eaf1fb4e113e" providerId="ADAL" clId="{D608E0CF-6983-4867-B228-2E2FB89BCEF0}" dt="2021-06-09T17:52:31.159" v="874" actId="1035"/>
          <ac:picMkLst>
            <pc:docMk/>
            <pc:sldMk cId="1103461049" sldId="343"/>
            <ac:picMk id="5" creationId="{678A8DD1-AD47-41F4-9F9B-DD000AC3D4BB}"/>
          </ac:picMkLst>
        </pc:picChg>
      </pc:sldChg>
      <pc:sldChg chg="modSp mod">
        <pc:chgData name="Michael O'Connor" userId="abc40c58-0181-44d4-b950-eaf1fb4e113e" providerId="ADAL" clId="{D608E0CF-6983-4867-B228-2E2FB89BCEF0}" dt="2021-06-09T17:52:40.428" v="902" actId="1036"/>
        <pc:sldMkLst>
          <pc:docMk/>
          <pc:sldMk cId="509100037" sldId="344"/>
        </pc:sldMkLst>
        <pc:picChg chg="mod">
          <ac:chgData name="Michael O'Connor" userId="abc40c58-0181-44d4-b950-eaf1fb4e113e" providerId="ADAL" clId="{D608E0CF-6983-4867-B228-2E2FB89BCEF0}" dt="2021-06-09T17:52:40.428" v="902" actId="1036"/>
          <ac:picMkLst>
            <pc:docMk/>
            <pc:sldMk cId="509100037" sldId="344"/>
            <ac:picMk id="4" creationId="{7CD30A28-34DB-4793-898E-CC2631FF6B46}"/>
          </ac:picMkLst>
        </pc:picChg>
      </pc:sldChg>
      <pc:sldChg chg="modSp mod">
        <pc:chgData name="Michael O'Connor" userId="abc40c58-0181-44d4-b950-eaf1fb4e113e" providerId="ADAL" clId="{D608E0CF-6983-4867-B228-2E2FB89BCEF0}" dt="2021-06-09T17:52:47.426" v="926" actId="1036"/>
        <pc:sldMkLst>
          <pc:docMk/>
          <pc:sldMk cId="771113092" sldId="345"/>
        </pc:sldMkLst>
        <pc:picChg chg="mod">
          <ac:chgData name="Michael O'Connor" userId="abc40c58-0181-44d4-b950-eaf1fb4e113e" providerId="ADAL" clId="{D608E0CF-6983-4867-B228-2E2FB89BCEF0}" dt="2021-06-09T17:52:47.426" v="926" actId="1036"/>
          <ac:picMkLst>
            <pc:docMk/>
            <pc:sldMk cId="771113092" sldId="345"/>
            <ac:picMk id="4" creationId="{69C50283-5709-4022-97E7-58569FDB3ECB}"/>
          </ac:picMkLst>
        </pc:picChg>
      </pc:sldChg>
      <pc:sldChg chg="modSp mod">
        <pc:chgData name="Michael O'Connor" userId="abc40c58-0181-44d4-b950-eaf1fb4e113e" providerId="ADAL" clId="{D608E0CF-6983-4867-B228-2E2FB89BCEF0}" dt="2021-06-09T17:52:54.908" v="947" actId="1036"/>
        <pc:sldMkLst>
          <pc:docMk/>
          <pc:sldMk cId="1209259344" sldId="346"/>
        </pc:sldMkLst>
        <pc:picChg chg="mod">
          <ac:chgData name="Michael O'Connor" userId="abc40c58-0181-44d4-b950-eaf1fb4e113e" providerId="ADAL" clId="{D608E0CF-6983-4867-B228-2E2FB89BCEF0}" dt="2021-06-09T17:52:54.908" v="947" actId="1036"/>
          <ac:picMkLst>
            <pc:docMk/>
            <pc:sldMk cId="1209259344" sldId="346"/>
            <ac:picMk id="5" creationId="{D6D62FA7-D21B-40B7-9D33-8A24600B0565}"/>
          </ac:picMkLst>
        </pc:picChg>
      </pc:sldChg>
      <pc:sldChg chg="modSp mod">
        <pc:chgData name="Michael O'Connor" userId="abc40c58-0181-44d4-b950-eaf1fb4e113e" providerId="ADAL" clId="{D608E0CF-6983-4867-B228-2E2FB89BCEF0}" dt="2021-06-09T17:53:16.303" v="976" actId="1076"/>
        <pc:sldMkLst>
          <pc:docMk/>
          <pc:sldMk cId="2786690960" sldId="347"/>
        </pc:sldMkLst>
        <pc:spChg chg="mod">
          <ac:chgData name="Michael O'Connor" userId="abc40c58-0181-44d4-b950-eaf1fb4e113e" providerId="ADAL" clId="{D608E0CF-6983-4867-B228-2E2FB89BCEF0}" dt="2021-06-09T17:53:16.303" v="976" actId="1076"/>
          <ac:spMkLst>
            <pc:docMk/>
            <pc:sldMk cId="2786690960" sldId="347"/>
            <ac:spMk id="2" creationId="{00000000-0000-0000-0000-000000000000}"/>
          </ac:spMkLst>
        </pc:spChg>
        <pc:graphicFrameChg chg="mod">
          <ac:chgData name="Michael O'Connor" userId="abc40c58-0181-44d4-b950-eaf1fb4e113e" providerId="ADAL" clId="{D608E0CF-6983-4867-B228-2E2FB89BCEF0}" dt="2021-06-09T17:53:01.042" v="948" actId="1076"/>
          <ac:graphicFrameMkLst>
            <pc:docMk/>
            <pc:sldMk cId="2786690960" sldId="347"/>
            <ac:graphicFrameMk id="6" creationId="{00000000-0000-0000-0000-000000000000}"/>
          </ac:graphicFrameMkLst>
        </pc:graphicFrameChg>
        <pc:picChg chg="mod">
          <ac:chgData name="Michael O'Connor" userId="abc40c58-0181-44d4-b950-eaf1fb4e113e" providerId="ADAL" clId="{D608E0CF-6983-4867-B228-2E2FB89BCEF0}" dt="2021-06-09T17:53:06.644" v="974" actId="1036"/>
          <ac:picMkLst>
            <pc:docMk/>
            <pc:sldMk cId="2786690960" sldId="347"/>
            <ac:picMk id="4" creationId="{D907D3E7-D35E-4BB8-9A7D-0D4EA0EB195E}"/>
          </ac:picMkLst>
        </pc:picChg>
      </pc:sldChg>
      <pc:sldChg chg="modSp mod">
        <pc:chgData name="Michael O'Connor" userId="abc40c58-0181-44d4-b950-eaf1fb4e113e" providerId="ADAL" clId="{D608E0CF-6983-4867-B228-2E2FB89BCEF0}" dt="2021-06-09T17:53:22.199" v="977" actId="1076"/>
        <pc:sldMkLst>
          <pc:docMk/>
          <pc:sldMk cId="1993753672" sldId="348"/>
        </pc:sldMkLst>
        <pc:picChg chg="mod">
          <ac:chgData name="Michael O'Connor" userId="abc40c58-0181-44d4-b950-eaf1fb4e113e" providerId="ADAL" clId="{D608E0CF-6983-4867-B228-2E2FB89BCEF0}" dt="2021-06-09T17:53:22.199" v="977" actId="1076"/>
          <ac:picMkLst>
            <pc:docMk/>
            <pc:sldMk cId="1993753672" sldId="348"/>
            <ac:picMk id="5" creationId="{8C99B276-AE8F-4048-B28C-EABB76EDA436}"/>
          </ac:picMkLst>
        </pc:picChg>
      </pc:sldChg>
      <pc:sldChg chg="modSp mod">
        <pc:chgData name="Michael O'Connor" userId="abc40c58-0181-44d4-b950-eaf1fb4e113e" providerId="ADAL" clId="{D608E0CF-6983-4867-B228-2E2FB89BCEF0}" dt="2021-06-09T17:53:44.885" v="1007" actId="33524"/>
        <pc:sldMkLst>
          <pc:docMk/>
          <pc:sldMk cId="1905761538" sldId="349"/>
        </pc:sldMkLst>
        <pc:spChg chg="mod">
          <ac:chgData name="Michael O'Connor" userId="abc40c58-0181-44d4-b950-eaf1fb4e113e" providerId="ADAL" clId="{D608E0CF-6983-4867-B228-2E2FB89BCEF0}" dt="2021-06-09T17:53:44.885" v="1007" actId="33524"/>
          <ac:spMkLst>
            <pc:docMk/>
            <pc:sldMk cId="1905761538" sldId="349"/>
            <ac:spMk id="3" creationId="{00000000-0000-0000-0000-000000000000}"/>
          </ac:spMkLst>
        </pc:spChg>
        <pc:picChg chg="mod">
          <ac:chgData name="Michael O'Connor" userId="abc40c58-0181-44d4-b950-eaf1fb4e113e" providerId="ADAL" clId="{D608E0CF-6983-4867-B228-2E2FB89BCEF0}" dt="2021-06-09T17:53:30.880" v="1004" actId="1036"/>
          <ac:picMkLst>
            <pc:docMk/>
            <pc:sldMk cId="1905761538" sldId="349"/>
            <ac:picMk id="4" creationId="{0FF2160A-7A9A-481D-BF3C-2A6AE4FC8749}"/>
          </ac:picMkLst>
        </pc:picChg>
      </pc:sldChg>
      <pc:sldChg chg="modSp mod">
        <pc:chgData name="Michael O'Connor" userId="abc40c58-0181-44d4-b950-eaf1fb4e113e" providerId="ADAL" clId="{D608E0CF-6983-4867-B228-2E2FB89BCEF0}" dt="2021-06-09T17:53:49.688" v="1022" actId="1036"/>
        <pc:sldMkLst>
          <pc:docMk/>
          <pc:sldMk cId="1424835511" sldId="350"/>
        </pc:sldMkLst>
        <pc:picChg chg="mod">
          <ac:chgData name="Michael O'Connor" userId="abc40c58-0181-44d4-b950-eaf1fb4e113e" providerId="ADAL" clId="{D608E0CF-6983-4867-B228-2E2FB89BCEF0}" dt="2021-06-09T17:53:49.688" v="1022" actId="1036"/>
          <ac:picMkLst>
            <pc:docMk/>
            <pc:sldMk cId="1424835511" sldId="350"/>
            <ac:picMk id="4" creationId="{66D89B15-110F-45FA-8409-FEB04524BBC7}"/>
          </ac:picMkLst>
        </pc:picChg>
      </pc:sldChg>
      <pc:sldChg chg="modSp mod">
        <pc:chgData name="Michael O'Connor" userId="abc40c58-0181-44d4-b950-eaf1fb4e113e" providerId="ADAL" clId="{D608E0CF-6983-4867-B228-2E2FB89BCEF0}" dt="2021-06-15T13:34:13.507" v="1656" actId="1076"/>
        <pc:sldMkLst>
          <pc:docMk/>
          <pc:sldMk cId="488174802" sldId="351"/>
        </pc:sldMkLst>
        <pc:spChg chg="mod">
          <ac:chgData name="Michael O'Connor" userId="abc40c58-0181-44d4-b950-eaf1fb4e113e" providerId="ADAL" clId="{D608E0CF-6983-4867-B228-2E2FB89BCEF0}" dt="2021-06-15T13:34:13.507" v="1656" actId="1076"/>
          <ac:spMkLst>
            <pc:docMk/>
            <pc:sldMk cId="488174802" sldId="351"/>
            <ac:spMk id="2" creationId="{00000000-0000-0000-0000-000000000000}"/>
          </ac:spMkLst>
        </pc:spChg>
        <pc:spChg chg="mod">
          <ac:chgData name="Michael O'Connor" userId="abc40c58-0181-44d4-b950-eaf1fb4e113e" providerId="ADAL" clId="{D608E0CF-6983-4867-B228-2E2FB89BCEF0}" dt="2021-06-09T17:54:02.671" v="1060" actId="1076"/>
          <ac:spMkLst>
            <pc:docMk/>
            <pc:sldMk cId="488174802" sldId="351"/>
            <ac:spMk id="3" creationId="{00000000-0000-0000-0000-000000000000}"/>
          </ac:spMkLst>
        </pc:spChg>
        <pc:picChg chg="mod">
          <ac:chgData name="Michael O'Connor" userId="abc40c58-0181-44d4-b950-eaf1fb4e113e" providerId="ADAL" clId="{D608E0CF-6983-4867-B228-2E2FB89BCEF0}" dt="2021-06-09T17:53:58.150" v="1059" actId="1036"/>
          <ac:picMkLst>
            <pc:docMk/>
            <pc:sldMk cId="488174802" sldId="351"/>
            <ac:picMk id="4" creationId="{D1AB4504-E116-4B9E-A52E-E52FA4E1D7E9}"/>
          </ac:picMkLst>
        </pc:picChg>
      </pc:sldChg>
      <pc:sldChg chg="modSp mod">
        <pc:chgData name="Michael O'Connor" userId="abc40c58-0181-44d4-b950-eaf1fb4e113e" providerId="ADAL" clId="{D608E0CF-6983-4867-B228-2E2FB89BCEF0}" dt="2021-06-09T17:54:09.357" v="1081" actId="1036"/>
        <pc:sldMkLst>
          <pc:docMk/>
          <pc:sldMk cId="594910658" sldId="352"/>
        </pc:sldMkLst>
        <pc:picChg chg="mod">
          <ac:chgData name="Michael O'Connor" userId="abc40c58-0181-44d4-b950-eaf1fb4e113e" providerId="ADAL" clId="{D608E0CF-6983-4867-B228-2E2FB89BCEF0}" dt="2021-06-09T17:54:09.357" v="1081" actId="1036"/>
          <ac:picMkLst>
            <pc:docMk/>
            <pc:sldMk cId="594910658" sldId="352"/>
            <ac:picMk id="4" creationId="{F7E4DDE1-225A-45E6-83CA-995987DBBE53}"/>
          </ac:picMkLst>
        </pc:picChg>
      </pc:sldChg>
      <pc:sldChg chg="modSp mod">
        <pc:chgData name="Michael O'Connor" userId="abc40c58-0181-44d4-b950-eaf1fb4e113e" providerId="ADAL" clId="{D608E0CF-6983-4867-B228-2E2FB89BCEF0}" dt="2021-06-09T17:54:15.718" v="1099" actId="1036"/>
        <pc:sldMkLst>
          <pc:docMk/>
          <pc:sldMk cId="1503133434" sldId="353"/>
        </pc:sldMkLst>
        <pc:picChg chg="mod">
          <ac:chgData name="Michael O'Connor" userId="abc40c58-0181-44d4-b950-eaf1fb4e113e" providerId="ADAL" clId="{D608E0CF-6983-4867-B228-2E2FB89BCEF0}" dt="2021-06-09T17:54:15.718" v="1099" actId="1036"/>
          <ac:picMkLst>
            <pc:docMk/>
            <pc:sldMk cId="1503133434" sldId="353"/>
            <ac:picMk id="4" creationId="{27AF99EF-6B1E-447A-992B-45B2E974949F}"/>
          </ac:picMkLst>
        </pc:picChg>
      </pc:sldChg>
      <pc:sldChg chg="modSp mod">
        <pc:chgData name="Michael O'Connor" userId="abc40c58-0181-44d4-b950-eaf1fb4e113e" providerId="ADAL" clId="{D608E0CF-6983-4867-B228-2E2FB89BCEF0}" dt="2021-06-09T17:54:21.084" v="1114" actId="1036"/>
        <pc:sldMkLst>
          <pc:docMk/>
          <pc:sldMk cId="1010905594" sldId="354"/>
        </pc:sldMkLst>
        <pc:picChg chg="mod">
          <ac:chgData name="Michael O'Connor" userId="abc40c58-0181-44d4-b950-eaf1fb4e113e" providerId="ADAL" clId="{D608E0CF-6983-4867-B228-2E2FB89BCEF0}" dt="2021-06-09T17:54:21.084" v="1114" actId="1036"/>
          <ac:picMkLst>
            <pc:docMk/>
            <pc:sldMk cId="1010905594" sldId="354"/>
            <ac:picMk id="4" creationId="{1971FCA0-B68A-43B4-B042-92AE3653C5BB}"/>
          </ac:picMkLst>
        </pc:picChg>
      </pc:sldChg>
      <pc:sldChg chg="modSp mod">
        <pc:chgData name="Michael O'Connor" userId="abc40c58-0181-44d4-b950-eaf1fb4e113e" providerId="ADAL" clId="{D608E0CF-6983-4867-B228-2E2FB89BCEF0}" dt="2021-06-09T17:54:27.051" v="1129" actId="1036"/>
        <pc:sldMkLst>
          <pc:docMk/>
          <pc:sldMk cId="3076010272" sldId="355"/>
        </pc:sldMkLst>
        <pc:picChg chg="mod">
          <ac:chgData name="Michael O'Connor" userId="abc40c58-0181-44d4-b950-eaf1fb4e113e" providerId="ADAL" clId="{D608E0CF-6983-4867-B228-2E2FB89BCEF0}" dt="2021-06-09T17:54:27.051" v="1129" actId="1036"/>
          <ac:picMkLst>
            <pc:docMk/>
            <pc:sldMk cId="3076010272" sldId="355"/>
            <ac:picMk id="4" creationId="{92369554-DF7A-4252-A4C6-F06E8F0BB772}"/>
          </ac:picMkLst>
        </pc:picChg>
      </pc:sldChg>
      <pc:sldChg chg="modSp mod">
        <pc:chgData name="Michael O'Connor" userId="abc40c58-0181-44d4-b950-eaf1fb4e113e" providerId="ADAL" clId="{D608E0CF-6983-4867-B228-2E2FB89BCEF0}" dt="2021-06-09T17:54:58.201" v="1146" actId="1036"/>
        <pc:sldMkLst>
          <pc:docMk/>
          <pc:sldMk cId="2986988148" sldId="358"/>
        </pc:sldMkLst>
        <pc:picChg chg="mod">
          <ac:chgData name="Michael O'Connor" userId="abc40c58-0181-44d4-b950-eaf1fb4e113e" providerId="ADAL" clId="{D608E0CF-6983-4867-B228-2E2FB89BCEF0}" dt="2021-06-09T17:54:58.201" v="1146" actId="1036"/>
          <ac:picMkLst>
            <pc:docMk/>
            <pc:sldMk cId="2986988148" sldId="358"/>
            <ac:picMk id="5" creationId="{8BCAEACA-E60A-4541-8DC3-689B0C057A22}"/>
          </ac:picMkLst>
        </pc:picChg>
      </pc:sldChg>
      <pc:sldChg chg="modSp mod">
        <pc:chgData name="Michael O'Connor" userId="abc40c58-0181-44d4-b950-eaf1fb4e113e" providerId="ADAL" clId="{D608E0CF-6983-4867-B228-2E2FB89BCEF0}" dt="2021-06-09T17:56:16.084" v="1222" actId="1036"/>
        <pc:sldMkLst>
          <pc:docMk/>
          <pc:sldMk cId="410977234" sldId="359"/>
        </pc:sldMkLst>
        <pc:picChg chg="mod">
          <ac:chgData name="Michael O'Connor" userId="abc40c58-0181-44d4-b950-eaf1fb4e113e" providerId="ADAL" clId="{D608E0CF-6983-4867-B228-2E2FB89BCEF0}" dt="2021-06-09T17:56:16.084" v="1222" actId="1036"/>
          <ac:picMkLst>
            <pc:docMk/>
            <pc:sldMk cId="410977234" sldId="359"/>
            <ac:picMk id="5" creationId="{0F0DC685-35A0-4047-BA47-7106D45D301E}"/>
          </ac:picMkLst>
        </pc:picChg>
      </pc:sldChg>
      <pc:sldChg chg="modSp mod">
        <pc:chgData name="Michael O'Connor" userId="abc40c58-0181-44d4-b950-eaf1fb4e113e" providerId="ADAL" clId="{D608E0CF-6983-4867-B228-2E2FB89BCEF0}" dt="2021-06-14T21:53:19.104" v="1620" actId="20577"/>
        <pc:sldMkLst>
          <pc:docMk/>
          <pc:sldMk cId="302101584" sldId="361"/>
        </pc:sldMkLst>
        <pc:spChg chg="mod">
          <ac:chgData name="Michael O'Connor" userId="abc40c58-0181-44d4-b950-eaf1fb4e113e" providerId="ADAL" clId="{D608E0CF-6983-4867-B228-2E2FB89BCEF0}" dt="2021-06-09T17:57:33.103" v="1234" actId="1076"/>
          <ac:spMkLst>
            <pc:docMk/>
            <pc:sldMk cId="302101584" sldId="361"/>
            <ac:spMk id="2" creationId="{00000000-0000-0000-0000-000000000000}"/>
          </ac:spMkLst>
        </pc:spChg>
        <pc:spChg chg="mod">
          <ac:chgData name="Michael O'Connor" userId="abc40c58-0181-44d4-b950-eaf1fb4e113e" providerId="ADAL" clId="{D608E0CF-6983-4867-B228-2E2FB89BCEF0}" dt="2021-06-14T21:53:19.104" v="1620" actId="20577"/>
          <ac:spMkLst>
            <pc:docMk/>
            <pc:sldMk cId="302101584" sldId="361"/>
            <ac:spMk id="3" creationId="{00000000-0000-0000-0000-000000000000}"/>
          </ac:spMkLst>
        </pc:spChg>
      </pc:sldChg>
      <pc:sldChg chg="modSp mod">
        <pc:chgData name="Michael O'Connor" userId="abc40c58-0181-44d4-b950-eaf1fb4e113e" providerId="ADAL" clId="{D608E0CF-6983-4867-B228-2E2FB89BCEF0}" dt="2021-06-09T17:37:44.328" v="639" actId="1076"/>
        <pc:sldMkLst>
          <pc:docMk/>
          <pc:sldMk cId="568525745" sldId="364"/>
        </pc:sldMkLst>
        <pc:spChg chg="mod">
          <ac:chgData name="Michael O'Connor" userId="abc40c58-0181-44d4-b950-eaf1fb4e113e" providerId="ADAL" clId="{D608E0CF-6983-4867-B228-2E2FB89BCEF0}" dt="2021-06-09T17:37:44.328" v="639" actId="1076"/>
          <ac:spMkLst>
            <pc:docMk/>
            <pc:sldMk cId="568525745" sldId="364"/>
            <ac:spMk id="2" creationId="{00000000-0000-0000-0000-000000000000}"/>
          </ac:spMkLst>
        </pc:spChg>
      </pc:sldChg>
      <pc:sldChg chg="modSp mod">
        <pc:chgData name="Michael O'Connor" userId="abc40c58-0181-44d4-b950-eaf1fb4e113e" providerId="ADAL" clId="{D608E0CF-6983-4867-B228-2E2FB89BCEF0}" dt="2021-06-09T17:40:19.362" v="663" actId="1076"/>
        <pc:sldMkLst>
          <pc:docMk/>
          <pc:sldMk cId="3392450568" sldId="365"/>
        </pc:sldMkLst>
        <pc:spChg chg="mod">
          <ac:chgData name="Michael O'Connor" userId="abc40c58-0181-44d4-b950-eaf1fb4e113e" providerId="ADAL" clId="{D608E0CF-6983-4867-B228-2E2FB89BCEF0}" dt="2021-06-09T17:40:19.362" v="663" actId="1076"/>
          <ac:spMkLst>
            <pc:docMk/>
            <pc:sldMk cId="3392450568" sldId="365"/>
            <ac:spMk id="2" creationId="{00000000-0000-0000-0000-000000000000}"/>
          </ac:spMkLst>
        </pc:spChg>
      </pc:sldChg>
      <pc:sldChg chg="modSp mod">
        <pc:chgData name="Michael O'Connor" userId="abc40c58-0181-44d4-b950-eaf1fb4e113e" providerId="ADAL" clId="{D608E0CF-6983-4867-B228-2E2FB89BCEF0}" dt="2021-06-09T17:40:41.017" v="667" actId="1076"/>
        <pc:sldMkLst>
          <pc:docMk/>
          <pc:sldMk cId="1701827562" sldId="366"/>
        </pc:sldMkLst>
        <pc:spChg chg="mod">
          <ac:chgData name="Michael O'Connor" userId="abc40c58-0181-44d4-b950-eaf1fb4e113e" providerId="ADAL" clId="{D608E0CF-6983-4867-B228-2E2FB89BCEF0}" dt="2021-06-09T17:40:41.017" v="667" actId="1076"/>
          <ac:spMkLst>
            <pc:docMk/>
            <pc:sldMk cId="1701827562" sldId="366"/>
            <ac:spMk id="2" creationId="{00000000-0000-0000-0000-000000000000}"/>
          </ac:spMkLst>
        </pc:spChg>
      </pc:sldChg>
      <pc:sldChg chg="modSp mod">
        <pc:chgData name="Michael O'Connor" userId="abc40c58-0181-44d4-b950-eaf1fb4e113e" providerId="ADAL" clId="{D608E0CF-6983-4867-B228-2E2FB89BCEF0}" dt="2021-06-09T17:57:27.376" v="1233" actId="1076"/>
        <pc:sldMkLst>
          <pc:docMk/>
          <pc:sldMk cId="275601474" sldId="369"/>
        </pc:sldMkLst>
        <pc:spChg chg="mod">
          <ac:chgData name="Michael O'Connor" userId="abc40c58-0181-44d4-b950-eaf1fb4e113e" providerId="ADAL" clId="{D608E0CF-6983-4867-B228-2E2FB89BCEF0}" dt="2021-06-09T17:57:27.376" v="1233" actId="1076"/>
          <ac:spMkLst>
            <pc:docMk/>
            <pc:sldMk cId="275601474" sldId="369"/>
            <ac:spMk id="2" creationId="{00000000-0000-0000-0000-000000000000}"/>
          </ac:spMkLst>
        </pc:spChg>
      </pc:sldChg>
      <pc:sldChg chg="modSp mod">
        <pc:chgData name="Michael O'Connor" userId="abc40c58-0181-44d4-b950-eaf1fb4e113e" providerId="ADAL" clId="{D608E0CF-6983-4867-B228-2E2FB89BCEF0}" dt="2021-06-09T17:38:31.304" v="651" actId="1076"/>
        <pc:sldMkLst>
          <pc:docMk/>
          <pc:sldMk cId="1358803733" sldId="370"/>
        </pc:sldMkLst>
        <pc:spChg chg="mod">
          <ac:chgData name="Michael O'Connor" userId="abc40c58-0181-44d4-b950-eaf1fb4e113e" providerId="ADAL" clId="{D608E0CF-6983-4867-B228-2E2FB89BCEF0}" dt="2021-06-09T17:38:31.304" v="651" actId="1076"/>
          <ac:spMkLst>
            <pc:docMk/>
            <pc:sldMk cId="1358803733" sldId="370"/>
            <ac:spMk id="2" creationId="{00000000-0000-0000-0000-000000000000}"/>
          </ac:spMkLst>
        </pc:spChg>
      </pc:sldChg>
      <pc:sldChg chg="modSp mod">
        <pc:chgData name="Michael O'Connor" userId="abc40c58-0181-44d4-b950-eaf1fb4e113e" providerId="ADAL" clId="{D608E0CF-6983-4867-B228-2E2FB89BCEF0}" dt="2021-06-09T17:39:31.248" v="656" actId="1076"/>
        <pc:sldMkLst>
          <pc:docMk/>
          <pc:sldMk cId="3544737371" sldId="371"/>
        </pc:sldMkLst>
        <pc:spChg chg="mod">
          <ac:chgData name="Michael O'Connor" userId="abc40c58-0181-44d4-b950-eaf1fb4e113e" providerId="ADAL" clId="{D608E0CF-6983-4867-B228-2E2FB89BCEF0}" dt="2021-06-09T17:39:31.248" v="656" actId="1076"/>
          <ac:spMkLst>
            <pc:docMk/>
            <pc:sldMk cId="3544737371" sldId="371"/>
            <ac:spMk id="2" creationId="{00000000-0000-0000-0000-000000000000}"/>
          </ac:spMkLst>
        </pc:spChg>
      </pc:sldChg>
      <pc:sldChg chg="modSp mod">
        <pc:chgData name="Michael O'Connor" userId="abc40c58-0181-44d4-b950-eaf1fb4e113e" providerId="ADAL" clId="{D608E0CF-6983-4867-B228-2E2FB89BCEF0}" dt="2021-06-09T17:39:55.288" v="657" actId="1076"/>
        <pc:sldMkLst>
          <pc:docMk/>
          <pc:sldMk cId="2999639275" sldId="372"/>
        </pc:sldMkLst>
        <pc:spChg chg="mod">
          <ac:chgData name="Michael O'Connor" userId="abc40c58-0181-44d4-b950-eaf1fb4e113e" providerId="ADAL" clId="{D608E0CF-6983-4867-B228-2E2FB89BCEF0}" dt="2021-06-09T17:39:55.288" v="657" actId="1076"/>
          <ac:spMkLst>
            <pc:docMk/>
            <pc:sldMk cId="2999639275" sldId="372"/>
            <ac:spMk id="2" creationId="{00000000-0000-0000-0000-000000000000}"/>
          </ac:spMkLst>
        </pc:spChg>
      </pc:sldChg>
      <pc:sldChg chg="modSp mod">
        <pc:chgData name="Michael O'Connor" userId="abc40c58-0181-44d4-b950-eaf1fb4e113e" providerId="ADAL" clId="{D608E0CF-6983-4867-B228-2E2FB89BCEF0}" dt="2021-06-18T17:19:40.585" v="1672" actId="20577"/>
        <pc:sldMkLst>
          <pc:docMk/>
          <pc:sldMk cId="857644810" sldId="375"/>
        </pc:sldMkLst>
        <pc:spChg chg="mod">
          <ac:chgData name="Michael O'Connor" userId="abc40c58-0181-44d4-b950-eaf1fb4e113e" providerId="ADAL" clId="{D608E0CF-6983-4867-B228-2E2FB89BCEF0}" dt="2021-06-18T17:19:40.585" v="1672" actId="20577"/>
          <ac:spMkLst>
            <pc:docMk/>
            <pc:sldMk cId="857644810" sldId="375"/>
            <ac:spMk id="2" creationId="{9D3A7890-D03E-4613-A0A5-ABE849E63778}"/>
          </ac:spMkLst>
        </pc:spChg>
        <pc:picChg chg="mod">
          <ac:chgData name="Michael O'Connor" userId="abc40c58-0181-44d4-b950-eaf1fb4e113e" providerId="ADAL" clId="{D608E0CF-6983-4867-B228-2E2FB89BCEF0}" dt="2021-06-15T13:29:42.634" v="1622" actId="1076"/>
          <ac:picMkLst>
            <pc:docMk/>
            <pc:sldMk cId="857644810" sldId="375"/>
            <ac:picMk id="3" creationId="{1DBD9262-5834-418D-87C3-0EE6070C7BA3}"/>
          </ac:picMkLst>
        </pc:picChg>
      </pc:sldChg>
      <pc:sldChg chg="modSp mod">
        <pc:chgData name="Michael O'Connor" userId="abc40c58-0181-44d4-b950-eaf1fb4e113e" providerId="ADAL" clId="{D608E0CF-6983-4867-B228-2E2FB89BCEF0}" dt="2021-06-09T17:35:14.752" v="584" actId="14100"/>
        <pc:sldMkLst>
          <pc:docMk/>
          <pc:sldMk cId="340827998" sldId="379"/>
        </pc:sldMkLst>
        <pc:spChg chg="mod">
          <ac:chgData name="Michael O'Connor" userId="abc40c58-0181-44d4-b950-eaf1fb4e113e" providerId="ADAL" clId="{D608E0CF-6983-4867-B228-2E2FB89BCEF0}" dt="2021-06-09T17:35:14.752" v="584" actId="14100"/>
          <ac:spMkLst>
            <pc:docMk/>
            <pc:sldMk cId="340827998" sldId="379"/>
            <ac:spMk id="10" creationId="{7166C28A-3C9D-4B2B-9F69-C426867BF89A}"/>
          </ac:spMkLst>
        </pc:spChg>
      </pc:sldChg>
      <pc:sldChg chg="modSp mod">
        <pc:chgData name="Michael O'Connor" userId="abc40c58-0181-44d4-b950-eaf1fb4e113e" providerId="ADAL" clId="{D608E0CF-6983-4867-B228-2E2FB89BCEF0}" dt="2021-06-09T17:23:26.953" v="70" actId="1035"/>
        <pc:sldMkLst>
          <pc:docMk/>
          <pc:sldMk cId="3291300098" sldId="381"/>
        </pc:sldMkLst>
        <pc:picChg chg="mod">
          <ac:chgData name="Michael O'Connor" userId="abc40c58-0181-44d4-b950-eaf1fb4e113e" providerId="ADAL" clId="{D608E0CF-6983-4867-B228-2E2FB89BCEF0}" dt="2021-06-09T17:23:26.953" v="70" actId="1035"/>
          <ac:picMkLst>
            <pc:docMk/>
            <pc:sldMk cId="3291300098" sldId="381"/>
            <ac:picMk id="5" creationId="{DC8E493B-DBDD-429E-AAD9-7237C3572604}"/>
          </ac:picMkLst>
        </pc:picChg>
      </pc:sldChg>
      <pc:sldChg chg="modSp mod">
        <pc:chgData name="Michael O'Connor" userId="abc40c58-0181-44d4-b950-eaf1fb4e113e" providerId="ADAL" clId="{D608E0CF-6983-4867-B228-2E2FB89BCEF0}" dt="2021-06-09T17:23:35.445" v="96" actId="1036"/>
        <pc:sldMkLst>
          <pc:docMk/>
          <pc:sldMk cId="434892654" sldId="382"/>
        </pc:sldMkLst>
        <pc:picChg chg="mod">
          <ac:chgData name="Michael O'Connor" userId="abc40c58-0181-44d4-b950-eaf1fb4e113e" providerId="ADAL" clId="{D608E0CF-6983-4867-B228-2E2FB89BCEF0}" dt="2021-06-09T17:23:35.445" v="96" actId="1036"/>
          <ac:picMkLst>
            <pc:docMk/>
            <pc:sldMk cId="434892654" sldId="382"/>
            <ac:picMk id="4" creationId="{A099A4A6-B2A6-449C-B070-B09C0368E63C}"/>
          </ac:picMkLst>
        </pc:picChg>
      </pc:sldChg>
      <pc:sldChg chg="modSp mod">
        <pc:chgData name="Michael O'Connor" userId="abc40c58-0181-44d4-b950-eaf1fb4e113e" providerId="ADAL" clId="{D608E0CF-6983-4867-B228-2E2FB89BCEF0}" dt="2021-06-21T19:14:14.698" v="1720" actId="14100"/>
        <pc:sldMkLst>
          <pc:docMk/>
          <pc:sldMk cId="3634898807" sldId="385"/>
        </pc:sldMkLst>
        <pc:spChg chg="mod">
          <ac:chgData name="Michael O'Connor" userId="abc40c58-0181-44d4-b950-eaf1fb4e113e" providerId="ADAL" clId="{D608E0CF-6983-4867-B228-2E2FB89BCEF0}" dt="2021-06-09T17:31:22.384" v="356" actId="1076"/>
          <ac:spMkLst>
            <pc:docMk/>
            <pc:sldMk cId="3634898807" sldId="385"/>
            <ac:spMk id="2" creationId="{C2893559-2DD2-4BD8-BD35-47B7E39A465C}"/>
          </ac:spMkLst>
        </pc:spChg>
        <pc:picChg chg="mod">
          <ac:chgData name="Michael O'Connor" userId="abc40c58-0181-44d4-b950-eaf1fb4e113e" providerId="ADAL" clId="{D608E0CF-6983-4867-B228-2E2FB89BCEF0}" dt="2021-06-21T19:14:14.698" v="1720" actId="14100"/>
          <ac:picMkLst>
            <pc:docMk/>
            <pc:sldMk cId="3634898807" sldId="385"/>
            <ac:picMk id="5" creationId="{B4CC9758-4077-40F6-A2EC-B8502995DBB3}"/>
          </ac:picMkLst>
        </pc:picChg>
      </pc:sldChg>
      <pc:sldChg chg="modSp mod">
        <pc:chgData name="Michael O'Connor" userId="abc40c58-0181-44d4-b950-eaf1fb4e113e" providerId="ADAL" clId="{D608E0CF-6983-4867-B228-2E2FB89BCEF0}" dt="2021-06-15T13:32:14.328" v="1643" actId="1076"/>
        <pc:sldMkLst>
          <pc:docMk/>
          <pc:sldMk cId="1856721453" sldId="386"/>
        </pc:sldMkLst>
        <pc:spChg chg="mod">
          <ac:chgData name="Michael O'Connor" userId="abc40c58-0181-44d4-b950-eaf1fb4e113e" providerId="ADAL" clId="{D608E0CF-6983-4867-B228-2E2FB89BCEF0}" dt="2021-06-09T17:34:59.040" v="580" actId="1076"/>
          <ac:spMkLst>
            <pc:docMk/>
            <pc:sldMk cId="1856721453" sldId="386"/>
            <ac:spMk id="2" creationId="{C2893559-2DD2-4BD8-BD35-47B7E39A465C}"/>
          </ac:spMkLst>
        </pc:spChg>
        <pc:picChg chg="mod">
          <ac:chgData name="Michael O'Connor" userId="abc40c58-0181-44d4-b950-eaf1fb4e113e" providerId="ADAL" clId="{D608E0CF-6983-4867-B228-2E2FB89BCEF0}" dt="2021-06-15T13:32:14.328" v="1643" actId="1076"/>
          <ac:picMkLst>
            <pc:docMk/>
            <pc:sldMk cId="1856721453" sldId="386"/>
            <ac:picMk id="3" creationId="{CC222598-0D66-4948-BCDE-A899D56C119B}"/>
          </ac:picMkLst>
        </pc:picChg>
      </pc:sldChg>
      <pc:sldChg chg="modSp mod">
        <pc:chgData name="Michael O'Connor" userId="abc40c58-0181-44d4-b950-eaf1fb4e113e" providerId="ADAL" clId="{D608E0CF-6983-4867-B228-2E2FB89BCEF0}" dt="2021-06-15T13:30:19.508" v="1634" actId="1076"/>
        <pc:sldMkLst>
          <pc:docMk/>
          <pc:sldMk cId="215554039" sldId="388"/>
        </pc:sldMkLst>
        <pc:spChg chg="mod">
          <ac:chgData name="Michael O'Connor" userId="abc40c58-0181-44d4-b950-eaf1fb4e113e" providerId="ADAL" clId="{D608E0CF-6983-4867-B228-2E2FB89BCEF0}" dt="2021-06-15T13:30:19.508" v="1634" actId="1076"/>
          <ac:spMkLst>
            <pc:docMk/>
            <pc:sldMk cId="215554039" sldId="388"/>
            <ac:spMk id="2" creationId="{4FC37DB4-6018-4AD0-8610-3768487E6F6F}"/>
          </ac:spMkLst>
        </pc:spChg>
        <pc:picChg chg="mod">
          <ac:chgData name="Michael O'Connor" userId="abc40c58-0181-44d4-b950-eaf1fb4e113e" providerId="ADAL" clId="{D608E0CF-6983-4867-B228-2E2FB89BCEF0}" dt="2021-06-15T13:30:15.342" v="1633" actId="1035"/>
          <ac:picMkLst>
            <pc:docMk/>
            <pc:sldMk cId="215554039" sldId="388"/>
            <ac:picMk id="3" creationId="{1B995846-CA7D-4A91-BED2-3B0A06598433}"/>
          </ac:picMkLst>
        </pc:picChg>
      </pc:sldChg>
      <pc:sldChg chg="modSp mod">
        <pc:chgData name="Michael O'Connor" userId="abc40c58-0181-44d4-b950-eaf1fb4e113e" providerId="ADAL" clId="{D608E0CF-6983-4867-B228-2E2FB89BCEF0}" dt="2021-06-15T13:30:50.738" v="1637" actId="1076"/>
        <pc:sldMkLst>
          <pc:docMk/>
          <pc:sldMk cId="2639477499" sldId="389"/>
        </pc:sldMkLst>
        <pc:spChg chg="mod">
          <ac:chgData name="Michael O'Connor" userId="abc40c58-0181-44d4-b950-eaf1fb4e113e" providerId="ADAL" clId="{D608E0CF-6983-4867-B228-2E2FB89BCEF0}" dt="2021-06-09T17:25:00.193" v="218" actId="1076"/>
          <ac:spMkLst>
            <pc:docMk/>
            <pc:sldMk cId="2639477499" sldId="389"/>
            <ac:spMk id="2" creationId="{DBFD7F89-D5FD-4970-941D-75EB064B0A45}"/>
          </ac:spMkLst>
        </pc:spChg>
        <pc:picChg chg="mod">
          <ac:chgData name="Michael O'Connor" userId="abc40c58-0181-44d4-b950-eaf1fb4e113e" providerId="ADAL" clId="{D608E0CF-6983-4867-B228-2E2FB89BCEF0}" dt="2021-06-15T13:30:50.738" v="1637" actId="1076"/>
          <ac:picMkLst>
            <pc:docMk/>
            <pc:sldMk cId="2639477499" sldId="389"/>
            <ac:picMk id="3" creationId="{E5E57D21-550E-4578-BA1A-64DAD7584613}"/>
          </ac:picMkLst>
        </pc:picChg>
      </pc:sldChg>
      <pc:sldChg chg="addSp delSp modSp mod">
        <pc:chgData name="Michael O'Connor" userId="abc40c58-0181-44d4-b950-eaf1fb4e113e" providerId="ADAL" clId="{D608E0CF-6983-4867-B228-2E2FB89BCEF0}" dt="2021-06-21T19:11:18.651" v="1684" actId="14100"/>
        <pc:sldMkLst>
          <pc:docMk/>
          <pc:sldMk cId="873041315" sldId="390"/>
        </pc:sldMkLst>
        <pc:picChg chg="add mod">
          <ac:chgData name="Michael O'Connor" userId="abc40c58-0181-44d4-b950-eaf1fb4e113e" providerId="ADAL" clId="{D608E0CF-6983-4867-B228-2E2FB89BCEF0}" dt="2021-06-21T19:11:18.651" v="1684" actId="14100"/>
          <ac:picMkLst>
            <pc:docMk/>
            <pc:sldMk cId="873041315" sldId="390"/>
            <ac:picMk id="4" creationId="{731CC126-8F1B-4AF6-B78E-0BDA69B22C0D}"/>
          </ac:picMkLst>
        </pc:picChg>
        <pc:picChg chg="del">
          <ac:chgData name="Michael O'Connor" userId="abc40c58-0181-44d4-b950-eaf1fb4e113e" providerId="ADAL" clId="{D608E0CF-6983-4867-B228-2E2FB89BCEF0}" dt="2021-06-21T19:10:58.997" v="1678" actId="478"/>
          <ac:picMkLst>
            <pc:docMk/>
            <pc:sldMk cId="873041315" sldId="390"/>
            <ac:picMk id="5" creationId="{1A6DFD31-65D2-4833-917B-6B71F670B8AE}"/>
          </ac:picMkLst>
        </pc:picChg>
      </pc:sldChg>
      <pc:sldChg chg="addSp delSp modSp mod">
        <pc:chgData name="Michael O'Connor" userId="abc40c58-0181-44d4-b950-eaf1fb4e113e" providerId="ADAL" clId="{D608E0CF-6983-4867-B228-2E2FB89BCEF0}" dt="2021-06-21T19:11:41.707" v="1691" actId="14100"/>
        <pc:sldMkLst>
          <pc:docMk/>
          <pc:sldMk cId="3091713160" sldId="391"/>
        </pc:sldMkLst>
        <pc:spChg chg="mod">
          <ac:chgData name="Michael O'Connor" userId="abc40c58-0181-44d4-b950-eaf1fb4e113e" providerId="ADAL" clId="{D608E0CF-6983-4867-B228-2E2FB89BCEF0}" dt="2021-06-15T13:30:34.748" v="1636" actId="1076"/>
          <ac:spMkLst>
            <pc:docMk/>
            <pc:sldMk cId="3091713160" sldId="391"/>
            <ac:spMk id="2" creationId="{FF5C4570-4282-45C3-8071-10022B348EAC}"/>
          </ac:spMkLst>
        </pc:spChg>
        <pc:picChg chg="del">
          <ac:chgData name="Michael O'Connor" userId="abc40c58-0181-44d4-b950-eaf1fb4e113e" providerId="ADAL" clId="{D608E0CF-6983-4867-B228-2E2FB89BCEF0}" dt="2021-06-21T19:11:23.787" v="1685" actId="478"/>
          <ac:picMkLst>
            <pc:docMk/>
            <pc:sldMk cId="3091713160" sldId="391"/>
            <ac:picMk id="4" creationId="{44405221-D496-49E6-84A2-86D47401B1FD}"/>
          </ac:picMkLst>
        </pc:picChg>
        <pc:picChg chg="add mod">
          <ac:chgData name="Michael O'Connor" userId="abc40c58-0181-44d4-b950-eaf1fb4e113e" providerId="ADAL" clId="{D608E0CF-6983-4867-B228-2E2FB89BCEF0}" dt="2021-06-21T19:11:41.707" v="1691" actId="14100"/>
          <ac:picMkLst>
            <pc:docMk/>
            <pc:sldMk cId="3091713160" sldId="391"/>
            <ac:picMk id="5" creationId="{DE5019E4-23EB-48E7-AE78-5B97AF2D58B3}"/>
          </ac:picMkLst>
        </pc:picChg>
      </pc:sldChg>
      <pc:sldChg chg="modSp mod">
        <pc:chgData name="Michael O'Connor" userId="abc40c58-0181-44d4-b950-eaf1fb4e113e" providerId="ADAL" clId="{D608E0CF-6983-4867-B228-2E2FB89BCEF0}" dt="2021-06-09T17:22:50.145" v="0" actId="1076"/>
        <pc:sldMkLst>
          <pc:docMk/>
          <pc:sldMk cId="1959464807" sldId="392"/>
        </pc:sldMkLst>
        <pc:picChg chg="mod">
          <ac:chgData name="Michael O'Connor" userId="abc40c58-0181-44d4-b950-eaf1fb4e113e" providerId="ADAL" clId="{D608E0CF-6983-4867-B228-2E2FB89BCEF0}" dt="2021-06-09T17:22:50.145" v="0" actId="1076"/>
          <ac:picMkLst>
            <pc:docMk/>
            <pc:sldMk cId="1959464807" sldId="392"/>
            <ac:picMk id="5" creationId="{6D0C8A24-0C9E-4854-9B56-6975F1CB8EE7}"/>
          </ac:picMkLst>
        </pc:picChg>
      </pc:sldChg>
      <pc:sldChg chg="modSp mod">
        <pc:chgData name="Michael O'Connor" userId="abc40c58-0181-44d4-b950-eaf1fb4e113e" providerId="ADAL" clId="{D608E0CF-6983-4867-B228-2E2FB89BCEF0}" dt="2021-06-09T17:25:21.200" v="220" actId="1076"/>
        <pc:sldMkLst>
          <pc:docMk/>
          <pc:sldMk cId="3362726349" sldId="393"/>
        </pc:sldMkLst>
        <pc:spChg chg="mod">
          <ac:chgData name="Michael O'Connor" userId="abc40c58-0181-44d4-b950-eaf1fb4e113e" providerId="ADAL" clId="{D608E0CF-6983-4867-B228-2E2FB89BCEF0}" dt="2021-06-09T17:25:21.200" v="220" actId="1076"/>
          <ac:spMkLst>
            <pc:docMk/>
            <pc:sldMk cId="3362726349" sldId="393"/>
            <ac:spMk id="2" creationId="{C0D5765D-04C6-4F4F-987D-7BEFD52D029D}"/>
          </ac:spMkLst>
        </pc:spChg>
      </pc:sldChg>
      <pc:sldChg chg="modSp mod">
        <pc:chgData name="Michael O'Connor" userId="abc40c58-0181-44d4-b950-eaf1fb4e113e" providerId="ADAL" clId="{D608E0CF-6983-4867-B228-2E2FB89BCEF0}" dt="2021-06-15T13:31:16.975" v="1639" actId="1076"/>
        <pc:sldMkLst>
          <pc:docMk/>
          <pc:sldMk cId="3274129819" sldId="394"/>
        </pc:sldMkLst>
        <pc:spChg chg="mod">
          <ac:chgData name="Michael O'Connor" userId="abc40c58-0181-44d4-b950-eaf1fb4e113e" providerId="ADAL" clId="{D608E0CF-6983-4867-B228-2E2FB89BCEF0}" dt="2021-06-15T13:31:13.290" v="1638" actId="14100"/>
          <ac:spMkLst>
            <pc:docMk/>
            <pc:sldMk cId="3274129819" sldId="394"/>
            <ac:spMk id="2" creationId="{D36EF24E-76D5-406A-89E3-EA182505840D}"/>
          </ac:spMkLst>
        </pc:spChg>
        <pc:picChg chg="mod">
          <ac:chgData name="Michael O'Connor" userId="abc40c58-0181-44d4-b950-eaf1fb4e113e" providerId="ADAL" clId="{D608E0CF-6983-4867-B228-2E2FB89BCEF0}" dt="2021-06-15T13:31:16.975" v="1639" actId="1076"/>
          <ac:picMkLst>
            <pc:docMk/>
            <pc:sldMk cId="3274129819" sldId="394"/>
            <ac:picMk id="3" creationId="{1334C66F-6EEA-4593-83C1-AF8E7AA0564E}"/>
          </ac:picMkLst>
        </pc:picChg>
      </pc:sldChg>
      <pc:sldChg chg="modSp mod">
        <pc:chgData name="Michael O'Connor" userId="abc40c58-0181-44d4-b950-eaf1fb4e113e" providerId="ADAL" clId="{D608E0CF-6983-4867-B228-2E2FB89BCEF0}" dt="2021-06-09T17:26:29.676" v="251" actId="1076"/>
        <pc:sldMkLst>
          <pc:docMk/>
          <pc:sldMk cId="2506544708" sldId="395"/>
        </pc:sldMkLst>
        <pc:spChg chg="mod">
          <ac:chgData name="Michael O'Connor" userId="abc40c58-0181-44d4-b950-eaf1fb4e113e" providerId="ADAL" clId="{D608E0CF-6983-4867-B228-2E2FB89BCEF0}" dt="2021-06-09T17:26:29.676" v="251" actId="1076"/>
          <ac:spMkLst>
            <pc:docMk/>
            <pc:sldMk cId="2506544708" sldId="395"/>
            <ac:spMk id="2" creationId="{E0CA68EA-B08C-4D55-92B1-5ED87BCA8F6C}"/>
          </ac:spMkLst>
        </pc:spChg>
      </pc:sldChg>
      <pc:sldChg chg="modSp mod">
        <pc:chgData name="Michael O'Connor" userId="abc40c58-0181-44d4-b950-eaf1fb4e113e" providerId="ADAL" clId="{D608E0CF-6983-4867-B228-2E2FB89BCEF0}" dt="2021-06-15T13:31:30.109" v="1640" actId="1076"/>
        <pc:sldMkLst>
          <pc:docMk/>
          <pc:sldMk cId="3600545128" sldId="399"/>
        </pc:sldMkLst>
        <pc:spChg chg="mod">
          <ac:chgData name="Michael O'Connor" userId="abc40c58-0181-44d4-b950-eaf1fb4e113e" providerId="ADAL" clId="{D608E0CF-6983-4867-B228-2E2FB89BCEF0}" dt="2021-06-09T17:27:17.608" v="262" actId="1076"/>
          <ac:spMkLst>
            <pc:docMk/>
            <pc:sldMk cId="3600545128" sldId="399"/>
            <ac:spMk id="2" creationId="{0BA1514B-AC40-44C9-9E24-70707EC9277B}"/>
          </ac:spMkLst>
        </pc:spChg>
        <pc:picChg chg="mod">
          <ac:chgData name="Michael O'Connor" userId="abc40c58-0181-44d4-b950-eaf1fb4e113e" providerId="ADAL" clId="{D608E0CF-6983-4867-B228-2E2FB89BCEF0}" dt="2021-06-15T13:31:30.109" v="1640" actId="1076"/>
          <ac:picMkLst>
            <pc:docMk/>
            <pc:sldMk cId="3600545128" sldId="399"/>
            <ac:picMk id="3" creationId="{AE25A792-DF23-49EC-9ED6-220D13130F2D}"/>
          </ac:picMkLst>
        </pc:picChg>
      </pc:sldChg>
      <pc:sldChg chg="modSp mod">
        <pc:chgData name="Michael O'Connor" userId="abc40c58-0181-44d4-b950-eaf1fb4e113e" providerId="ADAL" clId="{D608E0CF-6983-4867-B228-2E2FB89BCEF0}" dt="2021-06-09T17:28:11.458" v="270" actId="14100"/>
        <pc:sldMkLst>
          <pc:docMk/>
          <pc:sldMk cId="148382065" sldId="401"/>
        </pc:sldMkLst>
        <pc:spChg chg="mod">
          <ac:chgData name="Michael O'Connor" userId="abc40c58-0181-44d4-b950-eaf1fb4e113e" providerId="ADAL" clId="{D608E0CF-6983-4867-B228-2E2FB89BCEF0}" dt="2021-06-09T17:27:29.330" v="264" actId="1076"/>
          <ac:spMkLst>
            <pc:docMk/>
            <pc:sldMk cId="148382065" sldId="401"/>
            <ac:spMk id="2" creationId="{C90D3B8F-AA66-472D-9FB3-CB03251E2045}"/>
          </ac:spMkLst>
        </pc:spChg>
        <pc:spChg chg="mod">
          <ac:chgData name="Michael O'Connor" userId="abc40c58-0181-44d4-b950-eaf1fb4e113e" providerId="ADAL" clId="{D608E0CF-6983-4867-B228-2E2FB89BCEF0}" dt="2021-06-09T17:28:11.458" v="270" actId="14100"/>
          <ac:spMkLst>
            <pc:docMk/>
            <pc:sldMk cId="148382065" sldId="401"/>
            <ac:spMk id="3" creationId="{9841F197-768E-4EF4-86AB-49DB357B05E6}"/>
          </ac:spMkLst>
        </pc:spChg>
      </pc:sldChg>
      <pc:sldChg chg="modSp mod">
        <pc:chgData name="Michael O'Connor" userId="abc40c58-0181-44d4-b950-eaf1fb4e113e" providerId="ADAL" clId="{D608E0CF-6983-4867-B228-2E2FB89BCEF0}" dt="2021-06-15T13:31:40.397" v="1641" actId="1076"/>
        <pc:sldMkLst>
          <pc:docMk/>
          <pc:sldMk cId="879553128" sldId="402"/>
        </pc:sldMkLst>
        <pc:picChg chg="mod">
          <ac:chgData name="Michael O'Connor" userId="abc40c58-0181-44d4-b950-eaf1fb4e113e" providerId="ADAL" clId="{D608E0CF-6983-4867-B228-2E2FB89BCEF0}" dt="2021-06-15T13:31:40.397" v="1641" actId="1076"/>
          <ac:picMkLst>
            <pc:docMk/>
            <pc:sldMk cId="879553128" sldId="402"/>
            <ac:picMk id="3" creationId="{4CD7F2E2-A91B-4748-A718-AA5312EB0E37}"/>
          </ac:picMkLst>
        </pc:picChg>
      </pc:sldChg>
      <pc:sldChg chg="modSp mod">
        <pc:chgData name="Michael O'Connor" userId="abc40c58-0181-44d4-b950-eaf1fb4e113e" providerId="ADAL" clId="{D608E0CF-6983-4867-B228-2E2FB89BCEF0}" dt="2021-06-09T17:29:00.155" v="278" actId="255"/>
        <pc:sldMkLst>
          <pc:docMk/>
          <pc:sldMk cId="1568018525" sldId="404"/>
        </pc:sldMkLst>
        <pc:spChg chg="mod">
          <ac:chgData name="Michael O'Connor" userId="abc40c58-0181-44d4-b950-eaf1fb4e113e" providerId="ADAL" clId="{D608E0CF-6983-4867-B228-2E2FB89BCEF0}" dt="2021-06-09T17:29:00.155" v="278" actId="255"/>
          <ac:spMkLst>
            <pc:docMk/>
            <pc:sldMk cId="1568018525" sldId="404"/>
            <ac:spMk id="3" creationId="{DA7CFA8B-4C23-48D3-B67B-FD7B0C6BF4D9}"/>
          </ac:spMkLst>
        </pc:spChg>
      </pc:sldChg>
      <pc:sldChg chg="modSp mod">
        <pc:chgData name="Michael O'Connor" userId="abc40c58-0181-44d4-b950-eaf1fb4e113e" providerId="ADAL" clId="{D608E0CF-6983-4867-B228-2E2FB89BCEF0}" dt="2021-06-15T13:31:56.804" v="1642" actId="1076"/>
        <pc:sldMkLst>
          <pc:docMk/>
          <pc:sldMk cId="3156082832" sldId="405"/>
        </pc:sldMkLst>
        <pc:picChg chg="mod">
          <ac:chgData name="Michael O'Connor" userId="abc40c58-0181-44d4-b950-eaf1fb4e113e" providerId="ADAL" clId="{D608E0CF-6983-4867-B228-2E2FB89BCEF0}" dt="2021-06-15T13:31:56.804" v="1642" actId="1076"/>
          <ac:picMkLst>
            <pc:docMk/>
            <pc:sldMk cId="3156082832" sldId="405"/>
            <ac:picMk id="3" creationId="{5395AF46-DDFA-4D08-BAA6-608D4355D80C}"/>
          </ac:picMkLst>
        </pc:picChg>
      </pc:sldChg>
      <pc:sldChg chg="modSp mod">
        <pc:chgData name="Michael O'Connor" userId="abc40c58-0181-44d4-b950-eaf1fb4e113e" providerId="ADAL" clId="{D608E0CF-6983-4867-B228-2E2FB89BCEF0}" dt="2021-06-15T13:34:36.527" v="1657" actId="1076"/>
        <pc:sldMkLst>
          <pc:docMk/>
          <pc:sldMk cId="881599731" sldId="409"/>
        </pc:sldMkLst>
        <pc:picChg chg="mod">
          <ac:chgData name="Michael O'Connor" userId="abc40c58-0181-44d4-b950-eaf1fb4e113e" providerId="ADAL" clId="{D608E0CF-6983-4867-B228-2E2FB89BCEF0}" dt="2021-06-15T13:34:36.527" v="1657" actId="1076"/>
          <ac:picMkLst>
            <pc:docMk/>
            <pc:sldMk cId="881599731" sldId="409"/>
            <ac:picMk id="3" creationId="{D795AF45-8332-4A83-B1C5-93711A134689}"/>
          </ac:picMkLst>
        </pc:picChg>
      </pc:sldChg>
      <pc:sldChg chg="modSp mod">
        <pc:chgData name="Michael O'Connor" userId="abc40c58-0181-44d4-b950-eaf1fb4e113e" providerId="ADAL" clId="{D608E0CF-6983-4867-B228-2E2FB89BCEF0}" dt="2021-06-09T17:56:00.185" v="1197" actId="255"/>
        <pc:sldMkLst>
          <pc:docMk/>
          <pc:sldMk cId="1890591032" sldId="411"/>
        </pc:sldMkLst>
        <pc:spChg chg="mod">
          <ac:chgData name="Michael O'Connor" userId="abc40c58-0181-44d4-b950-eaf1fb4e113e" providerId="ADAL" clId="{D608E0CF-6983-4867-B228-2E2FB89BCEF0}" dt="2021-06-09T17:56:00.185" v="1197" actId="255"/>
          <ac:spMkLst>
            <pc:docMk/>
            <pc:sldMk cId="1890591032" sldId="411"/>
            <ac:spMk id="3" creationId="{B08FA0C7-E4CA-45E2-8F03-CF548F010C58}"/>
          </ac:spMkLst>
        </pc:spChg>
      </pc:sldChg>
      <pc:sldChg chg="modSp mod">
        <pc:chgData name="Michael O'Connor" userId="abc40c58-0181-44d4-b950-eaf1fb4e113e" providerId="ADAL" clId="{D608E0CF-6983-4867-B228-2E2FB89BCEF0}" dt="2021-06-15T13:34:52.189" v="1661" actId="1035"/>
        <pc:sldMkLst>
          <pc:docMk/>
          <pc:sldMk cId="3751014705" sldId="412"/>
        </pc:sldMkLst>
        <pc:picChg chg="mod">
          <ac:chgData name="Michael O'Connor" userId="abc40c58-0181-44d4-b950-eaf1fb4e113e" providerId="ADAL" clId="{D608E0CF-6983-4867-B228-2E2FB89BCEF0}" dt="2021-06-15T13:34:52.189" v="1661" actId="1035"/>
          <ac:picMkLst>
            <pc:docMk/>
            <pc:sldMk cId="3751014705" sldId="412"/>
            <ac:picMk id="5" creationId="{30D8CFD5-DA18-4730-9D80-6534C124529F}"/>
          </ac:picMkLst>
        </pc:picChg>
      </pc:sldChg>
      <pc:sldChg chg="modSp mod">
        <pc:chgData name="Michael O'Connor" userId="abc40c58-0181-44d4-b950-eaf1fb4e113e" providerId="ADAL" clId="{D608E0CF-6983-4867-B228-2E2FB89BCEF0}" dt="2021-06-09T17:56:37.043" v="1226" actId="255"/>
        <pc:sldMkLst>
          <pc:docMk/>
          <pc:sldMk cId="3780978477" sldId="414"/>
        </pc:sldMkLst>
        <pc:spChg chg="mod">
          <ac:chgData name="Michael O'Connor" userId="abc40c58-0181-44d4-b950-eaf1fb4e113e" providerId="ADAL" clId="{D608E0CF-6983-4867-B228-2E2FB89BCEF0}" dt="2021-06-09T17:56:37.043" v="1226" actId="255"/>
          <ac:spMkLst>
            <pc:docMk/>
            <pc:sldMk cId="3780978477" sldId="414"/>
            <ac:spMk id="3" creationId="{690AD631-4912-4F2B-B5D3-6C467B63DBAE}"/>
          </ac:spMkLst>
        </pc:spChg>
      </pc:sldChg>
      <pc:sldChg chg="modSp mod">
        <pc:chgData name="Michael O'Connor" userId="abc40c58-0181-44d4-b950-eaf1fb4e113e" providerId="ADAL" clId="{D608E0CF-6983-4867-B228-2E2FB89BCEF0}" dt="2021-06-21T19:11:55.730" v="1693" actId="14100"/>
        <pc:sldMkLst>
          <pc:docMk/>
          <pc:sldMk cId="2028126292" sldId="415"/>
        </pc:sldMkLst>
        <pc:spChg chg="mod">
          <ac:chgData name="Michael O'Connor" userId="abc40c58-0181-44d4-b950-eaf1fb4e113e" providerId="ADAL" clId="{D608E0CF-6983-4867-B228-2E2FB89BCEF0}" dt="2021-06-09T17:25:39.359" v="240" actId="1037"/>
          <ac:spMkLst>
            <pc:docMk/>
            <pc:sldMk cId="2028126292" sldId="415"/>
            <ac:spMk id="2" creationId="{18715FD4-B0B7-4064-A9C2-6A09DD676C4A}"/>
          </ac:spMkLst>
        </pc:spChg>
        <pc:picChg chg="mod">
          <ac:chgData name="Michael O'Connor" userId="abc40c58-0181-44d4-b950-eaf1fb4e113e" providerId="ADAL" clId="{D608E0CF-6983-4867-B228-2E2FB89BCEF0}" dt="2021-06-21T19:11:55.730" v="1693" actId="14100"/>
          <ac:picMkLst>
            <pc:docMk/>
            <pc:sldMk cId="2028126292" sldId="415"/>
            <ac:picMk id="5" creationId="{39993458-6550-4E1C-BCDD-53DC84EAC417}"/>
          </ac:picMkLst>
        </pc:picChg>
      </pc:sldChg>
      <pc:sldChg chg="modSp mod">
        <pc:chgData name="Michael O'Connor" userId="abc40c58-0181-44d4-b950-eaf1fb4e113e" providerId="ADAL" clId="{D608E0CF-6983-4867-B228-2E2FB89BCEF0}" dt="2021-06-21T19:12:08.490" v="1695" actId="14100"/>
        <pc:sldMkLst>
          <pc:docMk/>
          <pc:sldMk cId="2247302064" sldId="416"/>
        </pc:sldMkLst>
        <pc:spChg chg="mod">
          <ac:chgData name="Michael O'Connor" userId="abc40c58-0181-44d4-b950-eaf1fb4e113e" providerId="ADAL" clId="{D608E0CF-6983-4867-B228-2E2FB89BCEF0}" dt="2021-06-09T17:25:50.368" v="242" actId="1076"/>
          <ac:spMkLst>
            <pc:docMk/>
            <pc:sldMk cId="2247302064" sldId="416"/>
            <ac:spMk id="2" creationId="{31F139FF-7541-49DB-A1CF-3A24922475A4}"/>
          </ac:spMkLst>
        </pc:spChg>
        <pc:picChg chg="mod">
          <ac:chgData name="Michael O'Connor" userId="abc40c58-0181-44d4-b950-eaf1fb4e113e" providerId="ADAL" clId="{D608E0CF-6983-4867-B228-2E2FB89BCEF0}" dt="2021-06-21T19:12:08.490" v="1695" actId="14100"/>
          <ac:picMkLst>
            <pc:docMk/>
            <pc:sldMk cId="2247302064" sldId="416"/>
            <ac:picMk id="5" creationId="{24A0F7D7-5BE8-4610-BCDB-8F265BF388A6}"/>
          </ac:picMkLst>
        </pc:picChg>
      </pc:sldChg>
      <pc:sldChg chg="modSp mod">
        <pc:chgData name="Michael O'Connor" userId="abc40c58-0181-44d4-b950-eaf1fb4e113e" providerId="ADAL" clId="{D608E0CF-6983-4867-B228-2E2FB89BCEF0}" dt="2021-06-21T19:12:19.313" v="1698" actId="1076"/>
        <pc:sldMkLst>
          <pc:docMk/>
          <pc:sldMk cId="4251302990" sldId="417"/>
        </pc:sldMkLst>
        <pc:spChg chg="mod">
          <ac:chgData name="Michael O'Connor" userId="abc40c58-0181-44d4-b950-eaf1fb4e113e" providerId="ADAL" clId="{D608E0CF-6983-4867-B228-2E2FB89BCEF0}" dt="2021-06-09T17:25:58.168" v="244" actId="1076"/>
          <ac:spMkLst>
            <pc:docMk/>
            <pc:sldMk cId="4251302990" sldId="417"/>
            <ac:spMk id="2" creationId="{F56CC1D0-5374-4964-80C2-64F2DAA69932}"/>
          </ac:spMkLst>
        </pc:spChg>
        <pc:picChg chg="mod">
          <ac:chgData name="Michael O'Connor" userId="abc40c58-0181-44d4-b950-eaf1fb4e113e" providerId="ADAL" clId="{D608E0CF-6983-4867-B228-2E2FB89BCEF0}" dt="2021-06-21T19:12:19.313" v="1698" actId="1076"/>
          <ac:picMkLst>
            <pc:docMk/>
            <pc:sldMk cId="4251302990" sldId="417"/>
            <ac:picMk id="5" creationId="{DA505886-8F59-4EEF-9FDA-109DA1D2CF42}"/>
          </ac:picMkLst>
        </pc:picChg>
      </pc:sldChg>
      <pc:sldChg chg="modSp mod">
        <pc:chgData name="Michael O'Connor" userId="abc40c58-0181-44d4-b950-eaf1fb4e113e" providerId="ADAL" clId="{D608E0CF-6983-4867-B228-2E2FB89BCEF0}" dt="2021-06-21T19:12:29.555" v="1700" actId="14100"/>
        <pc:sldMkLst>
          <pc:docMk/>
          <pc:sldMk cId="4176436274" sldId="418"/>
        </pc:sldMkLst>
        <pc:spChg chg="mod">
          <ac:chgData name="Michael O'Connor" userId="abc40c58-0181-44d4-b950-eaf1fb4e113e" providerId="ADAL" clId="{D608E0CF-6983-4867-B228-2E2FB89BCEF0}" dt="2021-06-09T17:26:36.737" v="253" actId="1076"/>
          <ac:spMkLst>
            <pc:docMk/>
            <pc:sldMk cId="4176436274" sldId="418"/>
            <ac:spMk id="2" creationId="{8ED428EC-D134-4C88-A95C-EBBCD1FEC1AF}"/>
          </ac:spMkLst>
        </pc:spChg>
        <pc:picChg chg="mod">
          <ac:chgData name="Michael O'Connor" userId="abc40c58-0181-44d4-b950-eaf1fb4e113e" providerId="ADAL" clId="{D608E0CF-6983-4867-B228-2E2FB89BCEF0}" dt="2021-06-21T19:12:29.555" v="1700" actId="14100"/>
          <ac:picMkLst>
            <pc:docMk/>
            <pc:sldMk cId="4176436274" sldId="418"/>
            <ac:picMk id="5" creationId="{02B15665-1455-41B4-BAE6-AFA3D20A2737}"/>
          </ac:picMkLst>
        </pc:picChg>
      </pc:sldChg>
      <pc:sldChg chg="modSp mod">
        <pc:chgData name="Michael O'Connor" userId="abc40c58-0181-44d4-b950-eaf1fb4e113e" providerId="ADAL" clId="{D608E0CF-6983-4867-B228-2E2FB89BCEF0}" dt="2021-06-21T19:12:38.958" v="1702" actId="14100"/>
        <pc:sldMkLst>
          <pc:docMk/>
          <pc:sldMk cId="2429131999" sldId="419"/>
        </pc:sldMkLst>
        <pc:spChg chg="mod">
          <ac:chgData name="Michael O'Connor" userId="abc40c58-0181-44d4-b950-eaf1fb4e113e" providerId="ADAL" clId="{D608E0CF-6983-4867-B228-2E2FB89BCEF0}" dt="2021-06-09T17:26:46.184" v="255" actId="1076"/>
          <ac:spMkLst>
            <pc:docMk/>
            <pc:sldMk cId="2429131999" sldId="419"/>
            <ac:spMk id="2" creationId="{0E45588F-F7FA-46B6-BAAA-2B4FF6AECB14}"/>
          </ac:spMkLst>
        </pc:spChg>
        <pc:picChg chg="mod">
          <ac:chgData name="Michael O'Connor" userId="abc40c58-0181-44d4-b950-eaf1fb4e113e" providerId="ADAL" clId="{D608E0CF-6983-4867-B228-2E2FB89BCEF0}" dt="2021-06-21T19:12:38.958" v="1702" actId="14100"/>
          <ac:picMkLst>
            <pc:docMk/>
            <pc:sldMk cId="2429131999" sldId="419"/>
            <ac:picMk id="5" creationId="{5AE2D775-AB91-495A-891E-74748E16CCEB}"/>
          </ac:picMkLst>
        </pc:picChg>
      </pc:sldChg>
      <pc:sldChg chg="modSp mod">
        <pc:chgData name="Michael O'Connor" userId="abc40c58-0181-44d4-b950-eaf1fb4e113e" providerId="ADAL" clId="{D608E0CF-6983-4867-B228-2E2FB89BCEF0}" dt="2021-06-21T19:12:48.780" v="1704" actId="14100"/>
        <pc:sldMkLst>
          <pc:docMk/>
          <pc:sldMk cId="3269190581" sldId="420"/>
        </pc:sldMkLst>
        <pc:spChg chg="mod">
          <ac:chgData name="Michael O'Connor" userId="abc40c58-0181-44d4-b950-eaf1fb4e113e" providerId="ADAL" clId="{D608E0CF-6983-4867-B228-2E2FB89BCEF0}" dt="2021-06-09T17:26:54.473" v="257" actId="1076"/>
          <ac:spMkLst>
            <pc:docMk/>
            <pc:sldMk cId="3269190581" sldId="420"/>
            <ac:spMk id="2" creationId="{6E69018E-54F3-4AD0-BF86-7FFB427B136A}"/>
          </ac:spMkLst>
        </pc:spChg>
        <pc:picChg chg="mod">
          <ac:chgData name="Michael O'Connor" userId="abc40c58-0181-44d4-b950-eaf1fb4e113e" providerId="ADAL" clId="{D608E0CF-6983-4867-B228-2E2FB89BCEF0}" dt="2021-06-21T19:12:48.780" v="1704" actId="14100"/>
          <ac:picMkLst>
            <pc:docMk/>
            <pc:sldMk cId="3269190581" sldId="420"/>
            <ac:picMk id="5" creationId="{A9BBCE1E-D8F2-4E73-B7E7-9930FF14D195}"/>
          </ac:picMkLst>
        </pc:picChg>
      </pc:sldChg>
      <pc:sldChg chg="modSp mod">
        <pc:chgData name="Michael O'Connor" userId="abc40c58-0181-44d4-b950-eaf1fb4e113e" providerId="ADAL" clId="{D608E0CF-6983-4867-B228-2E2FB89BCEF0}" dt="2021-06-21T19:12:57.974" v="1706" actId="14100"/>
        <pc:sldMkLst>
          <pc:docMk/>
          <pc:sldMk cId="1011672611" sldId="421"/>
        </pc:sldMkLst>
        <pc:spChg chg="mod">
          <ac:chgData name="Michael O'Connor" userId="abc40c58-0181-44d4-b950-eaf1fb4e113e" providerId="ADAL" clId="{D608E0CF-6983-4867-B228-2E2FB89BCEF0}" dt="2021-06-09T17:27:02.241" v="259" actId="1076"/>
          <ac:spMkLst>
            <pc:docMk/>
            <pc:sldMk cId="1011672611" sldId="421"/>
            <ac:spMk id="2" creationId="{F06C88EA-369D-4353-A93E-F392125B1EFB}"/>
          </ac:spMkLst>
        </pc:spChg>
        <pc:picChg chg="mod">
          <ac:chgData name="Michael O'Connor" userId="abc40c58-0181-44d4-b950-eaf1fb4e113e" providerId="ADAL" clId="{D608E0CF-6983-4867-B228-2E2FB89BCEF0}" dt="2021-06-21T19:12:57.974" v="1706" actId="14100"/>
          <ac:picMkLst>
            <pc:docMk/>
            <pc:sldMk cId="1011672611" sldId="421"/>
            <ac:picMk id="5" creationId="{6A345D69-9C8A-486E-86F5-F7AB84905856}"/>
          </ac:picMkLst>
        </pc:picChg>
      </pc:sldChg>
      <pc:sldChg chg="modSp mod">
        <pc:chgData name="Michael O'Connor" userId="abc40c58-0181-44d4-b950-eaf1fb4e113e" providerId="ADAL" clId="{D608E0CF-6983-4867-B228-2E2FB89BCEF0}" dt="2021-06-21T19:13:09.194" v="1708" actId="14100"/>
        <pc:sldMkLst>
          <pc:docMk/>
          <pc:sldMk cId="4261127158" sldId="422"/>
        </pc:sldMkLst>
        <pc:spChg chg="mod">
          <ac:chgData name="Michael O'Connor" userId="abc40c58-0181-44d4-b950-eaf1fb4e113e" providerId="ADAL" clId="{D608E0CF-6983-4867-B228-2E2FB89BCEF0}" dt="2021-06-09T17:28:29.224" v="272" actId="1076"/>
          <ac:spMkLst>
            <pc:docMk/>
            <pc:sldMk cId="4261127158" sldId="422"/>
            <ac:spMk id="2" creationId="{D397F884-A4AE-4232-A049-F6F3039DF3F0}"/>
          </ac:spMkLst>
        </pc:spChg>
        <pc:picChg chg="mod">
          <ac:chgData name="Michael O'Connor" userId="abc40c58-0181-44d4-b950-eaf1fb4e113e" providerId="ADAL" clId="{D608E0CF-6983-4867-B228-2E2FB89BCEF0}" dt="2021-06-21T19:13:09.194" v="1708" actId="14100"/>
          <ac:picMkLst>
            <pc:docMk/>
            <pc:sldMk cId="4261127158" sldId="422"/>
            <ac:picMk id="5" creationId="{1450D981-CBEA-458D-94F1-06DD953C3546}"/>
          </ac:picMkLst>
        </pc:picChg>
      </pc:sldChg>
      <pc:sldChg chg="modSp mod">
        <pc:chgData name="Michael O'Connor" userId="abc40c58-0181-44d4-b950-eaf1fb4e113e" providerId="ADAL" clId="{D608E0CF-6983-4867-B228-2E2FB89BCEF0}" dt="2021-06-21T19:13:17.916" v="1710" actId="14100"/>
        <pc:sldMkLst>
          <pc:docMk/>
          <pc:sldMk cId="3783742290" sldId="423"/>
        </pc:sldMkLst>
        <pc:spChg chg="mod">
          <ac:chgData name="Michael O'Connor" userId="abc40c58-0181-44d4-b950-eaf1fb4e113e" providerId="ADAL" clId="{D608E0CF-6983-4867-B228-2E2FB89BCEF0}" dt="2021-06-09T17:28:36.625" v="274" actId="1076"/>
          <ac:spMkLst>
            <pc:docMk/>
            <pc:sldMk cId="3783742290" sldId="423"/>
            <ac:spMk id="2" creationId="{3874C161-38F8-4D9F-A2D6-474AC0780C0D}"/>
          </ac:spMkLst>
        </pc:spChg>
        <pc:picChg chg="mod">
          <ac:chgData name="Michael O'Connor" userId="abc40c58-0181-44d4-b950-eaf1fb4e113e" providerId="ADAL" clId="{D608E0CF-6983-4867-B228-2E2FB89BCEF0}" dt="2021-06-21T19:13:17.916" v="1710" actId="14100"/>
          <ac:picMkLst>
            <pc:docMk/>
            <pc:sldMk cId="3783742290" sldId="423"/>
            <ac:picMk id="5" creationId="{FEBFAC47-DC1B-4384-81D4-F82E203BAAA8}"/>
          </ac:picMkLst>
        </pc:picChg>
      </pc:sldChg>
      <pc:sldChg chg="modSp mod">
        <pc:chgData name="Michael O'Connor" userId="abc40c58-0181-44d4-b950-eaf1fb4e113e" providerId="ADAL" clId="{D608E0CF-6983-4867-B228-2E2FB89BCEF0}" dt="2021-06-21T19:13:28.742" v="1712" actId="14100"/>
        <pc:sldMkLst>
          <pc:docMk/>
          <pc:sldMk cId="3789658579" sldId="424"/>
        </pc:sldMkLst>
        <pc:spChg chg="mod">
          <ac:chgData name="Michael O'Connor" userId="abc40c58-0181-44d4-b950-eaf1fb4e113e" providerId="ADAL" clId="{D608E0CF-6983-4867-B228-2E2FB89BCEF0}" dt="2021-06-09T17:28:47.193" v="276" actId="1076"/>
          <ac:spMkLst>
            <pc:docMk/>
            <pc:sldMk cId="3789658579" sldId="424"/>
            <ac:spMk id="2" creationId="{636DDB43-CFF9-4503-A384-EDC7E43CD33C}"/>
          </ac:spMkLst>
        </pc:spChg>
        <pc:picChg chg="mod">
          <ac:chgData name="Michael O'Connor" userId="abc40c58-0181-44d4-b950-eaf1fb4e113e" providerId="ADAL" clId="{D608E0CF-6983-4867-B228-2E2FB89BCEF0}" dt="2021-06-21T19:13:28.742" v="1712" actId="14100"/>
          <ac:picMkLst>
            <pc:docMk/>
            <pc:sldMk cId="3789658579" sldId="424"/>
            <ac:picMk id="5" creationId="{5ED23A68-A4A4-4B20-8A00-838BD11D6E62}"/>
          </ac:picMkLst>
        </pc:picChg>
      </pc:sldChg>
      <pc:sldChg chg="modSp mod">
        <pc:chgData name="Michael O'Connor" userId="abc40c58-0181-44d4-b950-eaf1fb4e113e" providerId="ADAL" clId="{D608E0CF-6983-4867-B228-2E2FB89BCEF0}" dt="2021-06-21T19:13:40.021" v="1714" actId="14100"/>
        <pc:sldMkLst>
          <pc:docMk/>
          <pc:sldMk cId="362380021" sldId="425"/>
        </pc:sldMkLst>
        <pc:spChg chg="mod">
          <ac:chgData name="Michael O'Connor" userId="abc40c58-0181-44d4-b950-eaf1fb4e113e" providerId="ADAL" clId="{D608E0CF-6983-4867-B228-2E2FB89BCEF0}" dt="2021-06-09T17:29:10.713" v="280" actId="1076"/>
          <ac:spMkLst>
            <pc:docMk/>
            <pc:sldMk cId="362380021" sldId="425"/>
            <ac:spMk id="2" creationId="{C5E2131B-4342-4606-A552-BFD92FF67DCA}"/>
          </ac:spMkLst>
        </pc:spChg>
        <pc:picChg chg="mod">
          <ac:chgData name="Michael O'Connor" userId="abc40c58-0181-44d4-b950-eaf1fb4e113e" providerId="ADAL" clId="{D608E0CF-6983-4867-B228-2E2FB89BCEF0}" dt="2021-06-21T19:13:40.021" v="1714" actId="14100"/>
          <ac:picMkLst>
            <pc:docMk/>
            <pc:sldMk cId="362380021" sldId="425"/>
            <ac:picMk id="5" creationId="{5457319F-2109-4211-A313-6ECE14A1FBBC}"/>
          </ac:picMkLst>
        </pc:picChg>
      </pc:sldChg>
      <pc:sldChg chg="modSp mod">
        <pc:chgData name="Michael O'Connor" userId="abc40c58-0181-44d4-b950-eaf1fb4e113e" providerId="ADAL" clId="{D608E0CF-6983-4867-B228-2E2FB89BCEF0}" dt="2021-06-21T19:13:48.215" v="1716" actId="14100"/>
        <pc:sldMkLst>
          <pc:docMk/>
          <pc:sldMk cId="3754396319" sldId="426"/>
        </pc:sldMkLst>
        <pc:spChg chg="mod">
          <ac:chgData name="Michael O'Connor" userId="abc40c58-0181-44d4-b950-eaf1fb4e113e" providerId="ADAL" clId="{D608E0CF-6983-4867-B228-2E2FB89BCEF0}" dt="2021-06-09T17:30:34.801" v="282" actId="1076"/>
          <ac:spMkLst>
            <pc:docMk/>
            <pc:sldMk cId="3754396319" sldId="426"/>
            <ac:spMk id="2" creationId="{3E6BD2A8-590D-4049-BF56-73488704E80D}"/>
          </ac:spMkLst>
        </pc:spChg>
        <pc:picChg chg="mod">
          <ac:chgData name="Michael O'Connor" userId="abc40c58-0181-44d4-b950-eaf1fb4e113e" providerId="ADAL" clId="{D608E0CF-6983-4867-B228-2E2FB89BCEF0}" dt="2021-06-21T19:13:48.215" v="1716" actId="14100"/>
          <ac:picMkLst>
            <pc:docMk/>
            <pc:sldMk cId="3754396319" sldId="426"/>
            <ac:picMk id="5" creationId="{1B7CEF3C-4464-439A-B551-29F23AC412AA}"/>
          </ac:picMkLst>
        </pc:picChg>
      </pc:sldChg>
      <pc:sldChg chg="modSp mod">
        <pc:chgData name="Michael O'Connor" userId="abc40c58-0181-44d4-b950-eaf1fb4e113e" providerId="ADAL" clId="{D608E0CF-6983-4867-B228-2E2FB89BCEF0}" dt="2021-06-21T19:14:01.955" v="1718" actId="14100"/>
        <pc:sldMkLst>
          <pc:docMk/>
          <pc:sldMk cId="242645135" sldId="427"/>
        </pc:sldMkLst>
        <pc:spChg chg="mod">
          <ac:chgData name="Michael O'Connor" userId="abc40c58-0181-44d4-b950-eaf1fb4e113e" providerId="ADAL" clId="{D608E0CF-6983-4867-B228-2E2FB89BCEF0}" dt="2021-06-09T17:31:02.760" v="352" actId="1076"/>
          <ac:spMkLst>
            <pc:docMk/>
            <pc:sldMk cId="242645135" sldId="427"/>
            <ac:spMk id="2" creationId="{40389CD9-0FBD-4C1B-96F0-46D0536EAF4C}"/>
          </ac:spMkLst>
        </pc:spChg>
        <pc:picChg chg="mod">
          <ac:chgData name="Michael O'Connor" userId="abc40c58-0181-44d4-b950-eaf1fb4e113e" providerId="ADAL" clId="{D608E0CF-6983-4867-B228-2E2FB89BCEF0}" dt="2021-06-21T19:14:01.955" v="1718" actId="14100"/>
          <ac:picMkLst>
            <pc:docMk/>
            <pc:sldMk cId="242645135" sldId="427"/>
            <ac:picMk id="5" creationId="{6B6E5BFA-0532-4825-8902-13C474A8B897}"/>
          </ac:picMkLst>
        </pc:picChg>
      </pc:sldChg>
      <pc:sldChg chg="modSp mod">
        <pc:chgData name="Michael O'Connor" userId="abc40c58-0181-44d4-b950-eaf1fb4e113e" providerId="ADAL" clId="{D608E0CF-6983-4867-B228-2E2FB89BCEF0}" dt="2021-06-21T19:14:28.183" v="1722" actId="14100"/>
        <pc:sldMkLst>
          <pc:docMk/>
          <pc:sldMk cId="1969414698" sldId="428"/>
        </pc:sldMkLst>
        <pc:spChg chg="mod">
          <ac:chgData name="Michael O'Connor" userId="abc40c58-0181-44d4-b950-eaf1fb4e113e" providerId="ADAL" clId="{D608E0CF-6983-4867-B228-2E2FB89BCEF0}" dt="2021-06-09T17:34:32.552" v="574" actId="1076"/>
          <ac:spMkLst>
            <pc:docMk/>
            <pc:sldMk cId="1969414698" sldId="428"/>
            <ac:spMk id="2" creationId="{4F7D1567-A7E0-4ED3-ABD1-5F24771E66BF}"/>
          </ac:spMkLst>
        </pc:spChg>
        <pc:picChg chg="mod">
          <ac:chgData name="Michael O'Connor" userId="abc40c58-0181-44d4-b950-eaf1fb4e113e" providerId="ADAL" clId="{D608E0CF-6983-4867-B228-2E2FB89BCEF0}" dt="2021-06-21T19:14:28.183" v="1722" actId="14100"/>
          <ac:picMkLst>
            <pc:docMk/>
            <pc:sldMk cId="1969414698" sldId="428"/>
            <ac:picMk id="5" creationId="{2D36FE6C-1131-4BFA-A013-22BB3BDFCE90}"/>
          </ac:picMkLst>
        </pc:picChg>
      </pc:sldChg>
      <pc:sldChg chg="modSp mod">
        <pc:chgData name="Michael O'Connor" userId="abc40c58-0181-44d4-b950-eaf1fb4e113e" providerId="ADAL" clId="{D608E0CF-6983-4867-B228-2E2FB89BCEF0}" dt="2021-06-21T19:14:36.634" v="1724" actId="14100"/>
        <pc:sldMkLst>
          <pc:docMk/>
          <pc:sldMk cId="3313493835" sldId="429"/>
        </pc:sldMkLst>
        <pc:spChg chg="mod">
          <ac:chgData name="Michael O'Connor" userId="abc40c58-0181-44d4-b950-eaf1fb4e113e" providerId="ADAL" clId="{D608E0CF-6983-4867-B228-2E2FB89BCEF0}" dt="2021-06-09T17:34:41.400" v="576" actId="1076"/>
          <ac:spMkLst>
            <pc:docMk/>
            <pc:sldMk cId="3313493835" sldId="429"/>
            <ac:spMk id="2" creationId="{8E39D548-AB3D-45AD-A080-FADC20552205}"/>
          </ac:spMkLst>
        </pc:spChg>
        <pc:picChg chg="mod">
          <ac:chgData name="Michael O'Connor" userId="abc40c58-0181-44d4-b950-eaf1fb4e113e" providerId="ADAL" clId="{D608E0CF-6983-4867-B228-2E2FB89BCEF0}" dt="2021-06-21T19:14:36.634" v="1724" actId="14100"/>
          <ac:picMkLst>
            <pc:docMk/>
            <pc:sldMk cId="3313493835" sldId="429"/>
            <ac:picMk id="5" creationId="{5AEC57C7-B17D-4C85-997F-28B2881C418C}"/>
          </ac:picMkLst>
        </pc:picChg>
      </pc:sldChg>
      <pc:sldChg chg="modSp mod">
        <pc:chgData name="Michael O'Connor" userId="abc40c58-0181-44d4-b950-eaf1fb4e113e" providerId="ADAL" clId="{D608E0CF-6983-4867-B228-2E2FB89BCEF0}" dt="2021-06-21T19:14:49.156" v="1726" actId="14100"/>
        <pc:sldMkLst>
          <pc:docMk/>
          <pc:sldMk cId="1271396145" sldId="430"/>
        </pc:sldMkLst>
        <pc:spChg chg="mod">
          <ac:chgData name="Michael O'Connor" userId="abc40c58-0181-44d4-b950-eaf1fb4e113e" providerId="ADAL" clId="{D608E0CF-6983-4867-B228-2E2FB89BCEF0}" dt="2021-06-09T17:34:50.561" v="578" actId="1076"/>
          <ac:spMkLst>
            <pc:docMk/>
            <pc:sldMk cId="1271396145" sldId="430"/>
            <ac:spMk id="2" creationId="{C2CB1295-7B67-403B-8B39-51183D4EB782}"/>
          </ac:spMkLst>
        </pc:spChg>
        <pc:picChg chg="mod">
          <ac:chgData name="Michael O'Connor" userId="abc40c58-0181-44d4-b950-eaf1fb4e113e" providerId="ADAL" clId="{D608E0CF-6983-4867-B228-2E2FB89BCEF0}" dt="2021-06-21T19:14:49.156" v="1726" actId="14100"/>
          <ac:picMkLst>
            <pc:docMk/>
            <pc:sldMk cId="1271396145" sldId="430"/>
            <ac:picMk id="5" creationId="{0C25F885-997C-4370-9976-F3B36CBAF4DD}"/>
          </ac:picMkLst>
        </pc:picChg>
      </pc:sldChg>
      <pc:sldChg chg="modSp mod">
        <pc:chgData name="Michael O'Connor" userId="abc40c58-0181-44d4-b950-eaf1fb4e113e" providerId="ADAL" clId="{D608E0CF-6983-4867-B228-2E2FB89BCEF0}" dt="2021-06-21T19:15:00.606" v="1728" actId="14100"/>
        <pc:sldMkLst>
          <pc:docMk/>
          <pc:sldMk cId="861345629" sldId="431"/>
        </pc:sldMkLst>
        <pc:spChg chg="mod">
          <ac:chgData name="Michael O'Connor" userId="abc40c58-0181-44d4-b950-eaf1fb4e113e" providerId="ADAL" clId="{D608E0CF-6983-4867-B228-2E2FB89BCEF0}" dt="2021-06-09T17:35:41.560" v="586" actId="1076"/>
          <ac:spMkLst>
            <pc:docMk/>
            <pc:sldMk cId="861345629" sldId="431"/>
            <ac:spMk id="2" creationId="{B3C96D1B-E9AD-4AB0-BB04-5BF570D75F0A}"/>
          </ac:spMkLst>
        </pc:spChg>
        <pc:picChg chg="mod">
          <ac:chgData name="Michael O'Connor" userId="abc40c58-0181-44d4-b950-eaf1fb4e113e" providerId="ADAL" clId="{D608E0CF-6983-4867-B228-2E2FB89BCEF0}" dt="2021-06-21T19:15:00.606" v="1728" actId="14100"/>
          <ac:picMkLst>
            <pc:docMk/>
            <pc:sldMk cId="861345629" sldId="431"/>
            <ac:picMk id="5" creationId="{AF2EC10B-D936-48C8-9065-BDA179C651C7}"/>
          </ac:picMkLst>
        </pc:picChg>
      </pc:sldChg>
      <pc:sldChg chg="modSp mod">
        <pc:chgData name="Michael O'Connor" userId="abc40c58-0181-44d4-b950-eaf1fb4e113e" providerId="ADAL" clId="{D608E0CF-6983-4867-B228-2E2FB89BCEF0}" dt="2021-06-21T19:15:17.510" v="1730" actId="14100"/>
        <pc:sldMkLst>
          <pc:docMk/>
          <pc:sldMk cId="1317780966" sldId="432"/>
        </pc:sldMkLst>
        <pc:spChg chg="mod">
          <ac:chgData name="Michael O'Connor" userId="abc40c58-0181-44d4-b950-eaf1fb4e113e" providerId="ADAL" clId="{D608E0CF-6983-4867-B228-2E2FB89BCEF0}" dt="2021-06-09T17:54:36.871" v="1131" actId="1076"/>
          <ac:spMkLst>
            <pc:docMk/>
            <pc:sldMk cId="1317780966" sldId="432"/>
            <ac:spMk id="2" creationId="{71E01AFE-43D5-4344-A071-1B0E4EA975DA}"/>
          </ac:spMkLst>
        </pc:spChg>
        <pc:picChg chg="mod">
          <ac:chgData name="Michael O'Connor" userId="abc40c58-0181-44d4-b950-eaf1fb4e113e" providerId="ADAL" clId="{D608E0CF-6983-4867-B228-2E2FB89BCEF0}" dt="2021-06-21T19:15:17.510" v="1730" actId="14100"/>
          <ac:picMkLst>
            <pc:docMk/>
            <pc:sldMk cId="1317780966" sldId="432"/>
            <ac:picMk id="5" creationId="{F32C3695-1DF5-4E48-9D82-A4320EDE45EA}"/>
          </ac:picMkLst>
        </pc:picChg>
      </pc:sldChg>
      <pc:sldChg chg="modSp mod">
        <pc:chgData name="Michael O'Connor" userId="abc40c58-0181-44d4-b950-eaf1fb4e113e" providerId="ADAL" clId="{D608E0CF-6983-4867-B228-2E2FB89BCEF0}" dt="2021-06-21T19:15:27.478" v="1733" actId="14100"/>
        <pc:sldMkLst>
          <pc:docMk/>
          <pc:sldMk cId="2317067603" sldId="433"/>
        </pc:sldMkLst>
        <pc:spChg chg="mod">
          <ac:chgData name="Michael O'Connor" userId="abc40c58-0181-44d4-b950-eaf1fb4e113e" providerId="ADAL" clId="{D608E0CF-6983-4867-B228-2E2FB89BCEF0}" dt="2021-06-09T17:55:06.767" v="1148" actId="1076"/>
          <ac:spMkLst>
            <pc:docMk/>
            <pc:sldMk cId="2317067603" sldId="433"/>
            <ac:spMk id="2" creationId="{34CE2E50-C79F-4C47-8212-EFEE6DB05073}"/>
          </ac:spMkLst>
        </pc:spChg>
        <pc:picChg chg="mod">
          <ac:chgData name="Michael O'Connor" userId="abc40c58-0181-44d4-b950-eaf1fb4e113e" providerId="ADAL" clId="{D608E0CF-6983-4867-B228-2E2FB89BCEF0}" dt="2021-06-21T19:15:27.478" v="1733" actId="14100"/>
          <ac:picMkLst>
            <pc:docMk/>
            <pc:sldMk cId="2317067603" sldId="433"/>
            <ac:picMk id="4" creationId="{2B4AF7C1-4D2D-4985-BDE0-454FEB6F53AB}"/>
          </ac:picMkLst>
        </pc:picChg>
      </pc:sldChg>
      <pc:sldChg chg="modSp mod">
        <pc:chgData name="Michael O'Connor" userId="abc40c58-0181-44d4-b950-eaf1fb4e113e" providerId="ADAL" clId="{D608E0CF-6983-4867-B228-2E2FB89BCEF0}" dt="2021-06-21T19:15:37.170" v="1735" actId="14100"/>
        <pc:sldMkLst>
          <pc:docMk/>
          <pc:sldMk cId="3806635260" sldId="434"/>
        </pc:sldMkLst>
        <pc:spChg chg="mod">
          <ac:chgData name="Michael O'Connor" userId="abc40c58-0181-44d4-b950-eaf1fb4e113e" providerId="ADAL" clId="{D608E0CF-6983-4867-B228-2E2FB89BCEF0}" dt="2021-06-09T17:56:10.209" v="1199" actId="1076"/>
          <ac:spMkLst>
            <pc:docMk/>
            <pc:sldMk cId="3806635260" sldId="434"/>
            <ac:spMk id="2" creationId="{133C3F0A-7E7A-4E9A-88AA-AE4FAE92545E}"/>
          </ac:spMkLst>
        </pc:spChg>
        <pc:picChg chg="mod">
          <ac:chgData name="Michael O'Connor" userId="abc40c58-0181-44d4-b950-eaf1fb4e113e" providerId="ADAL" clId="{D608E0CF-6983-4867-B228-2E2FB89BCEF0}" dt="2021-06-21T19:15:37.170" v="1735" actId="14100"/>
          <ac:picMkLst>
            <pc:docMk/>
            <pc:sldMk cId="3806635260" sldId="434"/>
            <ac:picMk id="4" creationId="{5A8848F2-CBEE-4E42-917D-60CEC1D9D760}"/>
          </ac:picMkLst>
        </pc:picChg>
      </pc:sldChg>
      <pc:sldChg chg="modSp mod">
        <pc:chgData name="Michael O'Connor" userId="abc40c58-0181-44d4-b950-eaf1fb4e113e" providerId="ADAL" clId="{D608E0CF-6983-4867-B228-2E2FB89BCEF0}" dt="2021-06-21T19:15:55.850" v="1745" actId="1037"/>
        <pc:sldMkLst>
          <pc:docMk/>
          <pc:sldMk cId="1728231571" sldId="435"/>
        </pc:sldMkLst>
        <pc:spChg chg="mod">
          <ac:chgData name="Michael O'Connor" userId="abc40c58-0181-44d4-b950-eaf1fb4e113e" providerId="ADAL" clId="{D608E0CF-6983-4867-B228-2E2FB89BCEF0}" dt="2021-06-09T17:56:24.471" v="1224" actId="1076"/>
          <ac:spMkLst>
            <pc:docMk/>
            <pc:sldMk cId="1728231571" sldId="435"/>
            <ac:spMk id="2" creationId="{95082D10-25DF-48FA-B8B4-392CA5229229}"/>
          </ac:spMkLst>
        </pc:spChg>
        <pc:picChg chg="mod">
          <ac:chgData name="Michael O'Connor" userId="abc40c58-0181-44d4-b950-eaf1fb4e113e" providerId="ADAL" clId="{D608E0CF-6983-4867-B228-2E2FB89BCEF0}" dt="2021-06-21T19:15:55.850" v="1745" actId="1037"/>
          <ac:picMkLst>
            <pc:docMk/>
            <pc:sldMk cId="1728231571" sldId="435"/>
            <ac:picMk id="4" creationId="{E87231B1-5C4E-45FC-B65F-7D57AA417F2E}"/>
          </ac:picMkLst>
        </pc:picChg>
      </pc:sldChg>
      <pc:sldChg chg="modSp mod">
        <pc:chgData name="Michael O'Connor" userId="abc40c58-0181-44d4-b950-eaf1fb4e113e" providerId="ADAL" clId="{D608E0CF-6983-4867-B228-2E2FB89BCEF0}" dt="2021-06-21T19:16:06.402" v="1747" actId="14100"/>
        <pc:sldMkLst>
          <pc:docMk/>
          <pc:sldMk cId="610506270" sldId="436"/>
        </pc:sldMkLst>
        <pc:spChg chg="mod">
          <ac:chgData name="Michael O'Connor" userId="abc40c58-0181-44d4-b950-eaf1fb4e113e" providerId="ADAL" clId="{D608E0CF-6983-4867-B228-2E2FB89BCEF0}" dt="2021-06-09T17:56:51.807" v="1228" actId="1076"/>
          <ac:spMkLst>
            <pc:docMk/>
            <pc:sldMk cId="610506270" sldId="436"/>
            <ac:spMk id="2" creationId="{D725C386-3B2D-4435-B625-96A9A724D02D}"/>
          </ac:spMkLst>
        </pc:spChg>
        <pc:picChg chg="mod">
          <ac:chgData name="Michael O'Connor" userId="abc40c58-0181-44d4-b950-eaf1fb4e113e" providerId="ADAL" clId="{D608E0CF-6983-4867-B228-2E2FB89BCEF0}" dt="2021-06-21T19:16:06.402" v="1747" actId="14100"/>
          <ac:picMkLst>
            <pc:docMk/>
            <pc:sldMk cId="610506270" sldId="436"/>
            <ac:picMk id="4" creationId="{A89EA900-595B-49FC-A890-F56655514D11}"/>
          </ac:picMkLst>
        </pc:picChg>
      </pc:sldChg>
      <pc:sldChg chg="modSp mod">
        <pc:chgData name="Michael O'Connor" userId="abc40c58-0181-44d4-b950-eaf1fb4e113e" providerId="ADAL" clId="{D608E0CF-6983-4867-B228-2E2FB89BCEF0}" dt="2021-06-21T19:16:17.934" v="1750" actId="1076"/>
        <pc:sldMkLst>
          <pc:docMk/>
          <pc:sldMk cId="1324475716" sldId="437"/>
        </pc:sldMkLst>
        <pc:spChg chg="mod">
          <ac:chgData name="Michael O'Connor" userId="abc40c58-0181-44d4-b950-eaf1fb4e113e" providerId="ADAL" clId="{D608E0CF-6983-4867-B228-2E2FB89BCEF0}" dt="2021-06-09T17:57:00.222" v="1230" actId="1076"/>
          <ac:spMkLst>
            <pc:docMk/>
            <pc:sldMk cId="1324475716" sldId="437"/>
            <ac:spMk id="2" creationId="{9BE30ED0-5BB8-467D-BC14-F6D6078A8078}"/>
          </ac:spMkLst>
        </pc:spChg>
        <pc:picChg chg="mod">
          <ac:chgData name="Michael O'Connor" userId="abc40c58-0181-44d4-b950-eaf1fb4e113e" providerId="ADAL" clId="{D608E0CF-6983-4867-B228-2E2FB89BCEF0}" dt="2021-06-21T19:16:17.934" v="1750" actId="1076"/>
          <ac:picMkLst>
            <pc:docMk/>
            <pc:sldMk cId="1324475716" sldId="437"/>
            <ac:picMk id="5" creationId="{7BD50771-8938-4029-B682-AD7C235472C1}"/>
          </ac:picMkLst>
        </pc:picChg>
      </pc:sldChg>
      <pc:sldChg chg="modSp mod">
        <pc:chgData name="Michael O'Connor" userId="abc40c58-0181-44d4-b950-eaf1fb4e113e" providerId="ADAL" clId="{D608E0CF-6983-4867-B228-2E2FB89BCEF0}" dt="2021-06-21T19:16:28.974" v="1752" actId="14100"/>
        <pc:sldMkLst>
          <pc:docMk/>
          <pc:sldMk cId="3729705034" sldId="438"/>
        </pc:sldMkLst>
        <pc:spChg chg="mod">
          <ac:chgData name="Michael O'Connor" userId="abc40c58-0181-44d4-b950-eaf1fb4e113e" providerId="ADAL" clId="{D608E0CF-6983-4867-B228-2E2FB89BCEF0}" dt="2021-06-09T17:57:21.128" v="1232" actId="1076"/>
          <ac:spMkLst>
            <pc:docMk/>
            <pc:sldMk cId="3729705034" sldId="438"/>
            <ac:spMk id="2" creationId="{7951380F-AD94-4444-9817-749E2F0FC779}"/>
          </ac:spMkLst>
        </pc:spChg>
        <pc:picChg chg="mod">
          <ac:chgData name="Michael O'Connor" userId="abc40c58-0181-44d4-b950-eaf1fb4e113e" providerId="ADAL" clId="{D608E0CF-6983-4867-B228-2E2FB89BCEF0}" dt="2021-06-21T19:16:28.974" v="1752" actId="14100"/>
          <ac:picMkLst>
            <pc:docMk/>
            <pc:sldMk cId="3729705034" sldId="438"/>
            <ac:picMk id="5" creationId="{DB442A2F-3453-440C-A6F9-C7E623D952EC}"/>
          </ac:picMkLst>
        </pc:picChg>
      </pc:sldChg>
      <pc:sldChg chg="modSp mod">
        <pc:chgData name="Michael O'Connor" userId="abc40c58-0181-44d4-b950-eaf1fb4e113e" providerId="ADAL" clId="{D608E0CF-6983-4867-B228-2E2FB89BCEF0}" dt="2021-06-09T17:55:11.412" v="1164" actId="1036"/>
        <pc:sldMkLst>
          <pc:docMk/>
          <pc:sldMk cId="1698468423" sldId="439"/>
        </pc:sldMkLst>
        <pc:picChg chg="mod">
          <ac:chgData name="Michael O'Connor" userId="abc40c58-0181-44d4-b950-eaf1fb4e113e" providerId="ADAL" clId="{D608E0CF-6983-4867-B228-2E2FB89BCEF0}" dt="2021-06-09T17:55:11.412" v="1164" actId="1036"/>
          <ac:picMkLst>
            <pc:docMk/>
            <pc:sldMk cId="1698468423" sldId="439"/>
            <ac:picMk id="6" creationId="{B2C7F32D-E9E4-4C37-A33D-99933B498365}"/>
          </ac:picMkLst>
        </pc:picChg>
      </pc:sldChg>
      <pc:sldChg chg="modSp mod">
        <pc:chgData name="Michael O'Connor" userId="abc40c58-0181-44d4-b950-eaf1fb4e113e" providerId="ADAL" clId="{D608E0CF-6983-4867-B228-2E2FB89BCEF0}" dt="2021-06-09T17:55:38.754" v="1193" actId="20577"/>
        <pc:sldMkLst>
          <pc:docMk/>
          <pc:sldMk cId="3422240314" sldId="440"/>
        </pc:sldMkLst>
        <pc:spChg chg="mod">
          <ac:chgData name="Michael O'Connor" userId="abc40c58-0181-44d4-b950-eaf1fb4e113e" providerId="ADAL" clId="{D608E0CF-6983-4867-B228-2E2FB89BCEF0}" dt="2021-06-09T17:55:38.754" v="1193" actId="20577"/>
          <ac:spMkLst>
            <pc:docMk/>
            <pc:sldMk cId="3422240314" sldId="440"/>
            <ac:spMk id="4" creationId="{98B531A7-451B-4898-999E-44E2CB706344}"/>
          </ac:spMkLst>
        </pc:spChg>
        <pc:picChg chg="mod">
          <ac:chgData name="Michael O'Connor" userId="abc40c58-0181-44d4-b950-eaf1fb4e113e" providerId="ADAL" clId="{D608E0CF-6983-4867-B228-2E2FB89BCEF0}" dt="2021-06-09T17:55:18.631" v="1186" actId="1036"/>
          <ac:picMkLst>
            <pc:docMk/>
            <pc:sldMk cId="3422240314" sldId="440"/>
            <ac:picMk id="5" creationId="{74556981-73DF-4B8B-A508-1C96EBA67F8C}"/>
          </ac:picMkLst>
        </pc:picChg>
      </pc:sldChg>
      <pc:sldChg chg="modSp mod">
        <pc:chgData name="Michael O'Connor" userId="abc40c58-0181-44d4-b950-eaf1fb4e113e" providerId="ADAL" clId="{D608E0CF-6983-4867-B228-2E2FB89BCEF0}" dt="2021-06-18T17:31:47.112" v="1676" actId="14100"/>
        <pc:sldMkLst>
          <pc:docMk/>
          <pc:sldMk cId="2367323380" sldId="441"/>
        </pc:sldMkLst>
        <pc:spChg chg="mod">
          <ac:chgData name="Michael O'Connor" userId="abc40c58-0181-44d4-b950-eaf1fb4e113e" providerId="ADAL" clId="{D608E0CF-6983-4867-B228-2E2FB89BCEF0}" dt="2021-06-18T17:31:47.112" v="1676" actId="14100"/>
          <ac:spMkLst>
            <pc:docMk/>
            <pc:sldMk cId="2367323380" sldId="441"/>
            <ac:spMk id="3" creationId="{E6DF28FF-CA81-4B88-B9B5-30626E9D0330}"/>
          </ac:spMkLst>
        </pc:spChg>
        <pc:picChg chg="mod">
          <ac:chgData name="Michael O'Connor" userId="abc40c58-0181-44d4-b950-eaf1fb4e113e" providerId="ADAL" clId="{D608E0CF-6983-4867-B228-2E2FB89BCEF0}" dt="2021-06-09T17:24:10.581" v="168" actId="1035"/>
          <ac:picMkLst>
            <pc:docMk/>
            <pc:sldMk cId="2367323380" sldId="441"/>
            <ac:picMk id="5" creationId="{A28DE1A5-2DAF-4D33-B4B6-88FF19E9406D}"/>
          </ac:picMkLst>
        </pc:picChg>
      </pc:sldChg>
      <pc:sldChg chg="modSp mod">
        <pc:chgData name="Michael O'Connor" userId="abc40c58-0181-44d4-b950-eaf1fb4e113e" providerId="ADAL" clId="{D608E0CF-6983-4867-B228-2E2FB89BCEF0}" dt="2021-06-09T17:24:28.411" v="187" actId="1036"/>
        <pc:sldMkLst>
          <pc:docMk/>
          <pc:sldMk cId="3549389660" sldId="442"/>
        </pc:sldMkLst>
        <pc:spChg chg="mod">
          <ac:chgData name="Michael O'Connor" userId="abc40c58-0181-44d4-b950-eaf1fb4e113e" providerId="ADAL" clId="{D608E0CF-6983-4867-B228-2E2FB89BCEF0}" dt="2021-06-09T17:24:22.744" v="169" actId="1076"/>
          <ac:spMkLst>
            <pc:docMk/>
            <pc:sldMk cId="3549389660" sldId="442"/>
            <ac:spMk id="3" creationId="{8E2FA2C6-8B17-4508-894B-2819873B8A7F}"/>
          </ac:spMkLst>
        </pc:spChg>
        <pc:picChg chg="mod">
          <ac:chgData name="Michael O'Connor" userId="abc40c58-0181-44d4-b950-eaf1fb4e113e" providerId="ADAL" clId="{D608E0CF-6983-4867-B228-2E2FB89BCEF0}" dt="2021-06-09T17:24:28.411" v="187" actId="1036"/>
          <ac:picMkLst>
            <pc:docMk/>
            <pc:sldMk cId="3549389660" sldId="442"/>
            <ac:picMk id="5" creationId="{5AC58837-F5B3-4195-BF01-C6B77E65FD78}"/>
          </ac:picMkLst>
        </pc:picChg>
      </pc:sldChg>
      <pc:sldChg chg="modSp mod">
        <pc:chgData name="Michael O'Connor" userId="abc40c58-0181-44d4-b950-eaf1fb4e113e" providerId="ADAL" clId="{D608E0CF-6983-4867-B228-2E2FB89BCEF0}" dt="2021-06-09T17:24:36.623" v="215" actId="1035"/>
        <pc:sldMkLst>
          <pc:docMk/>
          <pc:sldMk cId="2142092315" sldId="443"/>
        </pc:sldMkLst>
        <pc:picChg chg="mod">
          <ac:chgData name="Michael O'Connor" userId="abc40c58-0181-44d4-b950-eaf1fb4e113e" providerId="ADAL" clId="{D608E0CF-6983-4867-B228-2E2FB89BCEF0}" dt="2021-06-09T17:24:36.623" v="215" actId="1035"/>
          <ac:picMkLst>
            <pc:docMk/>
            <pc:sldMk cId="2142092315" sldId="443"/>
            <ac:picMk id="4" creationId="{8702B1F9-5225-4BC8-9CC1-6DEFF12091AC}"/>
          </ac:picMkLst>
        </pc:picChg>
      </pc:sldChg>
      <pc:sldChg chg="modSp mod">
        <pc:chgData name="Michael O'Connor" userId="abc40c58-0181-44d4-b950-eaf1fb4e113e" providerId="ADAL" clId="{D608E0CF-6983-4867-B228-2E2FB89BCEF0}" dt="2021-06-09T17:31:35.425" v="382" actId="1076"/>
        <pc:sldMkLst>
          <pc:docMk/>
          <pc:sldMk cId="1615743443" sldId="444"/>
        </pc:sldMkLst>
        <pc:spChg chg="mod">
          <ac:chgData name="Michael O'Connor" userId="abc40c58-0181-44d4-b950-eaf1fb4e113e" providerId="ADAL" clId="{D608E0CF-6983-4867-B228-2E2FB89BCEF0}" dt="2021-06-09T17:31:35.425" v="382" actId="1076"/>
          <ac:spMkLst>
            <pc:docMk/>
            <pc:sldMk cId="1615743443" sldId="444"/>
            <ac:spMk id="2" creationId="{24253745-D463-4442-8484-A7A3A65114FD}"/>
          </ac:spMkLst>
        </pc:spChg>
        <pc:picChg chg="mod">
          <ac:chgData name="Michael O'Connor" userId="abc40c58-0181-44d4-b950-eaf1fb4e113e" providerId="ADAL" clId="{D608E0CF-6983-4867-B228-2E2FB89BCEF0}" dt="2021-06-09T17:31:29.510" v="380" actId="1036"/>
          <ac:picMkLst>
            <pc:docMk/>
            <pc:sldMk cId="1615743443" sldId="444"/>
            <ac:picMk id="4" creationId="{A0F0602F-ECA4-49C4-86DE-15CA27D388E5}"/>
          </ac:picMkLst>
        </pc:picChg>
      </pc:sldChg>
      <pc:sldChg chg="modSp mod">
        <pc:chgData name="Michael O'Connor" userId="abc40c58-0181-44d4-b950-eaf1fb4e113e" providerId="ADAL" clId="{D608E0CF-6983-4867-B228-2E2FB89BCEF0}" dt="2021-06-09T17:33:57.302" v="543" actId="255"/>
        <pc:sldMkLst>
          <pc:docMk/>
          <pc:sldMk cId="3104357789" sldId="445"/>
        </pc:sldMkLst>
        <pc:spChg chg="mod">
          <ac:chgData name="Michael O'Connor" userId="abc40c58-0181-44d4-b950-eaf1fb4e113e" providerId="ADAL" clId="{D608E0CF-6983-4867-B228-2E2FB89BCEF0}" dt="2021-06-09T17:33:30.608" v="513" actId="1076"/>
          <ac:spMkLst>
            <pc:docMk/>
            <pc:sldMk cId="3104357789" sldId="445"/>
            <ac:spMk id="2" creationId="{997BED89-0C7D-40CF-826F-C445A94BD377}"/>
          </ac:spMkLst>
        </pc:spChg>
        <pc:spChg chg="mod">
          <ac:chgData name="Michael O'Connor" userId="abc40c58-0181-44d4-b950-eaf1fb4e113e" providerId="ADAL" clId="{D608E0CF-6983-4867-B228-2E2FB89BCEF0}" dt="2021-06-09T17:33:57.302" v="543" actId="255"/>
          <ac:spMkLst>
            <pc:docMk/>
            <pc:sldMk cId="3104357789" sldId="445"/>
            <ac:spMk id="3" creationId="{F4BF4A95-98A2-4DF6-A2D5-B38378287E44}"/>
          </ac:spMkLst>
        </pc:spChg>
        <pc:picChg chg="mod">
          <ac:chgData name="Michael O'Connor" userId="abc40c58-0181-44d4-b950-eaf1fb4e113e" providerId="ADAL" clId="{D608E0CF-6983-4867-B228-2E2FB89BCEF0}" dt="2021-06-09T17:33:36.430" v="541" actId="1035"/>
          <ac:picMkLst>
            <pc:docMk/>
            <pc:sldMk cId="3104357789" sldId="445"/>
            <ac:picMk id="4" creationId="{D7101C27-91AA-4AC6-A195-DF01627F56FC}"/>
          </ac:picMkLst>
        </pc:picChg>
      </pc:sldChg>
      <pc:sldChg chg="modSp mod">
        <pc:chgData name="Michael O'Connor" userId="abc40c58-0181-44d4-b950-eaf1fb4e113e" providerId="ADAL" clId="{D608E0CF-6983-4867-B228-2E2FB89BCEF0}" dt="2021-06-09T17:34:18.216" v="572" actId="1036"/>
        <pc:sldMkLst>
          <pc:docMk/>
          <pc:sldMk cId="3279791616" sldId="446"/>
        </pc:sldMkLst>
        <pc:spChg chg="mod">
          <ac:chgData name="Michael O'Connor" userId="abc40c58-0181-44d4-b950-eaf1fb4e113e" providerId="ADAL" clId="{D608E0CF-6983-4867-B228-2E2FB89BCEF0}" dt="2021-06-09T17:34:12.480" v="545" actId="1076"/>
          <ac:spMkLst>
            <pc:docMk/>
            <pc:sldMk cId="3279791616" sldId="446"/>
            <ac:spMk id="2" creationId="{7B46192E-C4E0-4176-A426-DE1D148E73BA}"/>
          </ac:spMkLst>
        </pc:spChg>
        <pc:picChg chg="mod">
          <ac:chgData name="Michael O'Connor" userId="abc40c58-0181-44d4-b950-eaf1fb4e113e" providerId="ADAL" clId="{D608E0CF-6983-4867-B228-2E2FB89BCEF0}" dt="2021-06-09T17:34:18.216" v="572" actId="1036"/>
          <ac:picMkLst>
            <pc:docMk/>
            <pc:sldMk cId="3279791616" sldId="446"/>
            <ac:picMk id="4" creationId="{2CD92155-6CB7-4FB6-BFD5-6B6DD53C8D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only provided as a reference, it is not briefed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79</a:t>
            </a:fld>
            <a:endParaRPr lang="en-US" dirty="0"/>
          </a:p>
        </p:txBody>
      </p:sp>
    </p:spTree>
    <p:extLst>
      <p:ext uri="{BB962C8B-B14F-4D97-AF65-F5344CB8AC3E}">
        <p14:creationId xmlns:p14="http://schemas.microsoft.com/office/powerpoint/2010/main" val="268308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overall process.  Say the full process will be briefed at the Professional Development workshop (assuming proposal is accepted).  Discuss way you would conduct a CTT and describe why you would need a digital twin</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155096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activity is 6.1</a:t>
            </a:r>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220893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all of the activities in Step 7</a:t>
            </a:r>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426002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33</a:t>
            </a:fld>
            <a:endParaRPr lang="en-US" dirty="0"/>
          </a:p>
        </p:txBody>
      </p:sp>
    </p:spTree>
    <p:extLst>
      <p:ext uri="{BB962C8B-B14F-4D97-AF65-F5344CB8AC3E}">
        <p14:creationId xmlns:p14="http://schemas.microsoft.com/office/powerpoint/2010/main" val="427009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34</a:t>
            </a:fld>
            <a:endParaRPr lang="en-US" dirty="0"/>
          </a:p>
        </p:txBody>
      </p:sp>
    </p:spTree>
    <p:extLst>
      <p:ext uri="{BB962C8B-B14F-4D97-AF65-F5344CB8AC3E}">
        <p14:creationId xmlns:p14="http://schemas.microsoft.com/office/powerpoint/2010/main" val="290116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objectives that might be listed in the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67</a:t>
            </a:fld>
            <a:endParaRPr lang="en-US" dirty="0"/>
          </a:p>
        </p:txBody>
      </p:sp>
    </p:spTree>
    <p:extLst>
      <p:ext uri="{BB962C8B-B14F-4D97-AF65-F5344CB8AC3E}">
        <p14:creationId xmlns:p14="http://schemas.microsoft.com/office/powerpoint/2010/main" val="49053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the Entrance Criteria in an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68</a:t>
            </a:fld>
            <a:endParaRPr lang="en-US" dirty="0"/>
          </a:p>
        </p:txBody>
      </p:sp>
    </p:spTree>
    <p:extLst>
      <p:ext uri="{BB962C8B-B14F-4D97-AF65-F5344CB8AC3E}">
        <p14:creationId xmlns:p14="http://schemas.microsoft.com/office/powerpoint/2010/main" val="153731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 exit Criteria</a:t>
            </a:r>
          </a:p>
        </p:txBody>
      </p:sp>
      <p:sp>
        <p:nvSpPr>
          <p:cNvPr id="4" name="Slide Number Placeholder 3"/>
          <p:cNvSpPr>
            <a:spLocks noGrp="1"/>
          </p:cNvSpPr>
          <p:nvPr>
            <p:ph type="sldNum" sz="quarter" idx="5"/>
          </p:nvPr>
        </p:nvSpPr>
        <p:spPr/>
        <p:txBody>
          <a:bodyPr/>
          <a:lstStyle/>
          <a:p>
            <a:fld id="{85D9B890-3B6E-417C-BD92-47816D5AB620}" type="slidenum">
              <a:rPr lang="en-US" smtClean="0"/>
              <a:pPr/>
              <a:t>69</a:t>
            </a:fld>
            <a:endParaRPr lang="en-US" dirty="0"/>
          </a:p>
        </p:txBody>
      </p:sp>
    </p:spTree>
    <p:extLst>
      <p:ext uri="{BB962C8B-B14F-4D97-AF65-F5344CB8AC3E}">
        <p14:creationId xmlns:p14="http://schemas.microsoft.com/office/powerpoint/2010/main" val="4094362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grpSp>
        <p:nvGrpSpPr>
          <p:cNvPr id="13" name="Group 12">
            <a:extLst>
              <a:ext uri="{FF2B5EF4-FFF2-40B4-BE49-F238E27FC236}">
                <a16:creationId xmlns:a16="http://schemas.microsoft.com/office/drawing/2014/main" id="{AC5A8E34-9CE4-AF44-8ECF-1A15F5760552}"/>
              </a:ext>
            </a:extLst>
          </p:cNvPr>
          <p:cNvGrpSpPr/>
          <p:nvPr userDrawn="1"/>
        </p:nvGrpSpPr>
        <p:grpSpPr>
          <a:xfrm>
            <a:off x="-163159" y="-7561"/>
            <a:ext cx="12359277" cy="1365965"/>
            <a:chOff x="-163159" y="-7561"/>
            <a:chExt cx="12359277" cy="1365965"/>
          </a:xfrm>
        </p:grpSpPr>
        <p:pic>
          <p:nvPicPr>
            <p:cNvPr id="15" name="Picture 14">
              <a:extLst>
                <a:ext uri="{FF2B5EF4-FFF2-40B4-BE49-F238E27FC236}">
                  <a16:creationId xmlns:a16="http://schemas.microsoft.com/office/drawing/2014/main" id="{FC247CD5-EAF5-7943-9D83-E63C7F8504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561"/>
              <a:ext cx="12196118" cy="1365965"/>
            </a:xfrm>
            <a:prstGeom prst="rect">
              <a:avLst/>
            </a:prstGeom>
          </p:spPr>
        </p:pic>
        <p:pic>
          <p:nvPicPr>
            <p:cNvPr id="16" name="Picture 15" descr="Text, logo&#10;&#10;Description automatically generated">
              <a:extLst>
                <a:ext uri="{FF2B5EF4-FFF2-40B4-BE49-F238E27FC236}">
                  <a16:creationId xmlns:a16="http://schemas.microsoft.com/office/drawing/2014/main" id="{1D9D1263-67F8-0C42-95F2-BCE53D216F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159" y="235526"/>
              <a:ext cx="2068503" cy="828209"/>
            </a:xfrm>
            <a:prstGeom prst="rect">
              <a:avLst/>
            </a:prstGeom>
          </p:spPr>
        </p:pic>
        <p:pic>
          <p:nvPicPr>
            <p:cNvPr id="23" name="Picture 22" descr="Icon, arrow&#10;&#10;Description automatically generated with medium confidence">
              <a:extLst>
                <a:ext uri="{FF2B5EF4-FFF2-40B4-BE49-F238E27FC236}">
                  <a16:creationId xmlns:a16="http://schemas.microsoft.com/office/drawing/2014/main" id="{6E31FE2B-790A-3E48-ABAD-18A9A97877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0272" y="186098"/>
              <a:ext cx="1057750" cy="1057750"/>
            </a:xfrm>
            <a:prstGeom prst="rect">
              <a:avLst/>
            </a:prstGeom>
          </p:spPr>
        </p:pic>
      </p:grpSp>
      <p:pic>
        <p:nvPicPr>
          <p:cNvPr id="24" name="Picture 23" descr="Icon, arrow&#10;&#10;Description automatically generated with medium confidence">
            <a:extLst>
              <a:ext uri="{FF2B5EF4-FFF2-40B4-BE49-F238E27FC236}">
                <a16:creationId xmlns:a16="http://schemas.microsoft.com/office/drawing/2014/main" id="{F48E79DC-45AD-A44E-A823-8346DA7AD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dirty="0"/>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6931" y="274638"/>
            <a:ext cx="8725468"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7380799" y="6627813"/>
            <a:ext cx="2844800" cy="1714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14722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pic>
        <p:nvPicPr>
          <p:cNvPr id="13" name="Picture 12" descr="A picture containing outdoor, person, weapon&#10;&#10;Description automatically generated">
            <a:extLst>
              <a:ext uri="{FF2B5EF4-FFF2-40B4-BE49-F238E27FC236}">
                <a16:creationId xmlns:a16="http://schemas.microsoft.com/office/drawing/2014/main" id="{B14E10FF-C8D8-FF4A-9BE4-B8E11F20693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953" y="-96405"/>
            <a:ext cx="960719" cy="1159892"/>
          </a:xfrm>
          <a:prstGeom prst="rect">
            <a:avLst/>
          </a:prstGeom>
          <a:effectLst>
            <a:outerShdw blurRad="50800" dist="45243" dir="9720000" sx="94000" sy="94000" algn="tl" rotWithShape="0">
              <a:prstClr val="black">
                <a:alpha val="98074"/>
              </a:prstClr>
            </a:outerShdw>
          </a:effectLst>
        </p:spPr>
      </p:pic>
      <p:pic>
        <p:nvPicPr>
          <p:cNvPr id="14" name="Picture 13" descr="Icon, arrow&#10;&#10;Description automatically generated with medium confidence">
            <a:extLst>
              <a:ext uri="{FF2B5EF4-FFF2-40B4-BE49-F238E27FC236}">
                <a16:creationId xmlns:a16="http://schemas.microsoft.com/office/drawing/2014/main" id="{46471D51-9AB8-8342-BBE5-46FBFDA0D49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Distributed Event Integration and Execution</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299559" y="3649672"/>
            <a:ext cx="5397048" cy="890797"/>
          </a:xfrm>
        </p:spPr>
        <p:txBody>
          <a:bodyPr/>
          <a:lstStyle/>
          <a:p>
            <a:pPr eaLnBrk="1" hangingPunct="1"/>
            <a:r>
              <a:rPr lang="en-US" dirty="0">
                <a:latin typeface="Arial Narrow" pitchFamily="34" charset="0"/>
              </a:rPr>
              <a:t>Michael J. O’Connor</a:t>
            </a:r>
          </a:p>
          <a:p>
            <a:pPr eaLnBrk="1" hangingPunct="1"/>
            <a:r>
              <a:rPr lang="en-US" dirty="0">
                <a:latin typeface="Arial Narrow" pitchFamily="34" charset="0"/>
              </a:rPr>
              <a:t>Trideum</a:t>
            </a:r>
          </a:p>
        </p:txBody>
      </p:sp>
      <p:sp>
        <p:nvSpPr>
          <p:cNvPr id="4" name="Text Placeholder 9">
            <a:extLst>
              <a:ext uri="{FF2B5EF4-FFF2-40B4-BE49-F238E27FC236}">
                <a16:creationId xmlns:a16="http://schemas.microsoft.com/office/drawing/2014/main" id="{D7D703DE-1958-4B24-A1C8-81816CDE387A}"/>
              </a:ext>
            </a:extLst>
          </p:cNvPr>
          <p:cNvSpPr txBox="1">
            <a:spLocks/>
          </p:cNvSpPr>
          <p:nvPr/>
        </p:nvSpPr>
        <p:spPr bwMode="auto">
          <a:xfrm>
            <a:off x="5780704" y="3649671"/>
            <a:ext cx="5397048" cy="8907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Narrow" pitchFamily="34" charset="0"/>
              </a:rPr>
              <a:t>Kenneth G. LeSueur</a:t>
            </a:r>
          </a:p>
          <a:p>
            <a:r>
              <a:rPr lang="en-US" kern="0" dirty="0">
                <a:latin typeface="Arial Narrow" pitchFamily="34" charset="0"/>
              </a:rPr>
              <a:t>US Army Redstone Test Center</a:t>
            </a:r>
          </a:p>
        </p:txBody>
      </p:sp>
      <p:pic>
        <p:nvPicPr>
          <p:cNvPr id="3" name="Picture 2" descr="Logo&#10;&#10;Description automatically generated">
            <a:extLst>
              <a:ext uri="{FF2B5EF4-FFF2-40B4-BE49-F238E27FC236}">
                <a16:creationId xmlns:a16="http://schemas.microsoft.com/office/drawing/2014/main" id="{3DB27C64-39CC-4ED5-B694-3C77A93ED6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719" y="4897504"/>
            <a:ext cx="3474727" cy="804674"/>
          </a:xfrm>
          <a:prstGeom prst="rect">
            <a:avLst/>
          </a:prstGeom>
        </p:spPr>
      </p:pic>
      <p:pic>
        <p:nvPicPr>
          <p:cNvPr id="8" name="Picture 7" descr="RTC_logo_XSm.jpg">
            <a:extLst>
              <a:ext uri="{FF2B5EF4-FFF2-40B4-BE49-F238E27FC236}">
                <a16:creationId xmlns:a16="http://schemas.microsoft.com/office/drawing/2014/main" id="{A8B7122F-A8B9-431A-AA30-161C3397F15A}"/>
              </a:ext>
            </a:extLst>
          </p:cNvPr>
          <p:cNvPicPr/>
          <p:nvPr/>
        </p:nvPicPr>
        <p:blipFill>
          <a:blip r:embed="rId4" cstate="print"/>
          <a:stretch>
            <a:fillRect/>
          </a:stretch>
        </p:blipFill>
        <p:spPr>
          <a:xfrm>
            <a:off x="7197387" y="4752096"/>
            <a:ext cx="2410030" cy="1229410"/>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a:xfrm>
            <a:off x="2042940" y="0"/>
            <a:ext cx="7416800" cy="705610"/>
          </a:xfrm>
        </p:spPr>
        <p:txBody>
          <a:bodyPr wrap="square" anchor="ctr">
            <a:normAutofit/>
          </a:bodyPr>
          <a:lstStyle/>
          <a:p>
            <a:r>
              <a:rPr lang="en-US" dirty="0"/>
              <a:t>Process Overview</a:t>
            </a:r>
          </a:p>
        </p:txBody>
      </p:sp>
      <p:pic>
        <p:nvPicPr>
          <p:cNvPr id="3" name="Picture 2">
            <a:extLst>
              <a:ext uri="{FF2B5EF4-FFF2-40B4-BE49-F238E27FC236}">
                <a16:creationId xmlns:a16="http://schemas.microsoft.com/office/drawing/2014/main" id="{1DBD9262-5834-418D-87C3-0EE6070C7BA3}"/>
              </a:ext>
            </a:extLst>
          </p:cNvPr>
          <p:cNvPicPr>
            <a:picLocks noChangeAspect="1"/>
          </p:cNvPicPr>
          <p:nvPr/>
        </p:nvPicPr>
        <p:blipFill>
          <a:blip r:embed="rId3"/>
          <a:stretch>
            <a:fillRect/>
          </a:stretch>
        </p:blipFill>
        <p:spPr>
          <a:xfrm>
            <a:off x="1036032" y="705610"/>
            <a:ext cx="9735878" cy="5776026"/>
          </a:xfrm>
          <a:prstGeom prst="rect">
            <a:avLst/>
          </a:prstGeom>
        </p:spPr>
      </p:pic>
    </p:spTree>
    <p:extLst>
      <p:ext uri="{BB962C8B-B14F-4D97-AF65-F5344CB8AC3E}">
        <p14:creationId xmlns:p14="http://schemas.microsoft.com/office/powerpoint/2010/main" val="85764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7DB4-6018-4AD0-8610-3768487E6F6F}"/>
              </a:ext>
            </a:extLst>
          </p:cNvPr>
          <p:cNvSpPr>
            <a:spLocks noGrp="1"/>
          </p:cNvSpPr>
          <p:nvPr>
            <p:ph type="title"/>
          </p:nvPr>
        </p:nvSpPr>
        <p:spPr>
          <a:xfrm>
            <a:off x="1220991" y="0"/>
            <a:ext cx="8725468" cy="750888"/>
          </a:xfrm>
        </p:spPr>
        <p:txBody>
          <a:bodyPr/>
          <a:lstStyle/>
          <a:p>
            <a:r>
              <a:rPr lang="en-US" dirty="0"/>
              <a:t>Step 1</a:t>
            </a:r>
          </a:p>
        </p:txBody>
      </p:sp>
      <p:pic>
        <p:nvPicPr>
          <p:cNvPr id="3" name="Picture 2">
            <a:extLst>
              <a:ext uri="{FF2B5EF4-FFF2-40B4-BE49-F238E27FC236}">
                <a16:creationId xmlns:a16="http://schemas.microsoft.com/office/drawing/2014/main" id="{1B995846-CA7D-4A91-BED2-3B0A06598433}"/>
              </a:ext>
            </a:extLst>
          </p:cNvPr>
          <p:cNvPicPr>
            <a:picLocks noChangeAspect="1"/>
          </p:cNvPicPr>
          <p:nvPr/>
        </p:nvPicPr>
        <p:blipFill>
          <a:blip r:embed="rId2"/>
          <a:stretch>
            <a:fillRect/>
          </a:stretch>
        </p:blipFill>
        <p:spPr>
          <a:xfrm>
            <a:off x="1033111" y="703336"/>
            <a:ext cx="9937898" cy="5788007"/>
          </a:xfrm>
          <a:prstGeom prst="rect">
            <a:avLst/>
          </a:prstGeom>
        </p:spPr>
      </p:pic>
    </p:spTree>
    <p:extLst>
      <p:ext uri="{BB962C8B-B14F-4D97-AF65-F5344CB8AC3E}">
        <p14:creationId xmlns:p14="http://schemas.microsoft.com/office/powerpoint/2010/main" val="21555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89BD-4DE9-4199-A051-12DE252E18EB}"/>
              </a:ext>
            </a:extLst>
          </p:cNvPr>
          <p:cNvSpPr>
            <a:spLocks noGrp="1"/>
          </p:cNvSpPr>
          <p:nvPr>
            <p:ph type="title"/>
          </p:nvPr>
        </p:nvSpPr>
        <p:spPr/>
        <p:txBody>
          <a:bodyPr/>
          <a:lstStyle/>
          <a:p>
            <a:r>
              <a:rPr lang="en-US" dirty="0"/>
              <a:t>Step 1 Activities</a:t>
            </a:r>
          </a:p>
        </p:txBody>
      </p:sp>
      <p:pic>
        <p:nvPicPr>
          <p:cNvPr id="11" name="Picture 10" descr="Diagram&#10;&#10;Description automatically generated">
            <a:extLst>
              <a:ext uri="{FF2B5EF4-FFF2-40B4-BE49-F238E27FC236}">
                <a16:creationId xmlns:a16="http://schemas.microsoft.com/office/drawing/2014/main" id="{62C5D05D-765A-447E-817A-3EB40D812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125" y="1048653"/>
            <a:ext cx="7286625" cy="5466446"/>
          </a:xfrm>
          <a:prstGeom prst="rect">
            <a:avLst/>
          </a:prstGeom>
        </p:spPr>
      </p:pic>
      <p:sp>
        <p:nvSpPr>
          <p:cNvPr id="12" name="TextBox 11">
            <a:extLst>
              <a:ext uri="{FF2B5EF4-FFF2-40B4-BE49-F238E27FC236}">
                <a16:creationId xmlns:a16="http://schemas.microsoft.com/office/drawing/2014/main" id="{99B847A1-0FB5-4A5C-8E06-1BCB2E25CFD7}"/>
              </a:ext>
            </a:extLst>
          </p:cNvPr>
          <p:cNvSpPr txBox="1"/>
          <p:nvPr/>
        </p:nvSpPr>
        <p:spPr>
          <a:xfrm>
            <a:off x="266700" y="1104899"/>
            <a:ext cx="3262501" cy="2585323"/>
          </a:xfrm>
          <a:prstGeom prst="rect">
            <a:avLst/>
          </a:prstGeom>
          <a:noFill/>
        </p:spPr>
        <p:txBody>
          <a:bodyPr wrap="square" rtlCol="0">
            <a:spAutoFit/>
          </a:bodyPr>
          <a:lstStyle/>
          <a:p>
            <a:r>
              <a:rPr lang="en-US" sz="1800" dirty="0">
                <a:latin typeface="Times New Roman" panose="02020603050405020304" pitchFamily="18" charset="0"/>
                <a:ea typeface="Times New Roman" panose="02020603050405020304" pitchFamily="18" charset="0"/>
              </a:rPr>
              <a:t>Step 1</a:t>
            </a:r>
            <a:r>
              <a:rPr lang="en-US" sz="1800" dirty="0">
                <a:effectLst/>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urpose:</a:t>
            </a:r>
          </a:p>
          <a:p>
            <a:r>
              <a:rPr lang="en-US" sz="1800" dirty="0">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ormally define the objectives and to initiate planning for the test</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Support and participation from the System Owner is critical throughout this step to provide guidance and scope the test</a:t>
            </a:r>
            <a:endParaRPr lang="en-US" dirty="0"/>
          </a:p>
        </p:txBody>
      </p:sp>
    </p:spTree>
    <p:extLst>
      <p:ext uri="{BB962C8B-B14F-4D97-AF65-F5344CB8AC3E}">
        <p14:creationId xmlns:p14="http://schemas.microsoft.com/office/powerpoint/2010/main" val="161640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EB9A-2019-4BD4-A09D-6D43526F0F6B}"/>
              </a:ext>
            </a:extLst>
          </p:cNvPr>
          <p:cNvSpPr>
            <a:spLocks noGrp="1"/>
          </p:cNvSpPr>
          <p:nvPr>
            <p:ph type="title"/>
          </p:nvPr>
        </p:nvSpPr>
        <p:spPr/>
        <p:txBody>
          <a:bodyPr/>
          <a:lstStyle/>
          <a:p>
            <a:r>
              <a:rPr lang="en-US" dirty="0"/>
              <a:t>Step 1 Activity 1</a:t>
            </a:r>
          </a:p>
        </p:txBody>
      </p:sp>
      <p:pic>
        <p:nvPicPr>
          <p:cNvPr id="4" name="Picture 3" descr="Text&#10;&#10;Description automatically generated">
            <a:extLst>
              <a:ext uri="{FF2B5EF4-FFF2-40B4-BE49-F238E27FC236}">
                <a16:creationId xmlns:a16="http://schemas.microsoft.com/office/drawing/2014/main" id="{731CC126-8F1B-4AF6-B78E-0BDA69B22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17" y="795129"/>
            <a:ext cx="10890103" cy="5791906"/>
          </a:xfrm>
          <a:prstGeom prst="rect">
            <a:avLst/>
          </a:prstGeom>
        </p:spPr>
      </p:pic>
    </p:spTree>
    <p:extLst>
      <p:ext uri="{BB962C8B-B14F-4D97-AF65-F5344CB8AC3E}">
        <p14:creationId xmlns:p14="http://schemas.microsoft.com/office/powerpoint/2010/main" val="87304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D62-A86C-45A5-883F-DE6F33DC29D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4700E89-94B6-4FB2-84AD-97D6B2EA28BB}"/>
              </a:ext>
            </a:extLst>
          </p:cNvPr>
          <p:cNvSpPr>
            <a:spLocks noGrp="1"/>
          </p:cNvSpPr>
          <p:nvPr>
            <p:ph sz="quarter" idx="11"/>
          </p:nvPr>
        </p:nvSpPr>
        <p:spPr>
          <a:xfrm>
            <a:off x="480132" y="1417638"/>
            <a:ext cx="11250613" cy="4721292"/>
          </a:xfrm>
        </p:spPr>
        <p:txBody>
          <a:bodyPr/>
          <a:lstStyle/>
          <a:p>
            <a:r>
              <a:rPr lang="en-US" dirty="0"/>
              <a:t>Objectives are critical to the success of the Event</a:t>
            </a:r>
          </a:p>
          <a:p>
            <a:r>
              <a:rPr lang="en-US" dirty="0"/>
              <a:t>This does not require a formal document</a:t>
            </a:r>
          </a:p>
          <a:p>
            <a:pPr lvl="1"/>
            <a:r>
              <a:rPr lang="en-US" dirty="0"/>
              <a:t>This can be as simple as a set of bullets</a:t>
            </a:r>
          </a:p>
          <a:p>
            <a:pPr lvl="1"/>
            <a:r>
              <a:rPr lang="en-US" dirty="0"/>
              <a:t>Or it can be a detailed document</a:t>
            </a:r>
          </a:p>
          <a:p>
            <a:r>
              <a:rPr lang="en-US" dirty="0"/>
              <a:t>Measurable objectives are often not provided by the Event Requestors</a:t>
            </a:r>
          </a:p>
          <a:p>
            <a:pPr lvl="1"/>
            <a:r>
              <a:rPr lang="en-US" dirty="0"/>
              <a:t>In this case is still critical to convert their direction into objectives</a:t>
            </a:r>
          </a:p>
          <a:p>
            <a:pPr lvl="1"/>
            <a:r>
              <a:rPr lang="en-US" dirty="0"/>
              <a:t>Once these are created, they should be shared with the Event Requestors for concurrence</a:t>
            </a:r>
          </a:p>
          <a:p>
            <a:r>
              <a:rPr lang="en-US" dirty="0"/>
              <a:t>The objectives can be revised during the process, but significant changes can require rework.</a:t>
            </a:r>
          </a:p>
          <a:p>
            <a:pPr lvl="1"/>
            <a:endParaRPr lang="en-US"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6D0C8A24-0C9E-4854-9B56-6975F1CB8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19070"/>
            <a:ext cx="1242060" cy="1013460"/>
          </a:xfrm>
          <a:prstGeom prst="rect">
            <a:avLst/>
          </a:prstGeom>
        </p:spPr>
      </p:pic>
    </p:spTree>
    <p:extLst>
      <p:ext uri="{BB962C8B-B14F-4D97-AF65-F5344CB8AC3E}">
        <p14:creationId xmlns:p14="http://schemas.microsoft.com/office/powerpoint/2010/main" val="195946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4570-4282-45C3-8071-10022B348EAC}"/>
              </a:ext>
            </a:extLst>
          </p:cNvPr>
          <p:cNvSpPr>
            <a:spLocks noGrp="1"/>
          </p:cNvSpPr>
          <p:nvPr>
            <p:ph type="title"/>
          </p:nvPr>
        </p:nvSpPr>
        <p:spPr>
          <a:xfrm>
            <a:off x="1530548" y="37440"/>
            <a:ext cx="8725468" cy="639762"/>
          </a:xfrm>
        </p:spPr>
        <p:txBody>
          <a:bodyPr/>
          <a:lstStyle/>
          <a:p>
            <a:r>
              <a:rPr lang="en-US" dirty="0"/>
              <a:t>Step 1 Activity 2</a:t>
            </a:r>
          </a:p>
        </p:txBody>
      </p:sp>
      <p:pic>
        <p:nvPicPr>
          <p:cNvPr id="5" name="Picture 4" descr="Text&#10;&#10;Description automatically generated">
            <a:extLst>
              <a:ext uri="{FF2B5EF4-FFF2-40B4-BE49-F238E27FC236}">
                <a16:creationId xmlns:a16="http://schemas.microsoft.com/office/drawing/2014/main" id="{DE5019E4-23EB-48E7-AE78-5B97AF2D5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89" y="834013"/>
            <a:ext cx="10641664" cy="5659773"/>
          </a:xfrm>
          <a:prstGeom prst="rect">
            <a:avLst/>
          </a:prstGeom>
        </p:spPr>
      </p:pic>
    </p:spTree>
    <p:extLst>
      <p:ext uri="{BB962C8B-B14F-4D97-AF65-F5344CB8AC3E}">
        <p14:creationId xmlns:p14="http://schemas.microsoft.com/office/powerpoint/2010/main" val="309171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D235-F48E-4689-9A47-5AAB1EE87D8F}"/>
              </a:ext>
            </a:extLst>
          </p:cNvPr>
          <p:cNvSpPr>
            <a:spLocks noGrp="1"/>
          </p:cNvSpPr>
          <p:nvPr>
            <p:ph type="title"/>
          </p:nvPr>
        </p:nvSpPr>
        <p:spPr/>
        <p:txBody>
          <a:bodyPr/>
          <a:lstStyle/>
          <a:p>
            <a:r>
              <a:rPr lang="en-US" dirty="0"/>
              <a:t>Working Groups</a:t>
            </a:r>
          </a:p>
        </p:txBody>
      </p:sp>
      <p:sp>
        <p:nvSpPr>
          <p:cNvPr id="3" name="Content Placeholder 2">
            <a:extLst>
              <a:ext uri="{FF2B5EF4-FFF2-40B4-BE49-F238E27FC236}">
                <a16:creationId xmlns:a16="http://schemas.microsoft.com/office/drawing/2014/main" id="{6C5B162A-1D93-4F1A-8A9C-3922264DDD8B}"/>
              </a:ext>
            </a:extLst>
          </p:cNvPr>
          <p:cNvSpPr>
            <a:spLocks noGrp="1"/>
          </p:cNvSpPr>
          <p:nvPr>
            <p:ph sz="quarter" idx="11"/>
          </p:nvPr>
        </p:nvSpPr>
        <p:spPr>
          <a:xfrm>
            <a:off x="277883" y="1140102"/>
            <a:ext cx="10764077" cy="5277126"/>
          </a:xfrm>
        </p:spPr>
        <p:txBody>
          <a:bodyPr/>
          <a:lstStyle/>
          <a:p>
            <a:pPr lvl="0"/>
            <a:r>
              <a:rPr lang="en-US" sz="2400" b="1" dirty="0"/>
              <a:t>Execution Control Group (EXCON): </a:t>
            </a:r>
            <a:r>
              <a:rPr lang="en-US" sz="2400" dirty="0"/>
              <a:t>Lead by the Test Lead, this team identifies and coordinates the plan of action and milestones for the event and produces the Test Plan.</a:t>
            </a:r>
          </a:p>
          <a:p>
            <a:pPr lvl="0"/>
            <a:r>
              <a:rPr lang="en-US" sz="2400" b="1" dirty="0"/>
              <a:t>Technical Working Group (TWG):</a:t>
            </a:r>
            <a:r>
              <a:rPr lang="en-US" sz="2400" dirty="0"/>
              <a:t> Lead by the Test Coordinator, this team develops the architecture products and builds the Test Environment</a:t>
            </a:r>
          </a:p>
          <a:p>
            <a:pPr lvl="0"/>
            <a:r>
              <a:rPr lang="en-US" sz="2400" b="1" dirty="0"/>
              <a:t>Scenario Working Group</a:t>
            </a:r>
            <a:r>
              <a:rPr lang="en-US" sz="2400" dirty="0"/>
              <a:t>. Lead by the Battle-Master, this team develops the scenarios, vignettes, and test threads and provides the operational context to the event.</a:t>
            </a:r>
          </a:p>
          <a:p>
            <a:pPr lvl="0"/>
            <a:r>
              <a:rPr lang="en-US" sz="2400" b="1" dirty="0"/>
              <a:t>Network Working Group</a:t>
            </a:r>
            <a:r>
              <a:rPr lang="en-US" sz="2400" dirty="0"/>
              <a:t>. Lead by the Test Coordinator, this team develops the network requirements and implements the test network infrastructure.</a:t>
            </a:r>
          </a:p>
          <a:p>
            <a:pPr lvl="0"/>
            <a:r>
              <a:rPr lang="en-US" sz="2400" b="1" dirty="0"/>
              <a:t>Analysis Working Group</a:t>
            </a:r>
            <a:r>
              <a:rPr lang="en-US" sz="2400" dirty="0"/>
              <a:t>. Lead by the Analyst (Mission Impact) Lead, this team develops the analysis plan and defines the data collection requirements, identifies the strategy for data collection, management, and analysis.</a:t>
            </a:r>
          </a:p>
          <a:p>
            <a:pPr lvl="0"/>
            <a:r>
              <a:rPr lang="en-US" sz="2400" b="1" dirty="0"/>
              <a:t>Security planning</a:t>
            </a:r>
            <a:r>
              <a:rPr lang="en-US" sz="2400" dirty="0"/>
              <a:t>. Lead by the Test Lead, this team identifies the level of security for the Test Environment. </a:t>
            </a:r>
          </a:p>
          <a:p>
            <a:endParaRPr lang="en-US" sz="2400" dirty="0"/>
          </a:p>
        </p:txBody>
      </p:sp>
      <p:pic>
        <p:nvPicPr>
          <p:cNvPr id="4" name="Picture 3" descr="A picture containing clock&#10;&#10;Description automatically generated">
            <a:extLst>
              <a:ext uri="{FF2B5EF4-FFF2-40B4-BE49-F238E27FC236}">
                <a16:creationId xmlns:a16="http://schemas.microsoft.com/office/drawing/2014/main" id="{A099A4A6-B2A6-449C-B070-B09C0368E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19967"/>
            <a:ext cx="1242060" cy="1013460"/>
          </a:xfrm>
          <a:prstGeom prst="rect">
            <a:avLst/>
          </a:prstGeom>
        </p:spPr>
      </p:pic>
    </p:spTree>
    <p:extLst>
      <p:ext uri="{BB962C8B-B14F-4D97-AF65-F5344CB8AC3E}">
        <p14:creationId xmlns:p14="http://schemas.microsoft.com/office/powerpoint/2010/main" val="43489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70C-60E9-4090-A417-D56CD3C07374}"/>
              </a:ext>
            </a:extLst>
          </p:cNvPr>
          <p:cNvSpPr>
            <a:spLocks noGrp="1"/>
          </p:cNvSpPr>
          <p:nvPr>
            <p:ph type="title"/>
          </p:nvPr>
        </p:nvSpPr>
        <p:spPr/>
        <p:txBody>
          <a:bodyPr/>
          <a:lstStyle/>
          <a:p>
            <a:r>
              <a:rPr lang="en-US" dirty="0"/>
              <a:t>Step 5</a:t>
            </a:r>
          </a:p>
        </p:txBody>
      </p:sp>
      <p:pic>
        <p:nvPicPr>
          <p:cNvPr id="3" name="Picture 2">
            <a:extLst>
              <a:ext uri="{FF2B5EF4-FFF2-40B4-BE49-F238E27FC236}">
                <a16:creationId xmlns:a16="http://schemas.microsoft.com/office/drawing/2014/main" id="{4CD7F2E2-A91B-4748-A718-AA5312EB0E37}"/>
              </a:ext>
            </a:extLst>
          </p:cNvPr>
          <p:cNvPicPr>
            <a:picLocks noChangeAspect="1"/>
          </p:cNvPicPr>
          <p:nvPr/>
        </p:nvPicPr>
        <p:blipFill>
          <a:blip r:embed="rId2"/>
          <a:stretch>
            <a:fillRect/>
          </a:stretch>
        </p:blipFill>
        <p:spPr>
          <a:xfrm>
            <a:off x="1245197" y="707152"/>
            <a:ext cx="9952016" cy="5829300"/>
          </a:xfrm>
          <a:prstGeom prst="rect">
            <a:avLst/>
          </a:prstGeom>
        </p:spPr>
      </p:pic>
    </p:spTree>
    <p:extLst>
      <p:ext uri="{BB962C8B-B14F-4D97-AF65-F5344CB8AC3E}">
        <p14:creationId xmlns:p14="http://schemas.microsoft.com/office/powerpoint/2010/main" val="879553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D2A8-590D-4049-BF56-73488704E80D}"/>
              </a:ext>
            </a:extLst>
          </p:cNvPr>
          <p:cNvSpPr>
            <a:spLocks noGrp="1"/>
          </p:cNvSpPr>
          <p:nvPr>
            <p:ph type="title"/>
          </p:nvPr>
        </p:nvSpPr>
        <p:spPr>
          <a:xfrm>
            <a:off x="1652599" y="0"/>
            <a:ext cx="8725468" cy="561703"/>
          </a:xfrm>
        </p:spPr>
        <p:txBody>
          <a:bodyPr/>
          <a:lstStyle/>
          <a:p>
            <a:r>
              <a:rPr lang="en-US" dirty="0"/>
              <a:t>Activity 5.2</a:t>
            </a:r>
          </a:p>
        </p:txBody>
      </p:sp>
      <p:pic>
        <p:nvPicPr>
          <p:cNvPr id="5" name="Picture 4" descr="Text, timeline&#10;&#10;Description automatically generated">
            <a:extLst>
              <a:ext uri="{FF2B5EF4-FFF2-40B4-BE49-F238E27FC236}">
                <a16:creationId xmlns:a16="http://schemas.microsoft.com/office/drawing/2014/main" id="{1B7CEF3C-4464-439A-B551-29F23AC41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578" y="701097"/>
            <a:ext cx="9499497" cy="6156903"/>
          </a:xfrm>
          <a:prstGeom prst="rect">
            <a:avLst/>
          </a:prstGeom>
        </p:spPr>
      </p:pic>
    </p:spTree>
    <p:extLst>
      <p:ext uri="{BB962C8B-B14F-4D97-AF65-F5344CB8AC3E}">
        <p14:creationId xmlns:p14="http://schemas.microsoft.com/office/powerpoint/2010/main" val="3754396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Diagram</a:t>
            </a:r>
          </a:p>
        </p:txBody>
      </p:sp>
      <p:sp>
        <p:nvSpPr>
          <p:cNvPr id="6" name="Content Placeholder 2"/>
          <p:cNvSpPr>
            <a:spLocks noGrp="1"/>
          </p:cNvSpPr>
          <p:nvPr>
            <p:ph sz="quarter" idx="11"/>
          </p:nvPr>
        </p:nvSpPr>
        <p:spPr>
          <a:xfrm>
            <a:off x="480132" y="1046715"/>
            <a:ext cx="11250613" cy="2629173"/>
          </a:xfrm>
        </p:spPr>
        <p:txBody>
          <a:bodyPr/>
          <a:lstStyle/>
          <a:p>
            <a:r>
              <a:rPr lang="en-US" dirty="0"/>
              <a:t>The purpose of this diagram is to convey the connectivity between systems</a:t>
            </a:r>
          </a:p>
          <a:p>
            <a:r>
              <a:rPr lang="en-US" dirty="0"/>
              <a:t>The representation and data vary by event</a:t>
            </a:r>
          </a:p>
          <a:p>
            <a:r>
              <a:rPr lang="en-US" dirty="0"/>
              <a:t>Key data includes: Protocol, messages, and system names</a:t>
            </a:r>
          </a:p>
          <a:p>
            <a:r>
              <a:rPr lang="en-US" dirty="0"/>
              <a:t>A key consideration in the selection of format is how well it can be briefed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9" y="3962721"/>
            <a:ext cx="12017112" cy="2072321"/>
          </a:xfrm>
          <a:prstGeom prst="rect">
            <a:avLst/>
          </a:prstGeom>
        </p:spPr>
      </p:pic>
      <p:pic>
        <p:nvPicPr>
          <p:cNvPr id="5" name="Picture 4" descr="A picture containing clock&#10;&#10;Description automatically generated">
            <a:extLst>
              <a:ext uri="{FF2B5EF4-FFF2-40B4-BE49-F238E27FC236}">
                <a16:creationId xmlns:a16="http://schemas.microsoft.com/office/drawing/2014/main" id="{C0AFFAA1-AD9F-463A-85B9-E805EEB3E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4721" y="743801"/>
            <a:ext cx="1242060" cy="1013460"/>
          </a:xfrm>
          <a:prstGeom prst="rect">
            <a:avLst/>
          </a:prstGeom>
        </p:spPr>
      </p:pic>
    </p:spTree>
    <p:extLst>
      <p:ext uri="{BB962C8B-B14F-4D97-AF65-F5344CB8AC3E}">
        <p14:creationId xmlns:p14="http://schemas.microsoft.com/office/powerpoint/2010/main" val="280793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1"/>
          </p:nvPr>
        </p:nvSpPr>
        <p:spPr/>
        <p:txBody>
          <a:bodyPr/>
          <a:lstStyle/>
          <a:p>
            <a:r>
              <a:rPr lang="en-US" dirty="0"/>
              <a:t>At the end of this tutorial, students will be able to:</a:t>
            </a:r>
          </a:p>
          <a:p>
            <a:pPr lvl="1"/>
            <a:r>
              <a:rPr lang="en-US" dirty="0"/>
              <a:t>List the activities required to perform integration and execution of a distributed simulation event</a:t>
            </a:r>
          </a:p>
          <a:p>
            <a:pPr lvl="1"/>
            <a:r>
              <a:rPr lang="en-US" dirty="0"/>
              <a:t>Describe an event in the terms required to plan the integration</a:t>
            </a:r>
          </a:p>
          <a:p>
            <a:pPr lvl="1"/>
            <a:r>
              <a:rPr lang="en-US" dirty="0"/>
              <a:t>Select the integration activities required for an event</a:t>
            </a:r>
          </a:p>
          <a:p>
            <a:pPr lvl="1"/>
            <a:r>
              <a:rPr lang="en-US" dirty="0"/>
              <a:t>Develop an outline for an integration plan for a distributed simulation event</a:t>
            </a:r>
          </a:p>
          <a:p>
            <a:pPr lvl="1"/>
            <a:r>
              <a:rPr lang="en-US" dirty="0"/>
              <a:t>Describe the key roles in a distributed event integration and execution</a:t>
            </a:r>
          </a:p>
        </p:txBody>
      </p:sp>
    </p:spTree>
    <p:extLst>
      <p:ext uri="{BB962C8B-B14F-4D97-AF65-F5344CB8AC3E}">
        <p14:creationId xmlns:p14="http://schemas.microsoft.com/office/powerpoint/2010/main" val="4133214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Diagram Detail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325" y="1098476"/>
            <a:ext cx="8105094" cy="5484886"/>
          </a:xfrm>
          <a:prstGeom prst="rect">
            <a:avLst/>
          </a:prstGeom>
        </p:spPr>
      </p:pic>
      <p:pic>
        <p:nvPicPr>
          <p:cNvPr id="4" name="Picture 3" descr="A picture containing clock&#10;&#10;Description automatically generated">
            <a:extLst>
              <a:ext uri="{FF2B5EF4-FFF2-40B4-BE49-F238E27FC236}">
                <a16:creationId xmlns:a16="http://schemas.microsoft.com/office/drawing/2014/main" id="{8D8A872F-E687-4B32-9BFA-335DECF3B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1369" y="731841"/>
            <a:ext cx="1242060" cy="1013460"/>
          </a:xfrm>
          <a:prstGeom prst="rect">
            <a:avLst/>
          </a:prstGeom>
        </p:spPr>
      </p:pic>
    </p:spTree>
    <p:extLst>
      <p:ext uri="{BB962C8B-B14F-4D97-AF65-F5344CB8AC3E}">
        <p14:creationId xmlns:p14="http://schemas.microsoft.com/office/powerpoint/2010/main" val="151863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FA02-7581-4747-8C2A-3788F38F5955}"/>
              </a:ext>
            </a:extLst>
          </p:cNvPr>
          <p:cNvSpPr>
            <a:spLocks noGrp="1"/>
          </p:cNvSpPr>
          <p:nvPr>
            <p:ph type="title"/>
          </p:nvPr>
        </p:nvSpPr>
        <p:spPr/>
        <p:txBody>
          <a:bodyPr/>
          <a:lstStyle/>
          <a:p>
            <a:r>
              <a:rPr lang="en-US" dirty="0"/>
              <a:t>Step 6</a:t>
            </a:r>
          </a:p>
        </p:txBody>
      </p:sp>
      <p:pic>
        <p:nvPicPr>
          <p:cNvPr id="3" name="Picture 2">
            <a:extLst>
              <a:ext uri="{FF2B5EF4-FFF2-40B4-BE49-F238E27FC236}">
                <a16:creationId xmlns:a16="http://schemas.microsoft.com/office/drawing/2014/main" id="{5395AF46-DDFA-4D08-BAA6-608D4355D80C}"/>
              </a:ext>
            </a:extLst>
          </p:cNvPr>
          <p:cNvPicPr>
            <a:picLocks noChangeAspect="1"/>
          </p:cNvPicPr>
          <p:nvPr/>
        </p:nvPicPr>
        <p:blipFill>
          <a:blip r:embed="rId2"/>
          <a:stretch>
            <a:fillRect/>
          </a:stretch>
        </p:blipFill>
        <p:spPr>
          <a:xfrm>
            <a:off x="901018" y="722960"/>
            <a:ext cx="9957371" cy="5829300"/>
          </a:xfrm>
          <a:prstGeom prst="rect">
            <a:avLst/>
          </a:prstGeom>
        </p:spPr>
      </p:pic>
    </p:spTree>
    <p:extLst>
      <p:ext uri="{BB962C8B-B14F-4D97-AF65-F5344CB8AC3E}">
        <p14:creationId xmlns:p14="http://schemas.microsoft.com/office/powerpoint/2010/main" val="315608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a:xfrm>
            <a:off x="1474179" y="0"/>
            <a:ext cx="8725468" cy="572855"/>
          </a:xfrm>
        </p:spPr>
        <p:txBody>
          <a:bodyPr/>
          <a:lstStyle/>
          <a:p>
            <a:r>
              <a:rPr lang="en-US" dirty="0"/>
              <a:t>Activity 6.1</a:t>
            </a:r>
          </a:p>
        </p:txBody>
      </p:sp>
      <p:pic>
        <p:nvPicPr>
          <p:cNvPr id="5" name="Picture 4" descr="Diagram, text&#10;&#10;Description automatically generated">
            <a:extLst>
              <a:ext uri="{FF2B5EF4-FFF2-40B4-BE49-F238E27FC236}">
                <a16:creationId xmlns:a16="http://schemas.microsoft.com/office/drawing/2014/main" id="{B4CC9758-4077-40F6-A2EC-B8502995D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223" y="733531"/>
            <a:ext cx="10105685" cy="6049106"/>
          </a:xfrm>
          <a:prstGeom prst="rect">
            <a:avLst/>
          </a:prstGeom>
        </p:spPr>
      </p:pic>
    </p:spTree>
    <p:extLst>
      <p:ext uri="{BB962C8B-B14F-4D97-AF65-F5344CB8AC3E}">
        <p14:creationId xmlns:p14="http://schemas.microsoft.com/office/powerpoint/2010/main" val="363489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3745-D463-4442-8484-A7A3A65114FD}"/>
              </a:ext>
            </a:extLst>
          </p:cNvPr>
          <p:cNvSpPr>
            <a:spLocks noGrp="1"/>
          </p:cNvSpPr>
          <p:nvPr>
            <p:ph type="title"/>
          </p:nvPr>
        </p:nvSpPr>
        <p:spPr>
          <a:xfrm>
            <a:off x="1733266" y="89352"/>
            <a:ext cx="8725468" cy="617460"/>
          </a:xfrm>
        </p:spPr>
        <p:txBody>
          <a:bodyPr/>
          <a:lstStyle/>
          <a:p>
            <a:r>
              <a:rPr lang="en-US" dirty="0"/>
              <a:t>Interface Matrix</a:t>
            </a:r>
          </a:p>
        </p:txBody>
      </p:sp>
      <p:sp>
        <p:nvSpPr>
          <p:cNvPr id="3" name="Content Placeholder 2">
            <a:extLst>
              <a:ext uri="{FF2B5EF4-FFF2-40B4-BE49-F238E27FC236}">
                <a16:creationId xmlns:a16="http://schemas.microsoft.com/office/drawing/2014/main" id="{37160830-8BB0-4870-873E-74CA2D74CF77}"/>
              </a:ext>
            </a:extLst>
          </p:cNvPr>
          <p:cNvSpPr>
            <a:spLocks noGrp="1"/>
          </p:cNvSpPr>
          <p:nvPr>
            <p:ph idx="1"/>
          </p:nvPr>
        </p:nvSpPr>
        <p:spPr>
          <a:xfrm>
            <a:off x="609600" y="1288098"/>
            <a:ext cx="10972800" cy="4782848"/>
          </a:xfrm>
        </p:spPr>
        <p:txBody>
          <a:bodyPr/>
          <a:lstStyle/>
          <a:p>
            <a:r>
              <a:rPr lang="en-US" dirty="0"/>
              <a:t>The Interface Matrix documents all messages sent and received in the distributed LVC environment</a:t>
            </a:r>
          </a:p>
          <a:p>
            <a:pPr lvl="1"/>
            <a:r>
              <a:rPr lang="en-US" dirty="0"/>
              <a:t>This includes all simulation and tactical messages</a:t>
            </a:r>
          </a:p>
          <a:p>
            <a:r>
              <a:rPr lang="en-US" dirty="0"/>
              <a:t>It is based on the data documented in the Connectivity Diagram</a:t>
            </a:r>
          </a:p>
          <a:p>
            <a:pPr lvl="1"/>
            <a:r>
              <a:rPr lang="en-US" dirty="0"/>
              <a:t>If additional interfaces are identified when the Interface Matrix is developed, the Connectivity Diagram should be updated</a:t>
            </a:r>
          </a:p>
          <a:p>
            <a:r>
              <a:rPr lang="en-US" dirty="0"/>
              <a:t>This is used in Activity 7.2 to integrate the environment</a:t>
            </a:r>
          </a:p>
          <a:p>
            <a:r>
              <a:rPr lang="en-US" dirty="0"/>
              <a:t>In addition to listing each Source/Target/Message, the matrix includes all of the configuration information for the interface</a:t>
            </a:r>
          </a:p>
          <a:p>
            <a:pPr lvl="1"/>
            <a:r>
              <a:rPr lang="en-US" dirty="0"/>
              <a:t>All of the configuration data may not be known in the initial versions of the matrix</a:t>
            </a:r>
          </a:p>
        </p:txBody>
      </p:sp>
      <p:pic>
        <p:nvPicPr>
          <p:cNvPr id="4" name="Picture 3" descr="A close up of a device&#10;&#10;Description automatically generated">
            <a:extLst>
              <a:ext uri="{FF2B5EF4-FFF2-40B4-BE49-F238E27FC236}">
                <a16:creationId xmlns:a16="http://schemas.microsoft.com/office/drawing/2014/main" id="{A0F0602F-ECA4-49C4-86DE-15CA27D38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7785" y="742986"/>
            <a:ext cx="1242060" cy="1013460"/>
          </a:xfrm>
          <a:prstGeom prst="rect">
            <a:avLst/>
          </a:prstGeom>
        </p:spPr>
      </p:pic>
    </p:spTree>
    <p:extLst>
      <p:ext uri="{BB962C8B-B14F-4D97-AF65-F5344CB8AC3E}">
        <p14:creationId xmlns:p14="http://schemas.microsoft.com/office/powerpoint/2010/main" val="161574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Matrix</a:t>
            </a:r>
          </a:p>
        </p:txBody>
      </p:sp>
      <p:sp>
        <p:nvSpPr>
          <p:cNvPr id="5" name="Content Placeholder 2"/>
          <p:cNvSpPr>
            <a:spLocks noGrp="1"/>
          </p:cNvSpPr>
          <p:nvPr>
            <p:ph sz="quarter" idx="11"/>
          </p:nvPr>
        </p:nvSpPr>
        <p:spPr>
          <a:xfrm>
            <a:off x="480132" y="1046715"/>
            <a:ext cx="11250613" cy="1010685"/>
          </a:xfrm>
        </p:spPr>
        <p:txBody>
          <a:bodyPr/>
          <a:lstStyle/>
          <a:p>
            <a:r>
              <a:rPr lang="en-US" dirty="0"/>
              <a:t>One row for each data message by source and target</a:t>
            </a:r>
          </a:p>
          <a:p>
            <a:r>
              <a:rPr lang="en-US" dirty="0"/>
              <a:t>Columns for all information required to configure and test the systems</a:t>
            </a:r>
          </a:p>
        </p:txBody>
      </p:sp>
      <p:sp>
        <p:nvSpPr>
          <p:cNvPr id="3" name="TextBox 2"/>
          <p:cNvSpPr txBox="1"/>
          <p:nvPr/>
        </p:nvSpPr>
        <p:spPr>
          <a:xfrm>
            <a:off x="8768079" y="6493933"/>
            <a:ext cx="1891453" cy="261610"/>
          </a:xfrm>
          <a:prstGeom prst="rect">
            <a:avLst/>
          </a:prstGeom>
          <a:noFill/>
        </p:spPr>
        <p:txBody>
          <a:bodyPr wrap="square" rtlCol="0">
            <a:spAutoFit/>
          </a:bodyPr>
          <a:lstStyle/>
          <a:p>
            <a:r>
              <a:rPr lang="en-US" sz="1100" dirty="0"/>
              <a:t>All addresses are notional</a:t>
            </a:r>
          </a:p>
        </p:txBody>
      </p:sp>
      <p:pic>
        <p:nvPicPr>
          <p:cNvPr id="7" name="Picture 6" descr="A close up of a device&#10;&#10;Description automatically generated">
            <a:extLst>
              <a:ext uri="{FF2B5EF4-FFF2-40B4-BE49-F238E27FC236}">
                <a16:creationId xmlns:a16="http://schemas.microsoft.com/office/drawing/2014/main" id="{1298F597-07F9-4C27-90A5-FC53E58A8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7785" y="709534"/>
            <a:ext cx="1242060" cy="1013460"/>
          </a:xfrm>
          <a:prstGeom prst="rect">
            <a:avLst/>
          </a:prstGeom>
        </p:spPr>
      </p:pic>
      <p:pic>
        <p:nvPicPr>
          <p:cNvPr id="8" name="Picture 7" descr="Table&#10;&#10;Description automatically generated">
            <a:extLst>
              <a:ext uri="{FF2B5EF4-FFF2-40B4-BE49-F238E27FC236}">
                <a16:creationId xmlns:a16="http://schemas.microsoft.com/office/drawing/2014/main" id="{4E79EED2-A38A-404D-A6D7-F92011AF8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2668"/>
            <a:ext cx="12192000" cy="4567764"/>
          </a:xfrm>
          <a:prstGeom prst="rect">
            <a:avLst/>
          </a:prstGeom>
        </p:spPr>
      </p:pic>
    </p:spTree>
    <p:extLst>
      <p:ext uri="{BB962C8B-B14F-4D97-AF65-F5344CB8AC3E}">
        <p14:creationId xmlns:p14="http://schemas.microsoft.com/office/powerpoint/2010/main" val="3628986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E4D01BFE-4682-4664-9B28-0A1A65870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982" y="984968"/>
            <a:ext cx="5119934" cy="5740950"/>
          </a:xfrm>
          <a:prstGeom prst="rect">
            <a:avLst/>
          </a:prstGeom>
        </p:spPr>
      </p:pic>
      <p:sp>
        <p:nvSpPr>
          <p:cNvPr id="2" name="Title 1"/>
          <p:cNvSpPr>
            <a:spLocks noGrp="1"/>
          </p:cNvSpPr>
          <p:nvPr>
            <p:ph type="title"/>
          </p:nvPr>
        </p:nvSpPr>
        <p:spPr>
          <a:xfrm>
            <a:off x="1566672" y="-11898"/>
            <a:ext cx="8761861" cy="694627"/>
          </a:xfrm>
        </p:spPr>
        <p:txBody>
          <a:bodyPr/>
          <a:lstStyle/>
          <a:p>
            <a:r>
              <a:rPr lang="en-US" dirty="0"/>
              <a:t>Interface Matrix Detail</a:t>
            </a:r>
          </a:p>
        </p:txBody>
      </p:sp>
      <p:sp>
        <p:nvSpPr>
          <p:cNvPr id="5" name="TextBox 4"/>
          <p:cNvSpPr txBox="1"/>
          <p:nvPr/>
        </p:nvSpPr>
        <p:spPr>
          <a:xfrm>
            <a:off x="347472" y="1545336"/>
            <a:ext cx="2834640"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System that is the source of the message</a:t>
            </a:r>
          </a:p>
        </p:txBody>
      </p:sp>
      <p:sp>
        <p:nvSpPr>
          <p:cNvPr id="6" name="TextBox 5"/>
          <p:cNvSpPr txBox="1"/>
          <p:nvPr/>
        </p:nvSpPr>
        <p:spPr>
          <a:xfrm>
            <a:off x="8843772" y="3202593"/>
            <a:ext cx="283464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There may be more than one instance of the system potentially at different sites</a:t>
            </a:r>
          </a:p>
        </p:txBody>
      </p:sp>
      <p:sp>
        <p:nvSpPr>
          <p:cNvPr id="7" name="TextBox 6"/>
          <p:cNvSpPr txBox="1"/>
          <p:nvPr/>
        </p:nvSpPr>
        <p:spPr>
          <a:xfrm>
            <a:off x="289560" y="2538984"/>
            <a:ext cx="2834640"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System that is the Target of the message</a:t>
            </a:r>
          </a:p>
        </p:txBody>
      </p:sp>
      <p:sp>
        <p:nvSpPr>
          <p:cNvPr id="9" name="TextBox 8"/>
          <p:cNvSpPr txBox="1"/>
          <p:nvPr/>
        </p:nvSpPr>
        <p:spPr>
          <a:xfrm>
            <a:off x="149352" y="4300728"/>
            <a:ext cx="283464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There is a line for every source/target pair even if it is the same message</a:t>
            </a:r>
          </a:p>
        </p:txBody>
      </p:sp>
      <p:sp>
        <p:nvSpPr>
          <p:cNvPr id="10" name="TextBox 9"/>
          <p:cNvSpPr txBox="1"/>
          <p:nvPr/>
        </p:nvSpPr>
        <p:spPr>
          <a:xfrm>
            <a:off x="9339072" y="2443913"/>
            <a:ext cx="2834640"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It is critical to list how the message is logged</a:t>
            </a:r>
          </a:p>
        </p:txBody>
      </p:sp>
      <p:cxnSp>
        <p:nvCxnSpPr>
          <p:cNvPr id="12" name="Straight Arrow Connector 11"/>
          <p:cNvCxnSpPr/>
          <p:nvPr/>
        </p:nvCxnSpPr>
        <p:spPr bwMode="auto">
          <a:xfrm flipV="1">
            <a:off x="2706624" y="1947672"/>
            <a:ext cx="1124712" cy="6400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3" name="Straight Arrow Connector 12"/>
          <p:cNvCxnSpPr/>
          <p:nvPr/>
        </p:nvCxnSpPr>
        <p:spPr bwMode="auto">
          <a:xfrm flipV="1">
            <a:off x="2895600" y="2212848"/>
            <a:ext cx="3313176" cy="76504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5" name="Straight Arrow Connector 14"/>
          <p:cNvCxnSpPr>
            <a:cxnSpLocks/>
          </p:cNvCxnSpPr>
          <p:nvPr/>
        </p:nvCxnSpPr>
        <p:spPr bwMode="auto">
          <a:xfrm flipH="1" flipV="1">
            <a:off x="5307496" y="1947673"/>
            <a:ext cx="3817650" cy="196834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7" name="Straight Arrow Connector 16"/>
          <p:cNvCxnSpPr>
            <a:cxnSpLocks/>
          </p:cNvCxnSpPr>
          <p:nvPr/>
        </p:nvCxnSpPr>
        <p:spPr bwMode="auto">
          <a:xfrm flipH="1" flipV="1">
            <a:off x="8020878" y="1979676"/>
            <a:ext cx="1792962" cy="57601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9" name="Straight Arrow Connector 18"/>
          <p:cNvCxnSpPr>
            <a:cxnSpLocks/>
          </p:cNvCxnSpPr>
          <p:nvPr/>
        </p:nvCxnSpPr>
        <p:spPr bwMode="auto">
          <a:xfrm flipH="1" flipV="1">
            <a:off x="7371654" y="2011681"/>
            <a:ext cx="1819480" cy="190433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2" name="Left Brace 21"/>
          <p:cNvSpPr/>
          <p:nvPr/>
        </p:nvSpPr>
        <p:spPr bwMode="auto">
          <a:xfrm>
            <a:off x="3310128" y="3483864"/>
            <a:ext cx="356616" cy="1152144"/>
          </a:xfrm>
          <a:prstGeom prst="leftBrace">
            <a:avLst>
              <a:gd name="adj1" fmla="val 8333"/>
              <a:gd name="adj2" fmla="val 45775"/>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23" name="Straight Arrow Connector 22"/>
          <p:cNvCxnSpPr/>
          <p:nvPr/>
        </p:nvCxnSpPr>
        <p:spPr bwMode="auto">
          <a:xfrm flipV="1">
            <a:off x="2002536" y="4020312"/>
            <a:ext cx="1203960" cy="35966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pic>
        <p:nvPicPr>
          <p:cNvPr id="24" name="Picture 23" descr="A close up of a device&#10;&#10;Description automatically generated">
            <a:extLst>
              <a:ext uri="{FF2B5EF4-FFF2-40B4-BE49-F238E27FC236}">
                <a16:creationId xmlns:a16="http://schemas.microsoft.com/office/drawing/2014/main" id="{B49AAF55-8163-4F46-B87E-C48F1D5EB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1369" y="742985"/>
            <a:ext cx="1242060" cy="1013460"/>
          </a:xfrm>
          <a:prstGeom prst="rect">
            <a:avLst/>
          </a:prstGeom>
        </p:spPr>
      </p:pic>
    </p:spTree>
    <p:extLst>
      <p:ext uri="{BB962C8B-B14F-4D97-AF65-F5344CB8AC3E}">
        <p14:creationId xmlns:p14="http://schemas.microsoft.com/office/powerpoint/2010/main" val="1201286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4AB66-A326-4BE8-B314-709C1051E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558" y="1565985"/>
            <a:ext cx="9171299" cy="4259214"/>
          </a:xfrm>
          <a:prstGeom prst="rect">
            <a:avLst/>
          </a:prstGeom>
        </p:spPr>
      </p:pic>
      <p:sp>
        <p:nvSpPr>
          <p:cNvPr id="2" name="Title 1"/>
          <p:cNvSpPr>
            <a:spLocks noGrp="1"/>
          </p:cNvSpPr>
          <p:nvPr>
            <p:ph type="title"/>
          </p:nvPr>
        </p:nvSpPr>
        <p:spPr/>
        <p:txBody>
          <a:bodyPr/>
          <a:lstStyle/>
          <a:p>
            <a:r>
              <a:rPr lang="en-US" dirty="0"/>
              <a:t>Interface Matrix Detail</a:t>
            </a:r>
          </a:p>
        </p:txBody>
      </p:sp>
      <p:sp>
        <p:nvSpPr>
          <p:cNvPr id="5" name="TextBox 4"/>
          <p:cNvSpPr txBox="1"/>
          <p:nvPr/>
        </p:nvSpPr>
        <p:spPr>
          <a:xfrm>
            <a:off x="367050" y="1173335"/>
            <a:ext cx="216806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Protocol can be distributed sim or tactical</a:t>
            </a:r>
          </a:p>
        </p:txBody>
      </p:sp>
      <p:sp>
        <p:nvSpPr>
          <p:cNvPr id="6" name="TextBox 5"/>
          <p:cNvSpPr txBox="1"/>
          <p:nvPr/>
        </p:nvSpPr>
        <p:spPr>
          <a:xfrm>
            <a:off x="489097" y="2254991"/>
            <a:ext cx="1877293"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 actual message being sent</a:t>
            </a:r>
          </a:p>
        </p:txBody>
      </p:sp>
      <p:sp>
        <p:nvSpPr>
          <p:cNvPr id="7" name="TextBox 6"/>
          <p:cNvSpPr txBox="1"/>
          <p:nvPr/>
        </p:nvSpPr>
        <p:spPr>
          <a:xfrm>
            <a:off x="439293" y="3274295"/>
            <a:ext cx="2071433" cy="163121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Transport Examples: UDP Multicast, UDP Broadcast, TCP Unicast</a:t>
            </a:r>
          </a:p>
        </p:txBody>
      </p:sp>
      <p:sp>
        <p:nvSpPr>
          <p:cNvPr id="8" name="TextBox 7"/>
          <p:cNvSpPr txBox="1"/>
          <p:nvPr/>
        </p:nvSpPr>
        <p:spPr>
          <a:xfrm>
            <a:off x="391434" y="5003087"/>
            <a:ext cx="2119292"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Address the message is sent to</a:t>
            </a:r>
          </a:p>
        </p:txBody>
      </p:sp>
      <p:sp>
        <p:nvSpPr>
          <p:cNvPr id="10" name="TextBox 9"/>
          <p:cNvSpPr txBox="1"/>
          <p:nvPr/>
        </p:nvSpPr>
        <p:spPr>
          <a:xfrm>
            <a:off x="590943" y="5808566"/>
            <a:ext cx="1525524"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Port the message is sent to</a:t>
            </a:r>
          </a:p>
        </p:txBody>
      </p:sp>
      <p:cxnSp>
        <p:nvCxnSpPr>
          <p:cNvPr id="11" name="Straight Arrow Connector 10"/>
          <p:cNvCxnSpPr>
            <a:cxnSpLocks/>
          </p:cNvCxnSpPr>
          <p:nvPr/>
        </p:nvCxnSpPr>
        <p:spPr bwMode="auto">
          <a:xfrm>
            <a:off x="1799499" y="1942743"/>
            <a:ext cx="1044779" cy="4844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4" name="Straight Arrow Connector 13"/>
          <p:cNvCxnSpPr>
            <a:cxnSpLocks/>
          </p:cNvCxnSpPr>
          <p:nvPr/>
        </p:nvCxnSpPr>
        <p:spPr bwMode="auto">
          <a:xfrm flipV="1">
            <a:off x="2194888" y="2343160"/>
            <a:ext cx="1525444" cy="35322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V="1">
            <a:off x="2194888" y="2294188"/>
            <a:ext cx="2326564" cy="174958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8" name="Straight Arrow Connector 17"/>
          <p:cNvCxnSpPr>
            <a:cxnSpLocks/>
          </p:cNvCxnSpPr>
          <p:nvPr/>
        </p:nvCxnSpPr>
        <p:spPr bwMode="auto">
          <a:xfrm flipV="1">
            <a:off x="2127885" y="2491996"/>
            <a:ext cx="3184895" cy="268559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23" name="Straight Arrow Connector 22"/>
          <p:cNvCxnSpPr>
            <a:cxnSpLocks/>
            <a:stCxn id="10" idx="3"/>
          </p:cNvCxnSpPr>
          <p:nvPr/>
        </p:nvCxnSpPr>
        <p:spPr bwMode="auto">
          <a:xfrm flipV="1">
            <a:off x="2116467" y="2557989"/>
            <a:ext cx="4249609" cy="3758409"/>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7" name="TextBox 16"/>
          <p:cNvSpPr txBox="1"/>
          <p:nvPr/>
        </p:nvSpPr>
        <p:spPr>
          <a:xfrm>
            <a:off x="9026541" y="6596054"/>
            <a:ext cx="2130552" cy="261610"/>
          </a:xfrm>
          <a:prstGeom prst="rect">
            <a:avLst/>
          </a:prstGeom>
          <a:noFill/>
        </p:spPr>
        <p:txBody>
          <a:bodyPr wrap="square" rtlCol="0">
            <a:spAutoFit/>
          </a:bodyPr>
          <a:lstStyle/>
          <a:p>
            <a:r>
              <a:rPr lang="en-US" sz="1100" dirty="0"/>
              <a:t>All addresses are notional</a:t>
            </a:r>
          </a:p>
        </p:txBody>
      </p:sp>
      <p:sp>
        <p:nvSpPr>
          <p:cNvPr id="32" name="TextBox 31"/>
          <p:cNvSpPr txBox="1"/>
          <p:nvPr/>
        </p:nvSpPr>
        <p:spPr>
          <a:xfrm>
            <a:off x="7018571" y="3900320"/>
            <a:ext cx="4665159" cy="2554545"/>
          </a:xfrm>
          <a:prstGeom prst="rect">
            <a:avLst/>
          </a:prstGeom>
          <a:solidFill>
            <a:schemeClr val="bg1"/>
          </a:solidFill>
          <a:ln w="762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2000" dirty="0">
                <a:latin typeface="Arial Narrow" panose="020B0606020202030204" pitchFamily="34" charset="0"/>
              </a:rPr>
              <a:t>There may be a “middle-man” between the sending and receiving applications</a:t>
            </a:r>
          </a:p>
          <a:p>
            <a:pPr marL="342900" indent="-342900">
              <a:buFont typeface="Arial" panose="020B0604020202020204" pitchFamily="34" charset="0"/>
              <a:buChar char="•"/>
            </a:pPr>
            <a:r>
              <a:rPr lang="en-US" sz="2000" dirty="0">
                <a:latin typeface="Arial Narrow" panose="020B0606020202030204" pitchFamily="34" charset="0"/>
              </a:rPr>
              <a:t>Therefore the address the message is sent to may not be the one the target application receives it on</a:t>
            </a:r>
          </a:p>
          <a:p>
            <a:pPr marL="342900" indent="-342900">
              <a:buFont typeface="Arial" panose="020B0604020202020204" pitchFamily="34" charset="0"/>
              <a:buChar char="•"/>
            </a:pPr>
            <a:r>
              <a:rPr lang="en-US" sz="2000" dirty="0">
                <a:latin typeface="Arial Narrow" panose="020B0606020202030204" pitchFamily="34" charset="0"/>
              </a:rPr>
              <a:t>The most common example of this is distributed simulation gateways, but is also used for some tactical systems as well</a:t>
            </a:r>
          </a:p>
        </p:txBody>
      </p:sp>
      <p:pic>
        <p:nvPicPr>
          <p:cNvPr id="20" name="Picture 19" descr="A close up of a device&#10;&#10;Description automatically generated">
            <a:extLst>
              <a:ext uri="{FF2B5EF4-FFF2-40B4-BE49-F238E27FC236}">
                <a16:creationId xmlns:a16="http://schemas.microsoft.com/office/drawing/2014/main" id="{89EBEC42-1733-4F87-91D4-D87AD3158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0092" y="688894"/>
            <a:ext cx="1242060" cy="1013460"/>
          </a:xfrm>
          <a:prstGeom prst="rect">
            <a:avLst/>
          </a:prstGeom>
        </p:spPr>
      </p:pic>
      <p:sp>
        <p:nvSpPr>
          <p:cNvPr id="25" name="TextBox 24">
            <a:extLst>
              <a:ext uri="{FF2B5EF4-FFF2-40B4-BE49-F238E27FC236}">
                <a16:creationId xmlns:a16="http://schemas.microsoft.com/office/drawing/2014/main" id="{3A240334-BA43-44C4-A318-2F4E38E893F0}"/>
              </a:ext>
            </a:extLst>
          </p:cNvPr>
          <p:cNvSpPr txBox="1"/>
          <p:nvPr/>
        </p:nvSpPr>
        <p:spPr>
          <a:xfrm>
            <a:off x="7419196" y="562902"/>
            <a:ext cx="2119292"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Name of Gateway Application </a:t>
            </a:r>
          </a:p>
        </p:txBody>
      </p:sp>
      <p:cxnSp>
        <p:nvCxnSpPr>
          <p:cNvPr id="26" name="Straight Arrow Connector 25">
            <a:extLst>
              <a:ext uri="{FF2B5EF4-FFF2-40B4-BE49-F238E27FC236}">
                <a16:creationId xmlns:a16="http://schemas.microsoft.com/office/drawing/2014/main" id="{DA3274B4-CCF9-4EAD-B176-9AB4B904842C}"/>
              </a:ext>
            </a:extLst>
          </p:cNvPr>
          <p:cNvCxnSpPr>
            <a:cxnSpLocks/>
          </p:cNvCxnSpPr>
          <p:nvPr/>
        </p:nvCxnSpPr>
        <p:spPr bwMode="auto">
          <a:xfrm flipH="1">
            <a:off x="7419196" y="1253362"/>
            <a:ext cx="764105" cy="60896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Tree>
    <p:extLst>
      <p:ext uri="{BB962C8B-B14F-4D97-AF65-F5344CB8AC3E}">
        <p14:creationId xmlns:p14="http://schemas.microsoft.com/office/powerpoint/2010/main" val="3423501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0098210F-CB86-4E08-A9A4-B39B3A3D9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063" y="933678"/>
            <a:ext cx="6974122" cy="5278056"/>
          </a:xfrm>
          <a:prstGeom prst="rect">
            <a:avLst/>
          </a:prstGeom>
        </p:spPr>
      </p:pic>
      <p:sp>
        <p:nvSpPr>
          <p:cNvPr id="2" name="Title 1"/>
          <p:cNvSpPr>
            <a:spLocks noGrp="1"/>
          </p:cNvSpPr>
          <p:nvPr>
            <p:ph type="title"/>
          </p:nvPr>
        </p:nvSpPr>
        <p:spPr>
          <a:xfrm>
            <a:off x="1715069" y="73585"/>
            <a:ext cx="8761861" cy="506172"/>
          </a:xfrm>
        </p:spPr>
        <p:txBody>
          <a:bodyPr/>
          <a:lstStyle/>
          <a:p>
            <a:r>
              <a:rPr lang="en-US" dirty="0"/>
              <a:t>Interface Matrix Detail</a:t>
            </a:r>
          </a:p>
        </p:txBody>
      </p:sp>
      <p:sp>
        <p:nvSpPr>
          <p:cNvPr id="5" name="TextBox 4"/>
          <p:cNvSpPr txBox="1"/>
          <p:nvPr/>
        </p:nvSpPr>
        <p:spPr>
          <a:xfrm>
            <a:off x="-42028" y="1331405"/>
            <a:ext cx="2834640" cy="400110"/>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Description </a:t>
            </a:r>
            <a:r>
              <a:rPr lang="en-US" sz="2000" dirty="0">
                <a:solidFill>
                  <a:srgbClr val="FF0000"/>
                </a:solidFill>
                <a:latin typeface="Arial Narrow" panose="020B0606020202030204" pitchFamily="34" charset="0"/>
              </a:rPr>
              <a:t>of</a:t>
            </a:r>
            <a:r>
              <a:rPr lang="en-US" sz="1800" dirty="0">
                <a:solidFill>
                  <a:srgbClr val="FF0000"/>
                </a:solidFill>
                <a:latin typeface="Arial Narrow" panose="020B0606020202030204" pitchFamily="34" charset="0"/>
              </a:rPr>
              <a:t> the message</a:t>
            </a:r>
          </a:p>
        </p:txBody>
      </p:sp>
      <p:sp>
        <p:nvSpPr>
          <p:cNvPr id="6" name="TextBox 5"/>
          <p:cNvSpPr txBox="1"/>
          <p:nvPr/>
        </p:nvSpPr>
        <p:spPr>
          <a:xfrm>
            <a:off x="-21639" y="3429000"/>
            <a:ext cx="2834640" cy="163121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 specific purpose of the message for the event, the same message may have different purposes based on the source/target pair</a:t>
            </a:r>
          </a:p>
        </p:txBody>
      </p:sp>
      <p:cxnSp>
        <p:nvCxnSpPr>
          <p:cNvPr id="7" name="Straight Arrow Connector 6"/>
          <p:cNvCxnSpPr>
            <a:cxnSpLocks/>
          </p:cNvCxnSpPr>
          <p:nvPr/>
        </p:nvCxnSpPr>
        <p:spPr bwMode="auto">
          <a:xfrm flipV="1">
            <a:off x="2526556" y="1417638"/>
            <a:ext cx="783803" cy="11382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9" name="Straight Arrow Connector 8"/>
          <p:cNvCxnSpPr>
            <a:cxnSpLocks/>
          </p:cNvCxnSpPr>
          <p:nvPr/>
        </p:nvCxnSpPr>
        <p:spPr bwMode="auto">
          <a:xfrm flipV="1">
            <a:off x="2526556" y="1883664"/>
            <a:ext cx="2438983" cy="168904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1" name="TextBox 10"/>
          <p:cNvSpPr txBox="1"/>
          <p:nvPr/>
        </p:nvSpPr>
        <p:spPr>
          <a:xfrm>
            <a:off x="10026010" y="5102891"/>
            <a:ext cx="2127933" cy="954107"/>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Update condition may be trigger </a:t>
            </a:r>
            <a:r>
              <a:rPr lang="en-US" sz="2000" dirty="0">
                <a:solidFill>
                  <a:srgbClr val="FF0000"/>
                </a:solidFill>
                <a:latin typeface="Arial Narrow" panose="020B0606020202030204" pitchFamily="34" charset="0"/>
              </a:rPr>
              <a:t>based</a:t>
            </a:r>
            <a:r>
              <a:rPr lang="en-US" sz="1800" dirty="0">
                <a:solidFill>
                  <a:srgbClr val="FF0000"/>
                </a:solidFill>
                <a:latin typeface="Arial Narrow" panose="020B0606020202030204" pitchFamily="34" charset="0"/>
              </a:rPr>
              <a:t> or rate based</a:t>
            </a:r>
          </a:p>
        </p:txBody>
      </p:sp>
      <p:sp>
        <p:nvSpPr>
          <p:cNvPr id="12" name="TextBox 11"/>
          <p:cNvSpPr txBox="1"/>
          <p:nvPr/>
        </p:nvSpPr>
        <p:spPr>
          <a:xfrm>
            <a:off x="10053936" y="1621452"/>
            <a:ext cx="1953361" cy="1508105"/>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Used to </a:t>
            </a:r>
            <a:r>
              <a:rPr lang="en-US" sz="2000" dirty="0">
                <a:solidFill>
                  <a:srgbClr val="FF0000"/>
                </a:solidFill>
                <a:latin typeface="Arial Narrow" panose="020B0606020202030204" pitchFamily="34" charset="0"/>
              </a:rPr>
              <a:t>indicate</a:t>
            </a:r>
            <a:r>
              <a:rPr lang="en-US" sz="1800" dirty="0">
                <a:solidFill>
                  <a:srgbClr val="FF0000"/>
                </a:solidFill>
                <a:latin typeface="Arial Narrow" panose="020B0606020202030204" pitchFamily="34" charset="0"/>
              </a:rPr>
              <a:t> that the receipt of the message by the target has been confirmed</a:t>
            </a:r>
          </a:p>
        </p:txBody>
      </p:sp>
      <p:cxnSp>
        <p:nvCxnSpPr>
          <p:cNvPr id="13" name="Straight Arrow Connector 12"/>
          <p:cNvCxnSpPr>
            <a:cxnSpLocks/>
            <a:stCxn id="11" idx="1"/>
          </p:cNvCxnSpPr>
          <p:nvPr/>
        </p:nvCxnSpPr>
        <p:spPr bwMode="auto">
          <a:xfrm flipH="1" flipV="1">
            <a:off x="6342927" y="2076678"/>
            <a:ext cx="3683083" cy="350326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H="1" flipV="1">
            <a:off x="8147304" y="1792224"/>
            <a:ext cx="2003692" cy="58058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pic>
        <p:nvPicPr>
          <p:cNvPr id="14" name="Picture 13" descr="A close up of a device&#10;&#10;Description automatically generated">
            <a:extLst>
              <a:ext uri="{FF2B5EF4-FFF2-40B4-BE49-F238E27FC236}">
                <a16:creationId xmlns:a16="http://schemas.microsoft.com/office/drawing/2014/main" id="{0659E37F-586E-4C07-B834-4A1A11577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687230"/>
            <a:ext cx="1242060" cy="1013460"/>
          </a:xfrm>
          <a:prstGeom prst="rect">
            <a:avLst/>
          </a:prstGeom>
        </p:spPr>
      </p:pic>
      <p:sp>
        <p:nvSpPr>
          <p:cNvPr id="25" name="TextBox 24">
            <a:extLst>
              <a:ext uri="{FF2B5EF4-FFF2-40B4-BE49-F238E27FC236}">
                <a16:creationId xmlns:a16="http://schemas.microsoft.com/office/drawing/2014/main" id="{830FE210-8AFA-43DA-84FD-964526676BBB}"/>
              </a:ext>
            </a:extLst>
          </p:cNvPr>
          <p:cNvSpPr txBox="1"/>
          <p:nvPr/>
        </p:nvSpPr>
        <p:spPr>
          <a:xfrm>
            <a:off x="10066471" y="3222325"/>
            <a:ext cx="1953361" cy="1477328"/>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The name of real network the message would be sent on, or the VLAN used in the Event</a:t>
            </a:r>
          </a:p>
        </p:txBody>
      </p:sp>
      <p:cxnSp>
        <p:nvCxnSpPr>
          <p:cNvPr id="26" name="Straight Arrow Connector 25">
            <a:extLst>
              <a:ext uri="{FF2B5EF4-FFF2-40B4-BE49-F238E27FC236}">
                <a16:creationId xmlns:a16="http://schemas.microsoft.com/office/drawing/2014/main" id="{7FBCA290-0AF5-4EE8-8E3D-4B07D25F452D}"/>
              </a:ext>
            </a:extLst>
          </p:cNvPr>
          <p:cNvCxnSpPr>
            <a:cxnSpLocks/>
          </p:cNvCxnSpPr>
          <p:nvPr/>
        </p:nvCxnSpPr>
        <p:spPr bwMode="auto">
          <a:xfrm flipH="1" flipV="1">
            <a:off x="7639291" y="1971425"/>
            <a:ext cx="2552345" cy="171681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Tree>
    <p:extLst>
      <p:ext uri="{BB962C8B-B14F-4D97-AF65-F5344CB8AC3E}">
        <p14:creationId xmlns:p14="http://schemas.microsoft.com/office/powerpoint/2010/main" val="1342378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a:xfrm>
            <a:off x="1429575" y="0"/>
            <a:ext cx="8725468" cy="528250"/>
          </a:xfrm>
        </p:spPr>
        <p:txBody>
          <a:bodyPr/>
          <a:lstStyle/>
          <a:p>
            <a:r>
              <a:rPr lang="en-US" dirty="0"/>
              <a:t>Step 7</a:t>
            </a:r>
          </a:p>
        </p:txBody>
      </p:sp>
      <p:pic>
        <p:nvPicPr>
          <p:cNvPr id="3" name="Picture 2">
            <a:extLst>
              <a:ext uri="{FF2B5EF4-FFF2-40B4-BE49-F238E27FC236}">
                <a16:creationId xmlns:a16="http://schemas.microsoft.com/office/drawing/2014/main" id="{CC222598-0D66-4948-BCDE-A899D56C119B}"/>
              </a:ext>
            </a:extLst>
          </p:cNvPr>
          <p:cNvPicPr>
            <a:picLocks noChangeAspect="1"/>
          </p:cNvPicPr>
          <p:nvPr/>
        </p:nvPicPr>
        <p:blipFill>
          <a:blip r:embed="rId3"/>
          <a:stretch>
            <a:fillRect/>
          </a:stretch>
        </p:blipFill>
        <p:spPr>
          <a:xfrm>
            <a:off x="1032597" y="679582"/>
            <a:ext cx="9966032" cy="5829300"/>
          </a:xfrm>
          <a:prstGeom prst="rect">
            <a:avLst/>
          </a:prstGeom>
        </p:spPr>
      </p:pic>
    </p:spTree>
    <p:extLst>
      <p:ext uri="{BB962C8B-B14F-4D97-AF65-F5344CB8AC3E}">
        <p14:creationId xmlns:p14="http://schemas.microsoft.com/office/powerpoint/2010/main" val="1856721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166C28A-3C9D-4B2B-9F69-C426867BF89A}"/>
              </a:ext>
            </a:extLst>
          </p:cNvPr>
          <p:cNvSpPr>
            <a:spLocks noGrp="1"/>
          </p:cNvSpPr>
          <p:nvPr>
            <p:ph type="title"/>
          </p:nvPr>
        </p:nvSpPr>
        <p:spPr>
          <a:xfrm>
            <a:off x="1248937" y="0"/>
            <a:ext cx="10002643" cy="705610"/>
          </a:xfrm>
        </p:spPr>
        <p:txBody>
          <a:bodyPr/>
          <a:lstStyle/>
          <a:p>
            <a:r>
              <a:rPr lang="en-US" dirty="0"/>
              <a:t>Step 7 Activities: Integration Planning and Execution</a:t>
            </a:r>
          </a:p>
        </p:txBody>
      </p:sp>
      <p:pic>
        <p:nvPicPr>
          <p:cNvPr id="5" name="Content Placeholder 4">
            <a:extLst>
              <a:ext uri="{FF2B5EF4-FFF2-40B4-BE49-F238E27FC236}">
                <a16:creationId xmlns:a16="http://schemas.microsoft.com/office/drawing/2014/main" id="{4C77B39E-1FDA-4876-82C4-2E054F934C9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tretch/>
        </p:blipFill>
        <p:spPr>
          <a:xfrm>
            <a:off x="5752133" y="1400523"/>
            <a:ext cx="6254627" cy="4800426"/>
          </a:xfrm>
          <a:noFill/>
        </p:spPr>
      </p:pic>
      <p:sp>
        <p:nvSpPr>
          <p:cNvPr id="12" name="Text Placeholder 3">
            <a:extLst>
              <a:ext uri="{FF2B5EF4-FFF2-40B4-BE49-F238E27FC236}">
                <a16:creationId xmlns:a16="http://schemas.microsoft.com/office/drawing/2014/main" id="{B9123BA5-AAB0-432D-B13D-456BACAE3248}"/>
              </a:ext>
            </a:extLst>
          </p:cNvPr>
          <p:cNvSpPr>
            <a:spLocks noGrp="1"/>
          </p:cNvSpPr>
          <p:nvPr>
            <p:ph type="body" sz="quarter" idx="12"/>
          </p:nvPr>
        </p:nvSpPr>
        <p:spPr>
          <a:xfrm>
            <a:off x="306042" y="1305099"/>
            <a:ext cx="5446091" cy="4315027"/>
          </a:xfrm>
        </p:spPr>
        <p:txBody>
          <a:bodyPr/>
          <a:lstStyle/>
          <a:p>
            <a:r>
              <a:rPr lang="en-US" dirty="0"/>
              <a:t>Step 7 Plans the integration of the distributed LVC environment</a:t>
            </a:r>
          </a:p>
          <a:p>
            <a:r>
              <a:rPr lang="en-US" dirty="0"/>
              <a:t>A key part of the integration is the execution of the 7 integration blocks (defined in the following slides)</a:t>
            </a:r>
          </a:p>
          <a:p>
            <a:r>
              <a:rPr lang="en-US" dirty="0"/>
              <a:t>The plan is created in activity 7.1</a:t>
            </a:r>
          </a:p>
          <a:p>
            <a:r>
              <a:rPr lang="en-US" dirty="0"/>
              <a:t>Integration Blocks 1 through 6 are performed in activity 7.2</a:t>
            </a:r>
          </a:p>
          <a:p>
            <a:r>
              <a:rPr lang="en-US" dirty="0"/>
              <a:t>Block 7 is performed in activity 7.3</a:t>
            </a:r>
          </a:p>
        </p:txBody>
      </p:sp>
    </p:spTree>
    <p:extLst>
      <p:ext uri="{BB962C8B-B14F-4D97-AF65-F5344CB8AC3E}">
        <p14:creationId xmlns:p14="http://schemas.microsoft.com/office/powerpoint/2010/main" val="34082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Purpose</a:t>
            </a:r>
          </a:p>
        </p:txBody>
      </p:sp>
      <p:sp>
        <p:nvSpPr>
          <p:cNvPr id="3" name="Content Placeholder 2"/>
          <p:cNvSpPr>
            <a:spLocks noGrp="1"/>
          </p:cNvSpPr>
          <p:nvPr>
            <p:ph sz="quarter" idx="11"/>
          </p:nvPr>
        </p:nvSpPr>
        <p:spPr/>
        <p:txBody>
          <a:bodyPr/>
          <a:lstStyle/>
          <a:p>
            <a:r>
              <a:rPr lang="en-US" dirty="0"/>
              <a:t>Distributed Live Virtual Constructive (LVC) events are conducted to support training, testing, research &amp; development, and mission rehearsal</a:t>
            </a:r>
          </a:p>
          <a:p>
            <a:r>
              <a:rPr lang="en-US" dirty="0"/>
              <a:t>For many years, these environments were created by a small set of very experienced teams</a:t>
            </a:r>
          </a:p>
          <a:p>
            <a:pPr lvl="1"/>
            <a:r>
              <a:rPr lang="en-US" dirty="0"/>
              <a:t>Events with less skilled teams often failed, overran costs, or did not meet schedules</a:t>
            </a:r>
          </a:p>
          <a:p>
            <a:r>
              <a:rPr lang="en-US" dirty="0"/>
              <a:t>A well-defined process allows for less reliance on highly skilled practitioners</a:t>
            </a:r>
          </a:p>
          <a:p>
            <a:r>
              <a:rPr lang="en-US" dirty="0"/>
              <a:t>It is critical that the users of data from distributed LVC environments trust the results</a:t>
            </a:r>
          </a:p>
          <a:p>
            <a:pPr lvl="1"/>
            <a:r>
              <a:rPr lang="en-US" dirty="0"/>
              <a:t>An incorrectly created environment can lead to negative training, false test results, bad research, and failed missions</a:t>
            </a:r>
          </a:p>
          <a:p>
            <a:endParaRPr lang="en-US" dirty="0"/>
          </a:p>
        </p:txBody>
      </p:sp>
    </p:spTree>
    <p:extLst>
      <p:ext uri="{BB962C8B-B14F-4D97-AF65-F5344CB8AC3E}">
        <p14:creationId xmlns:p14="http://schemas.microsoft.com/office/powerpoint/2010/main" val="430115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6D1B-E9AD-4AB0-BB04-5BF570D75F0A}"/>
              </a:ext>
            </a:extLst>
          </p:cNvPr>
          <p:cNvSpPr>
            <a:spLocks noGrp="1"/>
          </p:cNvSpPr>
          <p:nvPr>
            <p:ph type="title"/>
          </p:nvPr>
        </p:nvSpPr>
        <p:spPr>
          <a:xfrm>
            <a:off x="1886774" y="147291"/>
            <a:ext cx="8725468" cy="461342"/>
          </a:xfrm>
        </p:spPr>
        <p:txBody>
          <a:bodyPr/>
          <a:lstStyle/>
          <a:p>
            <a:r>
              <a:rPr lang="en-US" dirty="0"/>
              <a:t>Activity 7.1</a:t>
            </a:r>
          </a:p>
        </p:txBody>
      </p:sp>
      <p:pic>
        <p:nvPicPr>
          <p:cNvPr id="5" name="Picture 4" descr="Text&#10;&#10;Description automatically generated">
            <a:extLst>
              <a:ext uri="{FF2B5EF4-FFF2-40B4-BE49-F238E27FC236}">
                <a16:creationId xmlns:a16="http://schemas.microsoft.com/office/drawing/2014/main" id="{AF2EC10B-D936-48C8-9065-BDA179C65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02" y="716290"/>
            <a:ext cx="10239171" cy="5994419"/>
          </a:xfrm>
          <a:prstGeom prst="rect">
            <a:avLst/>
          </a:prstGeom>
        </p:spPr>
      </p:pic>
    </p:spTree>
    <p:extLst>
      <p:ext uri="{BB962C8B-B14F-4D97-AF65-F5344CB8AC3E}">
        <p14:creationId xmlns:p14="http://schemas.microsoft.com/office/powerpoint/2010/main" val="861345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Planning</a:t>
            </a:r>
          </a:p>
        </p:txBody>
      </p:sp>
      <p:sp>
        <p:nvSpPr>
          <p:cNvPr id="3" name="Content Placeholder 2"/>
          <p:cNvSpPr>
            <a:spLocks noGrp="1"/>
          </p:cNvSpPr>
          <p:nvPr>
            <p:ph sz="quarter" idx="11"/>
          </p:nvPr>
        </p:nvSpPr>
        <p:spPr/>
        <p:txBody>
          <a:bodyPr/>
          <a:lstStyle/>
          <a:p>
            <a:r>
              <a:rPr lang="en-US" dirty="0"/>
              <a:t>Integration Plan </a:t>
            </a:r>
          </a:p>
          <a:p>
            <a:r>
              <a:rPr lang="en-US" dirty="0"/>
              <a:t>Integration Blocks</a:t>
            </a:r>
          </a:p>
          <a:p>
            <a:pPr lvl="1"/>
            <a:r>
              <a:rPr lang="en-US" dirty="0"/>
              <a:t>Set of activity blocks to integrate a distributed simulation system</a:t>
            </a:r>
          </a:p>
          <a:p>
            <a:r>
              <a:rPr lang="en-US" dirty="0"/>
              <a:t>Integration Planning</a:t>
            </a:r>
          </a:p>
          <a:p>
            <a:pPr lvl="1"/>
            <a:r>
              <a:rPr lang="en-US" dirty="0"/>
              <a:t>Mapping activity blocks to integration spirals</a:t>
            </a:r>
          </a:p>
          <a:p>
            <a:pPr lvl="1"/>
            <a:r>
              <a:rPr lang="en-US" dirty="0"/>
              <a:t>Scheduling integration spirals</a:t>
            </a:r>
          </a:p>
          <a:p>
            <a:pPr lvl="1"/>
            <a:r>
              <a:rPr lang="en-US" dirty="0"/>
              <a:t>Integration Plan development</a:t>
            </a:r>
          </a:p>
          <a:p>
            <a:r>
              <a:rPr lang="en-US" dirty="0"/>
              <a:t>Spiral Planning</a:t>
            </a:r>
          </a:p>
          <a:p>
            <a:pPr lvl="1"/>
            <a:r>
              <a:rPr lang="en-US" dirty="0"/>
              <a:t>Expanding Integration Plan</a:t>
            </a:r>
          </a:p>
          <a:p>
            <a:pPr lvl="1"/>
            <a:r>
              <a:rPr lang="en-US" dirty="0"/>
              <a:t>Developing detailed integration spiral plan</a:t>
            </a:r>
          </a:p>
          <a:p>
            <a:endParaRPr lang="en-US" dirty="0"/>
          </a:p>
        </p:txBody>
      </p:sp>
      <p:pic>
        <p:nvPicPr>
          <p:cNvPr id="4" name="Picture 3" descr="A close up of a device&#10;&#10;Description automatically generated">
            <a:extLst>
              <a:ext uri="{FF2B5EF4-FFF2-40B4-BE49-F238E27FC236}">
                <a16:creationId xmlns:a16="http://schemas.microsoft.com/office/drawing/2014/main" id="{9482237F-6F47-46C4-A771-9EF077DB2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0414" y="742273"/>
            <a:ext cx="1242060" cy="1013460"/>
          </a:xfrm>
          <a:prstGeom prst="rect">
            <a:avLst/>
          </a:prstGeom>
        </p:spPr>
      </p:pic>
    </p:spTree>
    <p:extLst>
      <p:ext uri="{BB962C8B-B14F-4D97-AF65-F5344CB8AC3E}">
        <p14:creationId xmlns:p14="http://schemas.microsoft.com/office/powerpoint/2010/main" val="2919074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099" y="868680"/>
            <a:ext cx="7718662" cy="5423263"/>
          </a:xfrm>
          <a:prstGeom prst="rect">
            <a:avLst/>
          </a:prstGeom>
        </p:spPr>
      </p:pic>
      <p:sp>
        <p:nvSpPr>
          <p:cNvPr id="2" name="Title 1"/>
          <p:cNvSpPr>
            <a:spLocks noGrp="1"/>
          </p:cNvSpPr>
          <p:nvPr>
            <p:ph type="title"/>
          </p:nvPr>
        </p:nvSpPr>
        <p:spPr/>
        <p:txBody>
          <a:bodyPr/>
          <a:lstStyle/>
          <a:p>
            <a:r>
              <a:rPr lang="en-US" dirty="0"/>
              <a:t>Integration Activity Blocks</a:t>
            </a:r>
          </a:p>
        </p:txBody>
      </p:sp>
      <p:sp>
        <p:nvSpPr>
          <p:cNvPr id="5" name="Content Placeholder 2"/>
          <p:cNvSpPr>
            <a:spLocks noGrp="1"/>
          </p:cNvSpPr>
          <p:nvPr>
            <p:ph sz="quarter" idx="11"/>
          </p:nvPr>
        </p:nvSpPr>
        <p:spPr>
          <a:xfrm>
            <a:off x="119405" y="1021548"/>
            <a:ext cx="5526385" cy="5075237"/>
          </a:xfrm>
        </p:spPr>
        <p:txBody>
          <a:bodyPr/>
          <a:lstStyle/>
          <a:p>
            <a:r>
              <a:rPr lang="en-US" dirty="0"/>
              <a:t>The activities required to integrate the system are divided into a series of seven blocks</a:t>
            </a:r>
          </a:p>
          <a:p>
            <a:r>
              <a:rPr lang="en-US" dirty="0"/>
              <a:t>Each block has a focus </a:t>
            </a:r>
          </a:p>
          <a:p>
            <a:r>
              <a:rPr lang="en-US" dirty="0"/>
              <a:t>The block builds on the previous blocks</a:t>
            </a:r>
          </a:p>
          <a:p>
            <a:r>
              <a:rPr lang="en-US" dirty="0"/>
              <a:t>Based on the nature of the event, all of the block activities may not be required</a:t>
            </a:r>
          </a:p>
        </p:txBody>
      </p:sp>
    </p:spTree>
    <p:extLst>
      <p:ext uri="{BB962C8B-B14F-4D97-AF65-F5344CB8AC3E}">
        <p14:creationId xmlns:p14="http://schemas.microsoft.com/office/powerpoint/2010/main" val="3897396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70" y="746728"/>
            <a:ext cx="8722954" cy="6128895"/>
          </a:xfrm>
          <a:prstGeom prst="rect">
            <a:avLst/>
          </a:prstGeom>
        </p:spPr>
      </p:pic>
      <p:sp>
        <p:nvSpPr>
          <p:cNvPr id="2" name="Title 1"/>
          <p:cNvSpPr>
            <a:spLocks noGrp="1"/>
          </p:cNvSpPr>
          <p:nvPr>
            <p:ph type="title"/>
          </p:nvPr>
        </p:nvSpPr>
        <p:spPr/>
        <p:txBody>
          <a:bodyPr/>
          <a:lstStyle/>
          <a:p>
            <a:r>
              <a:rPr lang="en-US" dirty="0"/>
              <a:t>Integration Activity Blocks</a:t>
            </a:r>
          </a:p>
        </p:txBody>
      </p:sp>
      <p:sp>
        <p:nvSpPr>
          <p:cNvPr id="5" name="Content Placeholder 2"/>
          <p:cNvSpPr>
            <a:spLocks noGrp="1"/>
          </p:cNvSpPr>
          <p:nvPr>
            <p:ph sz="quarter" idx="11"/>
          </p:nvPr>
        </p:nvSpPr>
        <p:spPr>
          <a:xfrm>
            <a:off x="119405" y="1021548"/>
            <a:ext cx="5526385" cy="5075237"/>
          </a:xfrm>
        </p:spPr>
        <p:txBody>
          <a:bodyPr/>
          <a:lstStyle/>
          <a:p>
            <a:r>
              <a:rPr lang="en-US" dirty="0"/>
              <a:t>The activities required to integrate the system are divided into a series of seven blocks</a:t>
            </a:r>
          </a:p>
          <a:p>
            <a:r>
              <a:rPr lang="en-US" dirty="0"/>
              <a:t>Each block has a focus </a:t>
            </a:r>
          </a:p>
          <a:p>
            <a:r>
              <a:rPr lang="en-US" dirty="0"/>
              <a:t>The block builds on the previous blocks</a:t>
            </a:r>
          </a:p>
          <a:p>
            <a:r>
              <a:rPr lang="en-US" dirty="0"/>
              <a:t>Based on the nature of the event, all of the block activities may not be required</a:t>
            </a:r>
          </a:p>
        </p:txBody>
      </p:sp>
    </p:spTree>
    <p:extLst>
      <p:ext uri="{BB962C8B-B14F-4D97-AF65-F5344CB8AC3E}">
        <p14:creationId xmlns:p14="http://schemas.microsoft.com/office/powerpoint/2010/main" val="1242877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900" y="0"/>
            <a:ext cx="11187793" cy="795130"/>
          </a:xfrm>
        </p:spPr>
        <p:txBody>
          <a:bodyPr/>
          <a:lstStyle/>
          <a:p>
            <a:r>
              <a:rPr lang="en-US" dirty="0"/>
              <a:t>Integration Activity Blocks – Cyber, Live, &amp; Multi Architecture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189" y="913361"/>
            <a:ext cx="8414360" cy="5944639"/>
          </a:xfrm>
          <a:prstGeom prst="rect">
            <a:avLst/>
          </a:prstGeom>
        </p:spPr>
      </p:pic>
      <p:sp>
        <p:nvSpPr>
          <p:cNvPr id="5" name="Content Placeholder 2"/>
          <p:cNvSpPr>
            <a:spLocks noGrp="1"/>
          </p:cNvSpPr>
          <p:nvPr>
            <p:ph sz="quarter" idx="11"/>
          </p:nvPr>
        </p:nvSpPr>
        <p:spPr>
          <a:xfrm>
            <a:off x="221646" y="1106836"/>
            <a:ext cx="6247839" cy="5075237"/>
          </a:xfrm>
        </p:spPr>
        <p:txBody>
          <a:bodyPr/>
          <a:lstStyle/>
          <a:p>
            <a:r>
              <a:rPr lang="en-US" dirty="0"/>
              <a:t>Additional activities may be required for some events</a:t>
            </a:r>
          </a:p>
          <a:p>
            <a:pPr lvl="1"/>
            <a:r>
              <a:rPr lang="en-US" dirty="0"/>
              <a:t>Live systems require additional testing</a:t>
            </a:r>
          </a:p>
          <a:p>
            <a:pPr lvl="1"/>
            <a:r>
              <a:rPr lang="en-US" dirty="0"/>
              <a:t>Multiple distributed simulation architectures require additional activities</a:t>
            </a:r>
          </a:p>
          <a:p>
            <a:pPr lvl="1"/>
            <a:r>
              <a:rPr lang="en-US" dirty="0"/>
              <a:t>Cyber events have additional activities</a:t>
            </a:r>
          </a:p>
        </p:txBody>
      </p:sp>
    </p:spTree>
    <p:extLst>
      <p:ext uri="{BB962C8B-B14F-4D97-AF65-F5344CB8AC3E}">
        <p14:creationId xmlns:p14="http://schemas.microsoft.com/office/powerpoint/2010/main" val="86829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19" y="0"/>
            <a:ext cx="10537426" cy="795130"/>
          </a:xfrm>
        </p:spPr>
        <p:txBody>
          <a:bodyPr/>
          <a:lstStyle/>
          <a:p>
            <a:r>
              <a:rPr lang="en-US" dirty="0"/>
              <a:t>Block 1: Network Characterization, Collaboration Tools</a:t>
            </a:r>
          </a:p>
        </p:txBody>
      </p:sp>
      <p:sp>
        <p:nvSpPr>
          <p:cNvPr id="3" name="Content Placeholder 2"/>
          <p:cNvSpPr>
            <a:spLocks noGrp="1"/>
          </p:cNvSpPr>
          <p:nvPr>
            <p:ph sz="quarter" idx="11"/>
          </p:nvPr>
        </p:nvSpPr>
        <p:spPr/>
        <p:txBody>
          <a:bodyPr/>
          <a:lstStyle/>
          <a:p>
            <a:r>
              <a:rPr lang="en-US" dirty="0"/>
              <a:t>Block 1 activities focuses on establishing:</a:t>
            </a:r>
          </a:p>
          <a:p>
            <a:pPr lvl="1"/>
            <a:r>
              <a:rPr lang="en-US" dirty="0"/>
              <a:t>the network</a:t>
            </a:r>
          </a:p>
          <a:p>
            <a:pPr lvl="1"/>
            <a:r>
              <a:rPr lang="en-US" dirty="0"/>
              <a:t>infrastructure tools  </a:t>
            </a:r>
          </a:p>
          <a:p>
            <a:r>
              <a:rPr lang="en-US" dirty="0"/>
              <a:t>The minimum entrance requirements for this block are:</a:t>
            </a:r>
          </a:p>
          <a:p>
            <a:pPr lvl="1"/>
            <a:r>
              <a:rPr lang="en-US" dirty="0"/>
              <a:t>all sites on the network </a:t>
            </a:r>
          </a:p>
          <a:p>
            <a:pPr lvl="1"/>
            <a:r>
              <a:rPr lang="en-US" dirty="0"/>
              <a:t>infrastructure tools installed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805" y="4471299"/>
            <a:ext cx="2602841" cy="1828800"/>
          </a:xfrm>
          <a:prstGeom prst="rect">
            <a:avLst/>
          </a:prstGeom>
        </p:spPr>
      </p:pic>
    </p:spTree>
    <p:extLst>
      <p:ext uri="{BB962C8B-B14F-4D97-AF65-F5344CB8AC3E}">
        <p14:creationId xmlns:p14="http://schemas.microsoft.com/office/powerpoint/2010/main" val="4166674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0" y="171215"/>
            <a:ext cx="11920024" cy="308288"/>
          </a:xfrm>
        </p:spPr>
        <p:txBody>
          <a:bodyPr/>
          <a:lstStyle/>
          <a:p>
            <a:r>
              <a:rPr lang="en-US" dirty="0"/>
              <a:t>Block 1 Activities: Network Characterization, Collaboration Tools</a:t>
            </a:r>
          </a:p>
        </p:txBody>
      </p:sp>
      <p:sp>
        <p:nvSpPr>
          <p:cNvPr id="3" name="Content Placeholder 2"/>
          <p:cNvSpPr>
            <a:spLocks noGrp="1"/>
          </p:cNvSpPr>
          <p:nvPr>
            <p:ph sz="quarter" idx="11"/>
          </p:nvPr>
        </p:nvSpPr>
        <p:spPr/>
        <p:txBody>
          <a:bodyPr/>
          <a:lstStyle/>
          <a:p>
            <a:pPr marL="0" lvl="0" indent="0">
              <a:buNone/>
            </a:pPr>
            <a:r>
              <a:rPr lang="en-US" b="1" u="sng" dirty="0"/>
              <a:t>General</a:t>
            </a:r>
          </a:p>
          <a:p>
            <a:pPr lvl="0"/>
            <a:r>
              <a:rPr lang="en-US" dirty="0"/>
              <a:t>Ping all sites from all other sites to verify full mesh connectivity</a:t>
            </a:r>
          </a:p>
          <a:p>
            <a:pPr lvl="0"/>
            <a:r>
              <a:rPr lang="en-US" dirty="0"/>
              <a:t>Perform full mesh network characterization to determine network latencies, jitter, and bandwidth</a:t>
            </a:r>
          </a:p>
          <a:p>
            <a:pPr lvl="0"/>
            <a:r>
              <a:rPr lang="en-US" dirty="0"/>
              <a:t>Checkout voice coordination lines, commercial and VOIP as required</a:t>
            </a:r>
          </a:p>
          <a:p>
            <a:pPr lvl="0"/>
            <a:r>
              <a:rPr lang="en-US" dirty="0"/>
              <a:t>If multicast transport is required, verify at least one multicast address is working to make sure the rendezvous point is correctly configured</a:t>
            </a:r>
          </a:p>
          <a:p>
            <a:pPr lvl="0"/>
            <a:r>
              <a:rPr lang="en-US" dirty="0"/>
              <a:t>Determine the correct Maximum Transmission Unit (MTU) size for the network, and make sure all computers have correctly set the MTU</a:t>
            </a:r>
          </a:p>
          <a:p>
            <a:pPr lvl="1"/>
            <a:r>
              <a:rPr lang="en-US" dirty="0"/>
              <a:t>MTU size is critical when tunnels or encryptors are used</a:t>
            </a:r>
          </a:p>
          <a:p>
            <a:pPr lvl="0"/>
            <a:r>
              <a:rPr lang="en-US" dirty="0"/>
              <a:t>Verify systems have Time-to-Live (TTL) set based on network configuration</a:t>
            </a:r>
          </a:p>
        </p:txBody>
      </p:sp>
    </p:spTree>
    <p:extLst>
      <p:ext uri="{BB962C8B-B14F-4D97-AF65-F5344CB8AC3E}">
        <p14:creationId xmlns:p14="http://schemas.microsoft.com/office/powerpoint/2010/main" val="2239594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3" y="-59082"/>
            <a:ext cx="11824010" cy="795130"/>
          </a:xfrm>
        </p:spPr>
        <p:txBody>
          <a:bodyPr/>
          <a:lstStyle/>
          <a:p>
            <a:r>
              <a:rPr lang="en-US" dirty="0"/>
              <a:t>Block 1 Activities: Network Characterization, Collaboration Tools</a:t>
            </a:r>
          </a:p>
        </p:txBody>
      </p:sp>
      <p:sp>
        <p:nvSpPr>
          <p:cNvPr id="3" name="Content Placeholder 2"/>
          <p:cNvSpPr>
            <a:spLocks noGrp="1"/>
          </p:cNvSpPr>
          <p:nvPr>
            <p:ph sz="quarter" idx="11"/>
          </p:nvPr>
        </p:nvSpPr>
        <p:spPr/>
        <p:txBody>
          <a:bodyPr/>
          <a:lstStyle/>
          <a:p>
            <a:pPr marL="0" lvl="0" indent="0">
              <a:buNone/>
            </a:pPr>
            <a:r>
              <a:rPr lang="en-US" b="1" u="sng" dirty="0"/>
              <a:t>General</a:t>
            </a:r>
          </a:p>
          <a:p>
            <a:pPr lvl="0"/>
            <a:r>
              <a:rPr lang="en-US" dirty="0"/>
              <a:t>Check out connectivity using the selected distributed simulation architecture(s)</a:t>
            </a:r>
          </a:p>
          <a:p>
            <a:pPr lvl="0"/>
            <a:r>
              <a:rPr lang="en-US" dirty="0"/>
              <a:t>Verify all sites have access to coordination/collaboration tools </a:t>
            </a:r>
          </a:p>
          <a:p>
            <a:r>
              <a:rPr lang="en-US" dirty="0"/>
              <a:t>Provide training for coordination tools including chat, file share, Time Ordered Event List (TOEL) server, visualization, and VTC</a:t>
            </a:r>
          </a:p>
          <a:p>
            <a:pPr lvl="0"/>
            <a:r>
              <a:rPr lang="en-US" dirty="0"/>
              <a:t>Implement and test network monitoring system</a:t>
            </a:r>
          </a:p>
          <a:p>
            <a:r>
              <a:rPr lang="en-US" dirty="0"/>
              <a:t>Verify all sites have access to a time server (need to determine if a single or multiple time servers will be used)</a:t>
            </a:r>
          </a:p>
          <a:p>
            <a:r>
              <a:rPr lang="en-US" dirty="0"/>
              <a:t>If emulated networks are being used – verify routes through the emulated network</a:t>
            </a:r>
          </a:p>
          <a:p>
            <a:pPr marL="0" indent="0">
              <a:buNone/>
            </a:pPr>
            <a:r>
              <a:rPr lang="en-US" b="1" u="sng" dirty="0"/>
              <a:t>Live</a:t>
            </a:r>
          </a:p>
          <a:p>
            <a:r>
              <a:rPr lang="en-US" dirty="0"/>
              <a:t>Test connectivity to software and systems used to convert live data to simulation</a:t>
            </a:r>
          </a:p>
          <a:p>
            <a:pPr lvl="0"/>
            <a:endParaRPr lang="en-US" dirty="0"/>
          </a:p>
          <a:p>
            <a:endParaRPr lang="en-US" dirty="0"/>
          </a:p>
        </p:txBody>
      </p:sp>
    </p:spTree>
    <p:extLst>
      <p:ext uri="{BB962C8B-B14F-4D97-AF65-F5344CB8AC3E}">
        <p14:creationId xmlns:p14="http://schemas.microsoft.com/office/powerpoint/2010/main" val="1449719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8" y="37468"/>
            <a:ext cx="11835162" cy="708232"/>
          </a:xfrm>
        </p:spPr>
        <p:txBody>
          <a:bodyPr/>
          <a:lstStyle/>
          <a:p>
            <a:r>
              <a:rPr lang="en-US" dirty="0"/>
              <a:t>Block 1 Activities: Network Characterization, Collaboration Tools</a:t>
            </a:r>
          </a:p>
        </p:txBody>
      </p:sp>
      <p:sp>
        <p:nvSpPr>
          <p:cNvPr id="3" name="Content Placeholder 2"/>
          <p:cNvSpPr>
            <a:spLocks noGrp="1"/>
          </p:cNvSpPr>
          <p:nvPr>
            <p:ph sz="quarter" idx="11"/>
          </p:nvPr>
        </p:nvSpPr>
        <p:spPr/>
        <p:txBody>
          <a:bodyPr/>
          <a:lstStyle/>
          <a:p>
            <a:pPr marL="0" lvl="0" indent="0">
              <a:buNone/>
            </a:pPr>
            <a:r>
              <a:rPr lang="en-US" b="1" u="sng" dirty="0"/>
              <a:t>Multi-Architecture</a:t>
            </a:r>
          </a:p>
          <a:p>
            <a:pPr lvl="0"/>
            <a:r>
              <a:rPr lang="en-US" dirty="0"/>
              <a:t>Verify each Architecture/SDEM Federation individually that is used for the test</a:t>
            </a:r>
          </a:p>
          <a:p>
            <a:pPr lvl="0"/>
            <a:r>
              <a:rPr lang="en-US" dirty="0"/>
              <a:t>Integrate Architecture/SDEM enclaves at all sites</a:t>
            </a:r>
          </a:p>
          <a:p>
            <a:pPr lvl="0"/>
            <a:r>
              <a:rPr lang="en-US" dirty="0"/>
              <a:t>Verify basic connectivity across all Architecture/SDEM enclaves</a:t>
            </a:r>
          </a:p>
          <a:p>
            <a:pPr lvl="0"/>
            <a:r>
              <a:rPr lang="en-US" dirty="0"/>
              <a:t>Test an instance of each Gateway</a:t>
            </a:r>
          </a:p>
          <a:p>
            <a:r>
              <a:rPr lang="en-US" dirty="0"/>
              <a:t>Verify there are no loops between enclaves</a:t>
            </a:r>
          </a:p>
          <a:p>
            <a:pPr marL="0" indent="0">
              <a:buNone/>
            </a:pPr>
            <a:r>
              <a:rPr lang="en-US" b="1" u="sng" dirty="0"/>
              <a:t>Cyber</a:t>
            </a:r>
          </a:p>
          <a:p>
            <a:pPr lvl="0"/>
            <a:r>
              <a:rPr lang="en-US" dirty="0"/>
              <a:t>Verify Cyber systems network connectivity</a:t>
            </a:r>
          </a:p>
          <a:p>
            <a:endParaRPr lang="en-US" dirty="0"/>
          </a:p>
        </p:txBody>
      </p:sp>
      <p:sp>
        <p:nvSpPr>
          <p:cNvPr id="4" name="TextBox 3"/>
          <p:cNvSpPr txBox="1"/>
          <p:nvPr/>
        </p:nvSpPr>
        <p:spPr>
          <a:xfrm>
            <a:off x="5258348" y="6488668"/>
            <a:ext cx="4268669" cy="369332"/>
          </a:xfrm>
          <a:prstGeom prst="rect">
            <a:avLst/>
          </a:prstGeom>
          <a:noFill/>
        </p:spPr>
        <p:txBody>
          <a:bodyPr wrap="none" rtlCol="0">
            <a:spAutoFit/>
          </a:bodyPr>
          <a:lstStyle/>
          <a:p>
            <a:r>
              <a:rPr lang="en-US" sz="1800" dirty="0"/>
              <a:t>SDEM: Simulation Data Exchange Model</a:t>
            </a:r>
          </a:p>
        </p:txBody>
      </p:sp>
    </p:spTree>
    <p:extLst>
      <p:ext uri="{BB962C8B-B14F-4D97-AF65-F5344CB8AC3E}">
        <p14:creationId xmlns:p14="http://schemas.microsoft.com/office/powerpoint/2010/main" val="568525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965" y="-73651"/>
            <a:ext cx="8668289" cy="795130"/>
          </a:xfrm>
        </p:spPr>
        <p:txBody>
          <a:bodyPr/>
          <a:lstStyle/>
          <a:p>
            <a:r>
              <a:rPr lang="en-US" dirty="0"/>
              <a:t>Block 2: System/Simulation Interoperability</a:t>
            </a:r>
          </a:p>
        </p:txBody>
      </p:sp>
      <p:sp>
        <p:nvSpPr>
          <p:cNvPr id="3" name="Content Placeholder 2"/>
          <p:cNvSpPr>
            <a:spLocks noGrp="1"/>
          </p:cNvSpPr>
          <p:nvPr>
            <p:ph sz="quarter" idx="11"/>
          </p:nvPr>
        </p:nvSpPr>
        <p:spPr>
          <a:xfrm>
            <a:off x="480132" y="1295400"/>
            <a:ext cx="11250613" cy="4826552"/>
          </a:xfrm>
        </p:spPr>
        <p:txBody>
          <a:bodyPr/>
          <a:lstStyle/>
          <a:p>
            <a:r>
              <a:rPr lang="en-US" dirty="0"/>
              <a:t>Block 2 Activities are focused on data interchanges between systems enumerations and terrain correlation</a:t>
            </a:r>
          </a:p>
          <a:p>
            <a:r>
              <a:rPr lang="en-US" dirty="0"/>
              <a:t>The minimum entrance requirement for this block is an interface matrix showing all data exchanged between systems</a:t>
            </a:r>
          </a:p>
          <a:p>
            <a:r>
              <a:rPr lang="en-US" dirty="0"/>
              <a:t>It may be necessary to develop temporary data files, configurations, or stimulations to test pair-wise messaging between simulations/systems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7745" y="4476848"/>
            <a:ext cx="2602841" cy="1828800"/>
          </a:xfrm>
          <a:prstGeom prst="rect">
            <a:avLst/>
          </a:prstGeom>
        </p:spPr>
      </p:pic>
    </p:spTree>
    <p:extLst>
      <p:ext uri="{BB962C8B-B14F-4D97-AF65-F5344CB8AC3E}">
        <p14:creationId xmlns:p14="http://schemas.microsoft.com/office/powerpoint/2010/main" val="188187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DSEEP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31" y="1252710"/>
            <a:ext cx="5324073" cy="4286475"/>
          </a:xfrm>
          <a:prstGeom prst="rect">
            <a:avLst/>
          </a:prstGeom>
        </p:spPr>
      </p:pic>
      <p:sp>
        <p:nvSpPr>
          <p:cNvPr id="4" name="TextBox 3"/>
          <p:cNvSpPr txBox="1"/>
          <p:nvPr/>
        </p:nvSpPr>
        <p:spPr>
          <a:xfrm>
            <a:off x="0" y="5374256"/>
            <a:ext cx="3252159" cy="954107"/>
          </a:xfrm>
          <a:prstGeom prst="rect">
            <a:avLst/>
          </a:prstGeom>
          <a:noFill/>
        </p:spPr>
        <p:txBody>
          <a:bodyPr wrap="square" rtlCol="0">
            <a:spAutoFit/>
          </a:bodyPr>
          <a:lstStyle/>
          <a:p>
            <a:r>
              <a:rPr lang="en-US" sz="2800" dirty="0">
                <a:latin typeface="Arial Narrow" panose="020B0606020202030204" pitchFamily="34" charset="0"/>
              </a:rPr>
              <a:t>Each Step in DSEEP is divided into activities</a:t>
            </a:r>
          </a:p>
        </p:txBody>
      </p:sp>
      <p:sp>
        <p:nvSpPr>
          <p:cNvPr id="8" name="Content Placeholder 2"/>
          <p:cNvSpPr>
            <a:spLocks noGrp="1"/>
          </p:cNvSpPr>
          <p:nvPr>
            <p:ph sz="quarter" idx="11"/>
          </p:nvPr>
        </p:nvSpPr>
        <p:spPr>
          <a:xfrm>
            <a:off x="5975087" y="882123"/>
            <a:ext cx="6216913" cy="5176802"/>
          </a:xfrm>
        </p:spPr>
        <p:txBody>
          <a:bodyPr/>
          <a:lstStyle/>
          <a:p>
            <a:r>
              <a:rPr lang="en-US" dirty="0"/>
              <a:t>Distributed Simulation Engineering and Execution Process (DSEEP)</a:t>
            </a:r>
          </a:p>
          <a:p>
            <a:r>
              <a:rPr lang="en-US" dirty="0"/>
              <a:t>IEEE Std 1730-2010, developed by Simulation Interoperability Standards Organization (SISO)</a:t>
            </a:r>
          </a:p>
          <a:p>
            <a:r>
              <a:rPr lang="en-US" dirty="0"/>
              <a:t>Distributed simulation architecture independent</a:t>
            </a:r>
          </a:p>
          <a:p>
            <a:r>
              <a:rPr lang="en-US" dirty="0"/>
              <a:t>Process model for the integration of distributed simulations</a:t>
            </a:r>
          </a:p>
          <a:p>
            <a:r>
              <a:rPr lang="en-US" dirty="0"/>
              <a:t>The Process model must be instantiated with a set of processes and supporting material</a:t>
            </a:r>
          </a:p>
        </p:txBody>
      </p:sp>
    </p:spTree>
    <p:extLst>
      <p:ext uri="{BB962C8B-B14F-4D97-AF65-F5344CB8AC3E}">
        <p14:creationId xmlns:p14="http://schemas.microsoft.com/office/powerpoint/2010/main" val="2566459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76" y="0"/>
            <a:ext cx="9960722" cy="795130"/>
          </a:xfrm>
        </p:spPr>
        <p:txBody>
          <a:bodyPr/>
          <a:lstStyle/>
          <a:p>
            <a:r>
              <a:rPr lang="en-US" dirty="0"/>
              <a:t>Block 2 Activities System/Simulation Interoperability</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Perform pairwise tests of all defined interfaces</a:t>
            </a:r>
          </a:p>
          <a:p>
            <a:pPr lvl="0"/>
            <a:r>
              <a:rPr lang="en-US" dirty="0"/>
              <a:t>Verify that all weapon/target pairs work as expected</a:t>
            </a:r>
          </a:p>
          <a:p>
            <a:pPr lvl="0"/>
            <a:r>
              <a:rPr lang="en-US" dirty="0"/>
              <a:t>Verify that critical enumerations are processed correctly</a:t>
            </a:r>
          </a:p>
          <a:p>
            <a:pPr lvl="0"/>
            <a:r>
              <a:rPr lang="en-US" dirty="0"/>
              <a:t>Perform terrain correlation to the level required for the event</a:t>
            </a:r>
          </a:p>
          <a:p>
            <a:pPr lvl="0"/>
            <a:r>
              <a:rPr lang="en-US" dirty="0"/>
              <a:t>Test all multicast addresses required for the event</a:t>
            </a:r>
          </a:p>
          <a:p>
            <a:pPr lvl="0"/>
            <a:r>
              <a:rPr lang="en-US" dirty="0"/>
              <a:t>Fully test distributed simulation architecture</a:t>
            </a:r>
          </a:p>
          <a:p>
            <a:pPr lvl="0"/>
            <a:r>
              <a:rPr lang="en-US" dirty="0"/>
              <a:t>Collect data for simulation initialization activities</a:t>
            </a:r>
          </a:p>
          <a:p>
            <a:pPr lvl="0"/>
            <a:r>
              <a:rPr lang="en-US" dirty="0"/>
              <a:t>Check critical data collection requirements</a:t>
            </a:r>
          </a:p>
          <a:p>
            <a:pPr lvl="0"/>
            <a:r>
              <a:rPr lang="en-US" dirty="0"/>
              <a:t>Perform limited analysis using collected data</a:t>
            </a:r>
          </a:p>
        </p:txBody>
      </p:sp>
    </p:spTree>
    <p:extLst>
      <p:ext uri="{BB962C8B-B14F-4D97-AF65-F5344CB8AC3E}">
        <p14:creationId xmlns:p14="http://schemas.microsoft.com/office/powerpoint/2010/main" val="2861469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205" y="271632"/>
            <a:ext cx="10172468" cy="263627"/>
          </a:xfrm>
        </p:spPr>
        <p:txBody>
          <a:bodyPr/>
          <a:lstStyle/>
          <a:p>
            <a:r>
              <a:rPr lang="en-US" dirty="0"/>
              <a:t>Block 2 Activities: System/Simulation Interoperability</a:t>
            </a:r>
          </a:p>
        </p:txBody>
      </p:sp>
      <p:sp>
        <p:nvSpPr>
          <p:cNvPr id="3" name="Content Placeholder 2"/>
          <p:cNvSpPr>
            <a:spLocks noGrp="1"/>
          </p:cNvSpPr>
          <p:nvPr>
            <p:ph sz="quarter" idx="11"/>
          </p:nvPr>
        </p:nvSpPr>
        <p:spPr/>
        <p:txBody>
          <a:bodyPr/>
          <a:lstStyle/>
          <a:p>
            <a:pPr marL="0" indent="0">
              <a:buNone/>
            </a:pPr>
            <a:r>
              <a:rPr lang="en-US" u="sng" dirty="0"/>
              <a:t>Live</a:t>
            </a:r>
            <a:endParaRPr lang="en-US" dirty="0"/>
          </a:p>
          <a:p>
            <a:pPr lvl="0"/>
            <a:r>
              <a:rPr lang="en-US" dirty="0"/>
              <a:t>Perform pairwise tests with live interface systems using surrogates if the live systems are not available</a:t>
            </a:r>
          </a:p>
          <a:p>
            <a:pPr lvl="0"/>
            <a:r>
              <a:rPr lang="en-US" dirty="0"/>
              <a:t>Verify terrain correlation with live systems in critical areas</a:t>
            </a:r>
          </a:p>
          <a:p>
            <a:pPr marL="0" indent="0">
              <a:buNone/>
            </a:pPr>
            <a:r>
              <a:rPr lang="en-US" u="sng" dirty="0"/>
              <a:t>Multi-Architecture</a:t>
            </a:r>
            <a:endParaRPr lang="en-US" dirty="0"/>
          </a:p>
          <a:p>
            <a:pPr lvl="0"/>
            <a:r>
              <a:rPr lang="en-US" dirty="0"/>
              <a:t>Fully test distributed sim architectures across all sites</a:t>
            </a:r>
          </a:p>
          <a:p>
            <a:pPr lvl="0"/>
            <a:r>
              <a:rPr lang="en-US" dirty="0"/>
              <a:t>Test all gateway instances</a:t>
            </a:r>
          </a:p>
          <a:p>
            <a:pPr lvl="0"/>
            <a:r>
              <a:rPr lang="en-US" dirty="0"/>
              <a:t>Verify gateway enumeration translations</a:t>
            </a:r>
          </a:p>
          <a:p>
            <a:pPr lvl="0"/>
            <a:r>
              <a:rPr lang="en-US" dirty="0"/>
              <a:t>Verify all objects in Interoperability Intersection</a:t>
            </a:r>
          </a:p>
          <a:p>
            <a:pPr lvl="0"/>
            <a:endParaRPr lang="en-US" dirty="0"/>
          </a:p>
          <a:p>
            <a:endParaRPr lang="en-US" dirty="0"/>
          </a:p>
        </p:txBody>
      </p:sp>
    </p:spTree>
    <p:extLst>
      <p:ext uri="{BB962C8B-B14F-4D97-AF65-F5344CB8AC3E}">
        <p14:creationId xmlns:p14="http://schemas.microsoft.com/office/powerpoint/2010/main" val="3895726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87700"/>
            <a:ext cx="10363200" cy="692886"/>
          </a:xfrm>
        </p:spPr>
        <p:txBody>
          <a:bodyPr/>
          <a:lstStyle/>
          <a:p>
            <a:r>
              <a:rPr lang="en-US" dirty="0"/>
              <a:t>Block 2 Activities: System/Simulation Interoperability</a:t>
            </a:r>
          </a:p>
        </p:txBody>
      </p:sp>
      <p:sp>
        <p:nvSpPr>
          <p:cNvPr id="3" name="Content Placeholder 2"/>
          <p:cNvSpPr>
            <a:spLocks noGrp="1"/>
          </p:cNvSpPr>
          <p:nvPr>
            <p:ph sz="quarter" idx="11"/>
          </p:nvPr>
        </p:nvSpPr>
        <p:spPr>
          <a:xfrm>
            <a:off x="470693" y="1085625"/>
            <a:ext cx="11250613" cy="5075237"/>
          </a:xfrm>
        </p:spPr>
        <p:txBody>
          <a:bodyPr/>
          <a:lstStyle/>
          <a:p>
            <a:pPr marL="0" indent="0">
              <a:buNone/>
            </a:pPr>
            <a:r>
              <a:rPr lang="en-US" u="sng" dirty="0"/>
              <a:t>Cyber</a:t>
            </a:r>
            <a:endParaRPr lang="en-US" dirty="0"/>
          </a:p>
          <a:p>
            <a:pPr lvl="0"/>
            <a:r>
              <a:rPr lang="en-US" dirty="0"/>
              <a:t>Verify cyber threat tools</a:t>
            </a:r>
          </a:p>
          <a:p>
            <a:pPr lvl="0"/>
            <a:r>
              <a:rPr lang="en-US" dirty="0"/>
              <a:t>Verify cyber data collection tools</a:t>
            </a:r>
          </a:p>
          <a:p>
            <a:r>
              <a:rPr lang="en-US" dirty="0"/>
              <a:t>If cyber threat tools send messages to other systems, include the cyber tools in pair-wise testing</a:t>
            </a:r>
          </a:p>
          <a:p>
            <a:endParaRPr lang="en-US" dirty="0"/>
          </a:p>
        </p:txBody>
      </p:sp>
    </p:spTree>
    <p:extLst>
      <p:ext uri="{BB962C8B-B14F-4D97-AF65-F5344CB8AC3E}">
        <p14:creationId xmlns:p14="http://schemas.microsoft.com/office/powerpoint/2010/main" val="1358803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9159" y="4544737"/>
            <a:ext cx="2602841" cy="1828800"/>
          </a:xfrm>
          <a:prstGeom prst="rect">
            <a:avLst/>
          </a:prstGeom>
        </p:spPr>
      </p:pic>
      <p:sp>
        <p:nvSpPr>
          <p:cNvPr id="2" name="Title 1"/>
          <p:cNvSpPr>
            <a:spLocks noGrp="1"/>
          </p:cNvSpPr>
          <p:nvPr>
            <p:ph type="title"/>
          </p:nvPr>
        </p:nvSpPr>
        <p:spPr>
          <a:xfrm>
            <a:off x="1037064" y="0"/>
            <a:ext cx="10575843" cy="795130"/>
          </a:xfrm>
        </p:spPr>
        <p:txBody>
          <a:bodyPr/>
          <a:lstStyle/>
          <a:p>
            <a:r>
              <a:rPr lang="en-US" dirty="0"/>
              <a:t>Block 3: Scenario Thread &amp; Data Collection</a:t>
            </a:r>
          </a:p>
        </p:txBody>
      </p:sp>
      <p:sp>
        <p:nvSpPr>
          <p:cNvPr id="3" name="Content Placeholder 2"/>
          <p:cNvSpPr>
            <a:spLocks noGrp="1"/>
          </p:cNvSpPr>
          <p:nvPr>
            <p:ph sz="quarter" idx="11"/>
          </p:nvPr>
        </p:nvSpPr>
        <p:spPr>
          <a:xfrm>
            <a:off x="207819" y="719798"/>
            <a:ext cx="11776361" cy="5829288"/>
          </a:xfrm>
        </p:spPr>
        <p:txBody>
          <a:bodyPr/>
          <a:lstStyle/>
          <a:p>
            <a:r>
              <a:rPr lang="en-US" dirty="0"/>
              <a:t>Block 3 Activities are focused on testing scenario threads</a:t>
            </a:r>
          </a:p>
          <a:p>
            <a:r>
              <a:rPr lang="en-US" dirty="0"/>
              <a:t>The minimum entrance requirement is having all scenarios defined</a:t>
            </a:r>
          </a:p>
          <a:p>
            <a:r>
              <a:rPr lang="en-US" dirty="0"/>
              <a:t>A set of configuration files may have to be developed in advance to allow the threads to be executed</a:t>
            </a:r>
          </a:p>
          <a:p>
            <a:r>
              <a:rPr lang="en-US" dirty="0"/>
              <a:t>Issues found in thread testing include</a:t>
            </a:r>
          </a:p>
          <a:p>
            <a:pPr lvl="1">
              <a:spcBef>
                <a:spcPts val="0"/>
              </a:spcBef>
            </a:pPr>
            <a:r>
              <a:rPr lang="en-US" dirty="0"/>
              <a:t>Timing issues: The activities can not be performed in the time specified</a:t>
            </a:r>
          </a:p>
          <a:p>
            <a:pPr lvl="1">
              <a:spcBef>
                <a:spcPts val="0"/>
              </a:spcBef>
            </a:pPr>
            <a:r>
              <a:rPr lang="en-US" dirty="0"/>
              <a:t>Message issues: The simulations or tactical systems do not generated the expected output from the inputs</a:t>
            </a:r>
          </a:p>
          <a:p>
            <a:pPr lvl="1">
              <a:spcBef>
                <a:spcPts val="0"/>
              </a:spcBef>
            </a:pPr>
            <a:r>
              <a:rPr lang="en-US" dirty="0"/>
              <a:t>Capability issues: The simulations or tactical systems can not or do not perform the activities</a:t>
            </a:r>
          </a:p>
          <a:p>
            <a:r>
              <a:rPr lang="en-US" dirty="0"/>
              <a:t>Resolution of issues may require:</a:t>
            </a:r>
          </a:p>
          <a:p>
            <a:pPr lvl="1">
              <a:spcBef>
                <a:spcPts val="0"/>
              </a:spcBef>
            </a:pPr>
            <a:r>
              <a:rPr lang="en-US" dirty="0"/>
              <a:t>Changes to the simulations</a:t>
            </a:r>
          </a:p>
          <a:p>
            <a:pPr lvl="1">
              <a:spcBef>
                <a:spcPts val="0"/>
              </a:spcBef>
            </a:pPr>
            <a:r>
              <a:rPr lang="en-US" dirty="0"/>
              <a:t>Change in tactics</a:t>
            </a:r>
          </a:p>
          <a:p>
            <a:pPr lvl="1">
              <a:spcBef>
                <a:spcPts val="0"/>
              </a:spcBef>
            </a:pPr>
            <a:r>
              <a:rPr lang="en-US" dirty="0"/>
              <a:t>Modification of the scenario</a:t>
            </a:r>
          </a:p>
        </p:txBody>
      </p:sp>
    </p:spTree>
    <p:extLst>
      <p:ext uri="{BB962C8B-B14F-4D97-AF65-F5344CB8AC3E}">
        <p14:creationId xmlns:p14="http://schemas.microsoft.com/office/powerpoint/2010/main" val="927296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02" y="129672"/>
            <a:ext cx="10143892" cy="439040"/>
          </a:xfrm>
        </p:spPr>
        <p:txBody>
          <a:bodyPr/>
          <a:lstStyle/>
          <a:p>
            <a:r>
              <a:rPr lang="en-US" dirty="0"/>
              <a:t>Scenario Testing Concept</a:t>
            </a:r>
          </a:p>
        </p:txBody>
      </p:sp>
      <p:sp>
        <p:nvSpPr>
          <p:cNvPr id="3" name="Content Placeholder 2"/>
          <p:cNvSpPr>
            <a:spLocks noGrp="1"/>
          </p:cNvSpPr>
          <p:nvPr>
            <p:ph idx="1"/>
          </p:nvPr>
        </p:nvSpPr>
        <p:spPr>
          <a:xfrm>
            <a:off x="535709" y="1392606"/>
            <a:ext cx="10818091" cy="4351338"/>
          </a:xfrm>
        </p:spPr>
        <p:txBody>
          <a:bodyPr>
            <a:normAutofit lnSpcReduction="10000"/>
          </a:bodyPr>
          <a:lstStyle/>
          <a:p>
            <a:r>
              <a:rPr lang="en-US" dirty="0"/>
              <a:t>Avoid the “Big-Bang” approach where the scenario is run full up the first time</a:t>
            </a:r>
          </a:p>
          <a:p>
            <a:r>
              <a:rPr lang="en-US" dirty="0"/>
              <a:t>Review the scenario to look for: </a:t>
            </a:r>
          </a:p>
          <a:p>
            <a:pPr lvl="1"/>
            <a:r>
              <a:rPr lang="en-US" dirty="0"/>
              <a:t>Activities that are repeated multiple times</a:t>
            </a:r>
          </a:p>
          <a:p>
            <a:pPr lvl="1"/>
            <a:r>
              <a:rPr lang="en-US" dirty="0"/>
              <a:t>Critical activities that are key to the scenario</a:t>
            </a:r>
          </a:p>
          <a:p>
            <a:pPr lvl="1"/>
            <a:r>
              <a:rPr lang="en-US" dirty="0"/>
              <a:t>Activities that have not been performed before</a:t>
            </a:r>
          </a:p>
          <a:p>
            <a:pPr lvl="1"/>
            <a:r>
              <a:rPr lang="en-US" dirty="0"/>
              <a:t>Very complex activities</a:t>
            </a:r>
          </a:p>
          <a:p>
            <a:pPr lvl="1"/>
            <a:r>
              <a:rPr lang="en-US" dirty="0"/>
              <a:t>Activities that involve a large number of participants</a:t>
            </a:r>
          </a:p>
          <a:p>
            <a:r>
              <a:rPr lang="en-US" dirty="0"/>
              <a:t>Document the message flows and actions required for each of the identified threads</a:t>
            </a:r>
          </a:p>
          <a:p>
            <a:r>
              <a:rPr lang="en-US" dirty="0"/>
              <a:t>GOAL: eliminate issues at a small scale before attempting the full scenario</a:t>
            </a:r>
          </a:p>
        </p:txBody>
      </p:sp>
    </p:spTree>
    <p:extLst>
      <p:ext uri="{BB962C8B-B14F-4D97-AF65-F5344CB8AC3E}">
        <p14:creationId xmlns:p14="http://schemas.microsoft.com/office/powerpoint/2010/main" val="3544737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002" y="0"/>
            <a:ext cx="8582025" cy="674256"/>
          </a:xfrm>
        </p:spPr>
        <p:txBody>
          <a:bodyPr/>
          <a:lstStyle/>
          <a:p>
            <a:r>
              <a:rPr lang="en-US" dirty="0"/>
              <a:t>Definitions</a:t>
            </a:r>
          </a:p>
        </p:txBody>
      </p:sp>
      <p:sp>
        <p:nvSpPr>
          <p:cNvPr id="3" name="Content Placeholder 2"/>
          <p:cNvSpPr>
            <a:spLocks noGrp="1"/>
          </p:cNvSpPr>
          <p:nvPr>
            <p:ph idx="1"/>
          </p:nvPr>
        </p:nvSpPr>
        <p:spPr>
          <a:xfrm>
            <a:off x="304800" y="1171577"/>
            <a:ext cx="11434618" cy="5703452"/>
          </a:xfrm>
        </p:spPr>
        <p:txBody>
          <a:bodyPr>
            <a:normAutofit lnSpcReduction="10000"/>
          </a:bodyPr>
          <a:lstStyle/>
          <a:p>
            <a:r>
              <a:rPr lang="en-US" dirty="0"/>
              <a:t>Scenario: The scenario is the overall set of simulation and tactical activities required to create an operationally relevant LVC environment</a:t>
            </a:r>
          </a:p>
          <a:p>
            <a:pPr lvl="1"/>
            <a:r>
              <a:rPr lang="en-US" dirty="0"/>
              <a:t>Contains multiple similar activities that occur simultaneously</a:t>
            </a:r>
          </a:p>
          <a:p>
            <a:pPr lvl="1"/>
            <a:r>
              <a:rPr lang="en-US" dirty="0"/>
              <a:t>Contains multiple different activities that occur simultaneously</a:t>
            </a:r>
          </a:p>
          <a:p>
            <a:pPr lvl="1"/>
            <a:r>
              <a:rPr lang="en-US" dirty="0"/>
              <a:t>Involves all participants in the event</a:t>
            </a:r>
          </a:p>
          <a:p>
            <a:pPr lvl="1"/>
            <a:r>
              <a:rPr lang="en-US" dirty="0"/>
              <a:t>Is long in duration</a:t>
            </a:r>
          </a:p>
          <a:p>
            <a:pPr lvl="1"/>
            <a:r>
              <a:rPr lang="en-US" dirty="0"/>
              <a:t>Includes initial conditions for all entities (i.e. starting location, fuel state, etc.)</a:t>
            </a:r>
          </a:p>
          <a:p>
            <a:r>
              <a:rPr lang="en-US" dirty="0"/>
              <a:t>Thread: A thread is a single chain of events that include simulation and tactical activities that are a part of an operationally relevant LVC environment</a:t>
            </a:r>
          </a:p>
          <a:p>
            <a:pPr lvl="1"/>
            <a:r>
              <a:rPr lang="en-US" dirty="0"/>
              <a:t>Is a single activity</a:t>
            </a:r>
          </a:p>
          <a:p>
            <a:pPr lvl="1"/>
            <a:r>
              <a:rPr lang="en-US" dirty="0"/>
              <a:t>Involves a subset of participants in the event</a:t>
            </a:r>
          </a:p>
          <a:p>
            <a:pPr lvl="1"/>
            <a:r>
              <a:rPr lang="en-US" dirty="0"/>
              <a:t>Is short in duration</a:t>
            </a:r>
          </a:p>
          <a:p>
            <a:pPr lvl="1"/>
            <a:r>
              <a:rPr lang="en-US" dirty="0"/>
              <a:t>Includes the conditions for the entities involved in the thread at start of the thread</a:t>
            </a:r>
          </a:p>
        </p:txBody>
      </p:sp>
    </p:spTree>
    <p:extLst>
      <p:ext uri="{BB962C8B-B14F-4D97-AF65-F5344CB8AC3E}">
        <p14:creationId xmlns:p14="http://schemas.microsoft.com/office/powerpoint/2010/main" val="2999639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299" y="0"/>
            <a:ext cx="10552142" cy="795130"/>
          </a:xfrm>
        </p:spPr>
        <p:txBody>
          <a:bodyPr/>
          <a:lstStyle/>
          <a:p>
            <a:r>
              <a:rPr lang="en-US" dirty="0"/>
              <a:t>Block 3 Activities: Scenario Thread &amp; Data Collection</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Execute all scenario threads and verify correct execution</a:t>
            </a:r>
          </a:p>
          <a:p>
            <a:pPr lvl="0"/>
            <a:r>
              <a:rPr lang="en-US" dirty="0"/>
              <a:t>Perform full data collection for each thread</a:t>
            </a:r>
          </a:p>
          <a:p>
            <a:pPr lvl="0"/>
            <a:r>
              <a:rPr lang="en-US" dirty="0"/>
              <a:t>Verify that all data required for analysis is being collected for each thread</a:t>
            </a:r>
          </a:p>
          <a:p>
            <a:pPr lvl="0"/>
            <a:r>
              <a:rPr lang="en-US" dirty="0"/>
              <a:t>Verify that required analysis can be performed</a:t>
            </a:r>
          </a:p>
          <a:p>
            <a:r>
              <a:rPr lang="en-US" dirty="0"/>
              <a:t>Initialize the environment using the defined procedures</a:t>
            </a:r>
          </a:p>
          <a:p>
            <a:pPr marL="0" indent="0">
              <a:buNone/>
            </a:pPr>
            <a:r>
              <a:rPr lang="en-US" u="sng" dirty="0"/>
              <a:t>Live</a:t>
            </a:r>
            <a:endParaRPr lang="en-US" dirty="0"/>
          </a:p>
          <a:p>
            <a:pPr lvl="0"/>
            <a:r>
              <a:rPr lang="en-US" dirty="0"/>
              <a:t>Operate live systems as part of threads</a:t>
            </a:r>
          </a:p>
          <a:p>
            <a:pPr lvl="0"/>
            <a:r>
              <a:rPr lang="en-US" dirty="0"/>
              <a:t>Determine timelines to get live vehicles on station</a:t>
            </a:r>
          </a:p>
          <a:p>
            <a:pPr lvl="0"/>
            <a:r>
              <a:rPr lang="en-US" dirty="0"/>
              <a:t>Ensure threads do not violate range safety constraints</a:t>
            </a:r>
          </a:p>
          <a:p>
            <a:endParaRPr lang="en-US" dirty="0"/>
          </a:p>
        </p:txBody>
      </p:sp>
    </p:spTree>
    <p:extLst>
      <p:ext uri="{BB962C8B-B14F-4D97-AF65-F5344CB8AC3E}">
        <p14:creationId xmlns:p14="http://schemas.microsoft.com/office/powerpoint/2010/main" val="4025265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76" y="171215"/>
            <a:ext cx="10245123" cy="397565"/>
          </a:xfrm>
        </p:spPr>
        <p:txBody>
          <a:bodyPr/>
          <a:lstStyle/>
          <a:p>
            <a:r>
              <a:rPr lang="en-US" dirty="0"/>
              <a:t>Block 3 Activities: Scenario Thread &amp; Data Collection</a:t>
            </a:r>
          </a:p>
        </p:txBody>
      </p:sp>
      <p:sp>
        <p:nvSpPr>
          <p:cNvPr id="3" name="Content Placeholder 2"/>
          <p:cNvSpPr>
            <a:spLocks noGrp="1"/>
          </p:cNvSpPr>
          <p:nvPr>
            <p:ph sz="quarter" idx="11"/>
          </p:nvPr>
        </p:nvSpPr>
        <p:spPr/>
        <p:txBody>
          <a:bodyPr/>
          <a:lstStyle/>
          <a:p>
            <a:pPr marL="0" indent="0">
              <a:buNone/>
            </a:pPr>
            <a:r>
              <a:rPr lang="en-US" u="sng" dirty="0"/>
              <a:t>Multi-Architecture</a:t>
            </a:r>
            <a:endParaRPr lang="en-US" dirty="0"/>
          </a:p>
          <a:p>
            <a:r>
              <a:rPr lang="en-US" dirty="0"/>
              <a:t>Verify data collection across multiple architectures</a:t>
            </a:r>
          </a:p>
          <a:p>
            <a:r>
              <a:rPr lang="en-US" dirty="0"/>
              <a:t>Verify startup procedures are correct for the multi-architectures</a:t>
            </a:r>
          </a:p>
          <a:p>
            <a:pPr marL="0" indent="0">
              <a:buNone/>
            </a:pPr>
            <a:r>
              <a:rPr lang="en-US" u="sng" dirty="0"/>
              <a:t>Cyber</a:t>
            </a:r>
            <a:endParaRPr lang="en-US" dirty="0"/>
          </a:p>
          <a:p>
            <a:pPr lvl="0"/>
            <a:r>
              <a:rPr lang="en-US" dirty="0"/>
              <a:t>Execute cyber specific threads</a:t>
            </a:r>
          </a:p>
          <a:p>
            <a:pPr lvl="0"/>
            <a:r>
              <a:rPr lang="en-US" dirty="0"/>
              <a:t>Perform cyber data collection</a:t>
            </a:r>
          </a:p>
          <a:p>
            <a:r>
              <a:rPr lang="en-US" dirty="0"/>
              <a:t>Test cyber visualization tools</a:t>
            </a:r>
          </a:p>
        </p:txBody>
      </p:sp>
    </p:spTree>
    <p:extLst>
      <p:ext uri="{BB962C8B-B14F-4D97-AF65-F5344CB8AC3E}">
        <p14:creationId xmlns:p14="http://schemas.microsoft.com/office/powerpoint/2010/main" val="3392450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284" y="274638"/>
            <a:ext cx="10824116" cy="227167"/>
          </a:xfrm>
        </p:spPr>
        <p:txBody>
          <a:bodyPr/>
          <a:lstStyle/>
          <a:p>
            <a:r>
              <a:rPr lang="en-US" dirty="0"/>
              <a:t>Block 4: Full Scenario &amp; Analysis</a:t>
            </a:r>
          </a:p>
        </p:txBody>
      </p:sp>
      <p:sp>
        <p:nvSpPr>
          <p:cNvPr id="3" name="Content Placeholder 2"/>
          <p:cNvSpPr>
            <a:spLocks noGrp="1"/>
          </p:cNvSpPr>
          <p:nvPr>
            <p:ph sz="quarter" idx="11"/>
          </p:nvPr>
        </p:nvSpPr>
        <p:spPr>
          <a:xfrm>
            <a:off x="470693" y="1122915"/>
            <a:ext cx="11250613" cy="5075237"/>
          </a:xfrm>
        </p:spPr>
        <p:txBody>
          <a:bodyPr/>
          <a:lstStyle/>
          <a:p>
            <a:r>
              <a:rPr lang="en-US" dirty="0"/>
              <a:t>Block 4 Activities are focused on executing full scenarios</a:t>
            </a:r>
          </a:p>
          <a:p>
            <a:r>
              <a:rPr lang="en-US" dirty="0"/>
              <a:t>Complete data analysis is also conducted</a:t>
            </a:r>
          </a:p>
          <a:p>
            <a:r>
              <a:rPr lang="en-US" dirty="0"/>
              <a:t>The minimum entrance requirement is that all scenario threads have been verified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3375" y="4445586"/>
            <a:ext cx="2602841" cy="1828800"/>
          </a:xfrm>
          <a:prstGeom prst="rect">
            <a:avLst/>
          </a:prstGeom>
        </p:spPr>
      </p:pic>
    </p:spTree>
    <p:extLst>
      <p:ext uri="{BB962C8B-B14F-4D97-AF65-F5344CB8AC3E}">
        <p14:creationId xmlns:p14="http://schemas.microsoft.com/office/powerpoint/2010/main" val="3642235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478" y="0"/>
            <a:ext cx="9372600" cy="795130"/>
          </a:xfrm>
        </p:spPr>
        <p:txBody>
          <a:bodyPr/>
          <a:lstStyle/>
          <a:p>
            <a:r>
              <a:rPr lang="en-US" dirty="0"/>
              <a:t>Block 4 Activities: Full Scenario &amp; Analysis</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Execute each scenario to verify event timing</a:t>
            </a:r>
          </a:p>
          <a:p>
            <a:pPr lvl="0"/>
            <a:r>
              <a:rPr lang="en-US" dirty="0"/>
              <a:t>Perform full data collection for each scenario</a:t>
            </a:r>
          </a:p>
          <a:p>
            <a:pPr lvl="0"/>
            <a:r>
              <a:rPr lang="en-US" dirty="0"/>
              <a:t>Perform full data analysis for each scenario</a:t>
            </a:r>
          </a:p>
          <a:p>
            <a:pPr lvl="0"/>
            <a:r>
              <a:rPr lang="en-US" dirty="0"/>
              <a:t>Verify that the required number of scenarios can be executed in the allotted time</a:t>
            </a:r>
          </a:p>
          <a:p>
            <a:pPr lvl="0"/>
            <a:r>
              <a:rPr lang="en-US" dirty="0"/>
              <a:t>Verify that the network can support the load of the full scenario</a:t>
            </a:r>
          </a:p>
          <a:p>
            <a:pPr lvl="0"/>
            <a:r>
              <a:rPr lang="en-US" dirty="0"/>
              <a:t>Verify there is no extraneous network traffic</a:t>
            </a:r>
          </a:p>
          <a:p>
            <a:pPr marL="0" indent="0">
              <a:buNone/>
            </a:pPr>
            <a:r>
              <a:rPr lang="en-US" u="sng" dirty="0"/>
              <a:t>Live</a:t>
            </a:r>
            <a:endParaRPr lang="en-US" dirty="0"/>
          </a:p>
          <a:p>
            <a:pPr lvl="0"/>
            <a:r>
              <a:rPr lang="en-US" dirty="0"/>
              <a:t>Verify timing of live vehicles as part of the scenario</a:t>
            </a:r>
          </a:p>
          <a:p>
            <a:endParaRPr lang="en-US" dirty="0"/>
          </a:p>
        </p:txBody>
      </p:sp>
    </p:spTree>
    <p:extLst>
      <p:ext uri="{BB962C8B-B14F-4D97-AF65-F5344CB8AC3E}">
        <p14:creationId xmlns:p14="http://schemas.microsoft.com/office/powerpoint/2010/main" val="101994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FD7-9F7C-495B-8CA8-896C8722ACB7}"/>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FD0F533F-5D8D-41A1-91BA-F82BDAF12A87}"/>
              </a:ext>
            </a:extLst>
          </p:cNvPr>
          <p:cNvSpPr>
            <a:spLocks noGrp="1"/>
          </p:cNvSpPr>
          <p:nvPr>
            <p:ph sz="quarter" idx="11"/>
          </p:nvPr>
        </p:nvSpPr>
        <p:spPr>
          <a:xfrm>
            <a:off x="480132" y="1046715"/>
            <a:ext cx="11250613" cy="3367076"/>
          </a:xfrm>
        </p:spPr>
        <p:txBody>
          <a:bodyPr/>
          <a:lstStyle/>
          <a:p>
            <a:r>
              <a:rPr lang="en-US" dirty="0"/>
              <a:t>This process is based on the DSEEP model</a:t>
            </a:r>
          </a:p>
          <a:p>
            <a:r>
              <a:rPr lang="en-US" dirty="0"/>
              <a:t>The processes documented here are based on years of experience integrating distributed LVC simulation events  </a:t>
            </a:r>
          </a:p>
          <a:p>
            <a:r>
              <a:rPr lang="en-US" dirty="0"/>
              <a:t>Distributed simulation events come in different sizes and have different objectives, but the same approach can be used for all of them with some tailoring  </a:t>
            </a:r>
          </a:p>
          <a:p>
            <a:r>
              <a:rPr lang="en-US" dirty="0"/>
              <a:t>This tutorial describes how to adjust based on the size and nature of the event being planned</a:t>
            </a:r>
          </a:p>
        </p:txBody>
      </p:sp>
    </p:spTree>
    <p:extLst>
      <p:ext uri="{BB962C8B-B14F-4D97-AF65-F5344CB8AC3E}">
        <p14:creationId xmlns:p14="http://schemas.microsoft.com/office/powerpoint/2010/main" val="4217120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925" y="0"/>
            <a:ext cx="9405026" cy="795130"/>
          </a:xfrm>
        </p:spPr>
        <p:txBody>
          <a:bodyPr/>
          <a:lstStyle/>
          <a:p>
            <a:r>
              <a:rPr lang="en-US" dirty="0"/>
              <a:t>Block 4 Activities: Full Scenario &amp; Analysis</a:t>
            </a:r>
          </a:p>
        </p:txBody>
      </p:sp>
      <p:sp>
        <p:nvSpPr>
          <p:cNvPr id="3" name="Content Placeholder 2"/>
          <p:cNvSpPr>
            <a:spLocks noGrp="1"/>
          </p:cNvSpPr>
          <p:nvPr>
            <p:ph sz="quarter" idx="11"/>
          </p:nvPr>
        </p:nvSpPr>
        <p:spPr/>
        <p:txBody>
          <a:bodyPr/>
          <a:lstStyle/>
          <a:p>
            <a:pPr marL="0" indent="0">
              <a:buNone/>
            </a:pPr>
            <a:r>
              <a:rPr lang="en-US" u="sng" dirty="0"/>
              <a:t>Multi-Architecture</a:t>
            </a:r>
            <a:endParaRPr lang="en-US" dirty="0"/>
          </a:p>
          <a:p>
            <a:pPr lvl="0"/>
            <a:r>
              <a:rPr lang="en-US" dirty="0"/>
              <a:t>Verify there are no data collection issues across the multiple architectures</a:t>
            </a:r>
          </a:p>
          <a:p>
            <a:pPr marL="0" indent="0">
              <a:buNone/>
            </a:pPr>
            <a:r>
              <a:rPr lang="en-US" u="sng" dirty="0"/>
              <a:t>Cyber</a:t>
            </a:r>
            <a:endParaRPr lang="en-US" dirty="0"/>
          </a:p>
          <a:p>
            <a:pPr lvl="0"/>
            <a:r>
              <a:rPr lang="en-US" dirty="0"/>
              <a:t>Repeat each verified scenario with cyber threats</a:t>
            </a:r>
          </a:p>
          <a:p>
            <a:r>
              <a:rPr lang="en-US" dirty="0"/>
              <a:t>Perform full cyber data collection</a:t>
            </a:r>
          </a:p>
          <a:p>
            <a:r>
              <a:rPr lang="en-US" dirty="0"/>
              <a:t>Perform full cyber analysis for each scenario</a:t>
            </a:r>
          </a:p>
        </p:txBody>
      </p:sp>
    </p:spTree>
    <p:extLst>
      <p:ext uri="{BB962C8B-B14F-4D97-AF65-F5344CB8AC3E}">
        <p14:creationId xmlns:p14="http://schemas.microsoft.com/office/powerpoint/2010/main" val="1701827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5: Operator Training</a:t>
            </a:r>
          </a:p>
        </p:txBody>
      </p:sp>
      <p:sp>
        <p:nvSpPr>
          <p:cNvPr id="3" name="Content Placeholder 2"/>
          <p:cNvSpPr>
            <a:spLocks noGrp="1"/>
          </p:cNvSpPr>
          <p:nvPr>
            <p:ph sz="quarter" idx="11"/>
          </p:nvPr>
        </p:nvSpPr>
        <p:spPr>
          <a:xfrm>
            <a:off x="480132" y="1323975"/>
            <a:ext cx="11250613" cy="4797977"/>
          </a:xfrm>
        </p:spPr>
        <p:txBody>
          <a:bodyPr/>
          <a:lstStyle/>
          <a:p>
            <a:r>
              <a:rPr lang="en-US" dirty="0"/>
              <a:t>Block 5 activities are focused on training simulation operators on the systems and tools required for the event</a:t>
            </a:r>
          </a:p>
          <a:p>
            <a:r>
              <a:rPr lang="en-US" dirty="0"/>
              <a:t>Depending on the requirements for the event, this set of activities may have been met in the performance of the previous activities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9006" y="4544737"/>
            <a:ext cx="2602841" cy="1828800"/>
          </a:xfrm>
          <a:prstGeom prst="rect">
            <a:avLst/>
          </a:prstGeom>
        </p:spPr>
      </p:pic>
    </p:spTree>
    <p:extLst>
      <p:ext uri="{BB962C8B-B14F-4D97-AF65-F5344CB8AC3E}">
        <p14:creationId xmlns:p14="http://schemas.microsoft.com/office/powerpoint/2010/main" val="645172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238" y="0"/>
            <a:ext cx="9296400" cy="795130"/>
          </a:xfrm>
        </p:spPr>
        <p:txBody>
          <a:bodyPr/>
          <a:lstStyle/>
          <a:p>
            <a:r>
              <a:rPr lang="en-US" dirty="0"/>
              <a:t>Block 5 Activities: Operator Training</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Train all operators on the simulation or tactical system they will be using</a:t>
            </a:r>
          </a:p>
          <a:p>
            <a:pPr lvl="0"/>
            <a:r>
              <a:rPr lang="en-US" dirty="0"/>
              <a:t>Train data collection operators on required tools including digital and manual collection</a:t>
            </a:r>
          </a:p>
          <a:p>
            <a:pPr lvl="0"/>
            <a:r>
              <a:rPr lang="en-US" dirty="0"/>
              <a:t>Train operators on processes they will be executing</a:t>
            </a:r>
          </a:p>
          <a:p>
            <a:pPr marL="0" indent="0">
              <a:buNone/>
            </a:pPr>
            <a:r>
              <a:rPr lang="en-US" u="sng" dirty="0"/>
              <a:t>Live</a:t>
            </a:r>
            <a:endParaRPr lang="en-US" dirty="0"/>
          </a:p>
          <a:p>
            <a:pPr lvl="0"/>
            <a:r>
              <a:rPr lang="en-US" dirty="0"/>
              <a:t>Train all operators on the use and safety requirements of live systems</a:t>
            </a:r>
          </a:p>
          <a:p>
            <a:pPr marL="0" lvl="0" indent="0">
              <a:buNone/>
            </a:pPr>
            <a:r>
              <a:rPr lang="en-US" u="sng" dirty="0"/>
              <a:t>Cyber</a:t>
            </a:r>
          </a:p>
          <a:p>
            <a:r>
              <a:rPr lang="en-US" dirty="0"/>
              <a:t>Train red threat operators</a:t>
            </a:r>
          </a:p>
        </p:txBody>
      </p:sp>
    </p:spTree>
    <p:extLst>
      <p:ext uri="{BB962C8B-B14F-4D97-AF65-F5344CB8AC3E}">
        <p14:creationId xmlns:p14="http://schemas.microsoft.com/office/powerpoint/2010/main" val="186956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6: Role Player Training</a:t>
            </a:r>
          </a:p>
        </p:txBody>
      </p:sp>
      <p:sp>
        <p:nvSpPr>
          <p:cNvPr id="3" name="Content Placeholder 2"/>
          <p:cNvSpPr>
            <a:spLocks noGrp="1"/>
          </p:cNvSpPr>
          <p:nvPr>
            <p:ph sz="quarter" idx="11"/>
          </p:nvPr>
        </p:nvSpPr>
        <p:spPr/>
        <p:txBody>
          <a:bodyPr/>
          <a:lstStyle/>
          <a:p>
            <a:r>
              <a:rPr lang="en-US" dirty="0"/>
              <a:t>Block 6 activities are focused on training role players that will be used during the event</a:t>
            </a:r>
          </a:p>
          <a:p>
            <a:r>
              <a:rPr lang="en-US" dirty="0"/>
              <a:t>If role players are not being used in the event this block of activities can be omitted</a:t>
            </a:r>
          </a:p>
          <a:p>
            <a:r>
              <a:rPr lang="en-US" dirty="0"/>
              <a:t>This set of activities is required if the equipment being used is new to the role players or the processes being used are different than the ones the role players normally use</a:t>
            </a:r>
          </a:p>
          <a:p>
            <a:r>
              <a:rPr lang="en-US" dirty="0"/>
              <a:t>Cyber threat introduction if applicable to the event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3376" y="4544737"/>
            <a:ext cx="2602841" cy="1828800"/>
          </a:xfrm>
          <a:prstGeom prst="rect">
            <a:avLst/>
          </a:prstGeom>
        </p:spPr>
      </p:pic>
    </p:spTree>
    <p:extLst>
      <p:ext uri="{BB962C8B-B14F-4D97-AF65-F5344CB8AC3E}">
        <p14:creationId xmlns:p14="http://schemas.microsoft.com/office/powerpoint/2010/main" val="2048601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080" y="0"/>
            <a:ext cx="9486900" cy="795130"/>
          </a:xfrm>
        </p:spPr>
        <p:txBody>
          <a:bodyPr/>
          <a:lstStyle/>
          <a:p>
            <a:r>
              <a:rPr lang="en-US" dirty="0"/>
              <a:t>Block 6 Activities: Role Player Training</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Train role players on new equipment</a:t>
            </a:r>
          </a:p>
          <a:p>
            <a:pPr lvl="0"/>
            <a:r>
              <a:rPr lang="en-US" dirty="0"/>
              <a:t>Train role players on new processes</a:t>
            </a:r>
          </a:p>
          <a:p>
            <a:pPr lvl="0"/>
            <a:r>
              <a:rPr lang="en-US" dirty="0"/>
              <a:t>Verify scenario timing with role players</a:t>
            </a:r>
          </a:p>
          <a:p>
            <a:pPr lvl="0"/>
            <a:r>
              <a:rPr lang="en-US" dirty="0"/>
              <a:t>Verify cyber threats can be performed</a:t>
            </a:r>
          </a:p>
          <a:p>
            <a:pPr marL="0" indent="0">
              <a:buNone/>
            </a:pPr>
            <a:r>
              <a:rPr lang="en-US" u="sng" dirty="0"/>
              <a:t>Live</a:t>
            </a:r>
            <a:endParaRPr lang="en-US" dirty="0"/>
          </a:p>
          <a:p>
            <a:pPr lvl="0"/>
            <a:r>
              <a:rPr lang="en-US" dirty="0"/>
              <a:t>Verify roles players are properly trained and certified to operate the live systems</a:t>
            </a:r>
          </a:p>
          <a:p>
            <a:pPr marL="0" indent="0">
              <a:buNone/>
            </a:pPr>
            <a:r>
              <a:rPr lang="en-US" u="sng" dirty="0"/>
              <a:t>Cyber</a:t>
            </a:r>
            <a:endParaRPr lang="en-US" dirty="0"/>
          </a:p>
          <a:p>
            <a:pPr lvl="0"/>
            <a:r>
              <a:rPr lang="en-US" dirty="0"/>
              <a:t>Verify red threats</a:t>
            </a:r>
          </a:p>
          <a:p>
            <a:r>
              <a:rPr lang="en-US" dirty="0"/>
              <a:t>Cyber defense team training</a:t>
            </a:r>
          </a:p>
          <a:p>
            <a:endParaRPr lang="en-US" dirty="0"/>
          </a:p>
        </p:txBody>
      </p:sp>
    </p:spTree>
    <p:extLst>
      <p:ext uri="{BB962C8B-B14F-4D97-AF65-F5344CB8AC3E}">
        <p14:creationId xmlns:p14="http://schemas.microsoft.com/office/powerpoint/2010/main" val="1578132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391" y="0"/>
            <a:ext cx="7416800" cy="795130"/>
          </a:xfrm>
        </p:spPr>
        <p:txBody>
          <a:bodyPr/>
          <a:lstStyle/>
          <a:p>
            <a:r>
              <a:rPr lang="en-US" dirty="0"/>
              <a:t>Block 7: Dry Runs</a:t>
            </a:r>
          </a:p>
        </p:txBody>
      </p:sp>
      <p:sp>
        <p:nvSpPr>
          <p:cNvPr id="3" name="Content Placeholder 2"/>
          <p:cNvSpPr>
            <a:spLocks noGrp="1"/>
          </p:cNvSpPr>
          <p:nvPr>
            <p:ph sz="quarter" idx="11"/>
          </p:nvPr>
        </p:nvSpPr>
        <p:spPr>
          <a:xfrm>
            <a:off x="480132" y="1219200"/>
            <a:ext cx="11250613" cy="4902752"/>
          </a:xfrm>
        </p:spPr>
        <p:txBody>
          <a:bodyPr/>
          <a:lstStyle/>
          <a:p>
            <a:r>
              <a:rPr lang="en-US" dirty="0"/>
              <a:t>Block 7 activities are Focused on conducting dry-runs of scenarios to be executed during the event</a:t>
            </a:r>
          </a:p>
          <a:p>
            <a:r>
              <a:rPr lang="en-US" dirty="0"/>
              <a:t>This set of activities is required when data collection, test, or training requirements are dependent on an exact scenario execution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91" y="4484663"/>
            <a:ext cx="2602841" cy="1828800"/>
          </a:xfrm>
          <a:prstGeom prst="rect">
            <a:avLst/>
          </a:prstGeom>
        </p:spPr>
      </p:pic>
    </p:spTree>
    <p:extLst>
      <p:ext uri="{BB962C8B-B14F-4D97-AF65-F5344CB8AC3E}">
        <p14:creationId xmlns:p14="http://schemas.microsoft.com/office/powerpoint/2010/main" val="2015855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7 Activities: Dry Runs</a:t>
            </a:r>
          </a:p>
        </p:txBody>
      </p:sp>
      <p:sp>
        <p:nvSpPr>
          <p:cNvPr id="3" name="Content Placeholder 2"/>
          <p:cNvSpPr>
            <a:spLocks noGrp="1"/>
          </p:cNvSpPr>
          <p:nvPr>
            <p:ph sz="quarter" idx="11"/>
          </p:nvPr>
        </p:nvSpPr>
        <p:spPr/>
        <p:txBody>
          <a:bodyPr/>
          <a:lstStyle/>
          <a:p>
            <a:pPr marL="0" indent="0">
              <a:buNone/>
            </a:pPr>
            <a:r>
              <a:rPr lang="en-US" u="sng" dirty="0"/>
              <a:t>General</a:t>
            </a:r>
            <a:endParaRPr lang="en-US" dirty="0"/>
          </a:p>
          <a:p>
            <a:pPr lvl="0"/>
            <a:r>
              <a:rPr lang="en-US" dirty="0"/>
              <a:t>Run each scenario with full data collection and role players</a:t>
            </a:r>
          </a:p>
          <a:p>
            <a:pPr marL="0" indent="0">
              <a:buNone/>
            </a:pPr>
            <a:r>
              <a:rPr lang="en-US" u="sng" dirty="0"/>
              <a:t>Live</a:t>
            </a:r>
            <a:endParaRPr lang="en-US" dirty="0"/>
          </a:p>
          <a:p>
            <a:pPr lvl="0"/>
            <a:r>
              <a:rPr lang="en-US" dirty="0"/>
              <a:t>For each of the scenarios, conduct at least one dry run with all live systems</a:t>
            </a:r>
          </a:p>
          <a:p>
            <a:pPr marL="0" indent="0">
              <a:buNone/>
            </a:pPr>
            <a:r>
              <a:rPr lang="en-US" u="sng" dirty="0"/>
              <a:t>Multi-Architecture</a:t>
            </a:r>
            <a:endParaRPr lang="en-US" dirty="0"/>
          </a:p>
          <a:p>
            <a:pPr lvl="0"/>
            <a:r>
              <a:rPr lang="en-US" dirty="0"/>
              <a:t>Final verification of distributed simulation architectures used in the event</a:t>
            </a:r>
          </a:p>
          <a:p>
            <a:pPr marL="0" lvl="0" indent="0">
              <a:buNone/>
            </a:pPr>
            <a:r>
              <a:rPr lang="en-US" u="sng" dirty="0"/>
              <a:t>Cyber</a:t>
            </a:r>
            <a:endParaRPr lang="en-US" dirty="0"/>
          </a:p>
          <a:p>
            <a:pPr lvl="0"/>
            <a:r>
              <a:rPr lang="en-US" dirty="0"/>
              <a:t>Execute complete red threats</a:t>
            </a:r>
          </a:p>
          <a:p>
            <a:endParaRPr lang="en-US" dirty="0"/>
          </a:p>
        </p:txBody>
      </p:sp>
    </p:spTree>
    <p:extLst>
      <p:ext uri="{BB962C8B-B14F-4D97-AF65-F5344CB8AC3E}">
        <p14:creationId xmlns:p14="http://schemas.microsoft.com/office/powerpoint/2010/main" val="4294648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Planning - Spiral Scheduling</a:t>
            </a:r>
          </a:p>
        </p:txBody>
      </p:sp>
      <p:sp>
        <p:nvSpPr>
          <p:cNvPr id="3" name="Content Placeholder 2"/>
          <p:cNvSpPr>
            <a:spLocks noGrp="1"/>
          </p:cNvSpPr>
          <p:nvPr>
            <p:ph sz="quarter" idx="11"/>
          </p:nvPr>
        </p:nvSpPr>
        <p:spPr>
          <a:xfrm>
            <a:off x="162081" y="1126228"/>
            <a:ext cx="10880294" cy="5075237"/>
          </a:xfrm>
        </p:spPr>
        <p:txBody>
          <a:bodyPr/>
          <a:lstStyle/>
          <a:p>
            <a:r>
              <a:rPr lang="en-US" dirty="0"/>
              <a:t>The number, duration, and schedule of the integration spirals is dependent on the nature of the event and the participating sites</a:t>
            </a:r>
          </a:p>
          <a:p>
            <a:r>
              <a:rPr lang="en-US" dirty="0"/>
              <a:t>In general, a spiral is scheduled for one week  </a:t>
            </a:r>
          </a:p>
          <a:p>
            <a:r>
              <a:rPr lang="en-US" dirty="0"/>
              <a:t>A nominal schedule for a medium sized event is three integration spirals over three months with the following assumptions:</a:t>
            </a:r>
          </a:p>
          <a:p>
            <a:pPr lvl="1"/>
            <a:r>
              <a:rPr lang="en-US" dirty="0"/>
              <a:t>Medium sized event with experienced sites</a:t>
            </a:r>
          </a:p>
          <a:p>
            <a:pPr lvl="1"/>
            <a:r>
              <a:rPr lang="en-US" dirty="0"/>
              <a:t>Neither dedicated operator nor role play training is required</a:t>
            </a:r>
          </a:p>
          <a:p>
            <a:pPr lvl="1"/>
            <a:r>
              <a:rPr lang="en-US" dirty="0"/>
              <a:t>The number and complexity of the scenarios is such that Block 3 and 4 activities can be performed in a single spiral</a:t>
            </a:r>
          </a:p>
          <a:p>
            <a:pPr lvl="1"/>
            <a:r>
              <a:rPr lang="en-US" dirty="0"/>
              <a:t>Dry runs can be performed if required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DF57785C-68C8-4C6B-88C4-5484CCB0C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395" y="749761"/>
            <a:ext cx="1242060" cy="1013460"/>
          </a:xfrm>
          <a:prstGeom prst="rect">
            <a:avLst/>
          </a:prstGeom>
        </p:spPr>
      </p:pic>
    </p:spTree>
    <p:extLst>
      <p:ext uri="{BB962C8B-B14F-4D97-AF65-F5344CB8AC3E}">
        <p14:creationId xmlns:p14="http://schemas.microsoft.com/office/powerpoint/2010/main" val="758056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Nominal Spiral Schedule</a:t>
            </a:r>
          </a:p>
        </p:txBody>
      </p:sp>
      <p:graphicFrame>
        <p:nvGraphicFramePr>
          <p:cNvPr id="5" name="Table 4"/>
          <p:cNvGraphicFramePr>
            <a:graphicFrameLocks noGrp="1"/>
          </p:cNvGraphicFramePr>
          <p:nvPr/>
        </p:nvGraphicFramePr>
        <p:xfrm>
          <a:off x="675379" y="1827112"/>
          <a:ext cx="10025148" cy="3253516"/>
        </p:xfrm>
        <a:graphic>
          <a:graphicData uri="http://schemas.openxmlformats.org/drawingml/2006/table">
            <a:tbl>
              <a:tblPr firstRow="1" firstCol="1" bandRow="1">
                <a:tableStyleId>{1E171933-4619-4E11-9A3F-F7608DF75F80}</a:tableStyleId>
              </a:tblPr>
              <a:tblGrid>
                <a:gridCol w="3475028">
                  <a:extLst>
                    <a:ext uri="{9D8B030D-6E8A-4147-A177-3AD203B41FA5}">
                      <a16:colId xmlns:a16="http://schemas.microsoft.com/office/drawing/2014/main" val="20000"/>
                    </a:ext>
                  </a:extLst>
                </a:gridCol>
                <a:gridCol w="3448222">
                  <a:extLst>
                    <a:ext uri="{9D8B030D-6E8A-4147-A177-3AD203B41FA5}">
                      <a16:colId xmlns:a16="http://schemas.microsoft.com/office/drawing/2014/main" val="20001"/>
                    </a:ext>
                  </a:extLst>
                </a:gridCol>
                <a:gridCol w="3101898">
                  <a:extLst>
                    <a:ext uri="{9D8B030D-6E8A-4147-A177-3AD203B41FA5}">
                      <a16:colId xmlns:a16="http://schemas.microsoft.com/office/drawing/2014/main" val="20002"/>
                    </a:ext>
                  </a:extLst>
                </a:gridCol>
              </a:tblGrid>
              <a:tr h="451388">
                <a:tc>
                  <a:txBody>
                    <a:bodyPr/>
                    <a:lstStyle/>
                    <a:p>
                      <a:pPr marL="0" marR="0" algn="ctr">
                        <a:lnSpc>
                          <a:spcPct val="115000"/>
                        </a:lnSpc>
                        <a:spcBef>
                          <a:spcPts val="0"/>
                        </a:spcBef>
                        <a:spcAft>
                          <a:spcPts val="0"/>
                        </a:spcAft>
                      </a:pPr>
                      <a:r>
                        <a:rPr lang="en-US" sz="2400" dirty="0">
                          <a:effectLst/>
                        </a:rPr>
                        <a:t>Spiral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Activities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Week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2400" dirty="0">
                          <a:effectLst/>
                        </a:rPr>
                        <a:t>Spiral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Block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Week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2400" dirty="0">
                          <a:effectLst/>
                        </a:rPr>
                        <a:t>Spiral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Block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Week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2400" dirty="0">
                          <a:effectLst/>
                        </a:rPr>
                        <a:t>Spiral 3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Block 3 &amp; Block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Week 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2400" dirty="0">
                          <a:effectLst/>
                        </a:rPr>
                        <a:t>Spiral 4 (optional)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Block 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Week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2400" dirty="0">
                          <a:effectLst/>
                        </a:rPr>
                        <a:t>Execution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dirty="0">
                          <a:effectLst/>
                        </a:rPr>
                        <a:t>Week 11 (week 10 if dry runs are not required)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6" name="Picture 5" descr="A close up of a device&#10;&#10;Description automatically generated">
            <a:extLst>
              <a:ext uri="{FF2B5EF4-FFF2-40B4-BE49-F238E27FC236}">
                <a16:creationId xmlns:a16="http://schemas.microsoft.com/office/drawing/2014/main" id="{EF916835-715E-4F5C-9242-FE1AC1D72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00" y="754139"/>
            <a:ext cx="1242060" cy="1013460"/>
          </a:xfrm>
          <a:prstGeom prst="rect">
            <a:avLst/>
          </a:prstGeom>
        </p:spPr>
      </p:pic>
    </p:spTree>
    <p:extLst>
      <p:ext uri="{BB962C8B-B14F-4D97-AF65-F5344CB8AC3E}">
        <p14:creationId xmlns:p14="http://schemas.microsoft.com/office/powerpoint/2010/main" val="3844149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3" name="Content Placeholder 2"/>
          <p:cNvSpPr>
            <a:spLocks noGrp="1"/>
          </p:cNvSpPr>
          <p:nvPr>
            <p:ph sz="quarter" idx="11"/>
          </p:nvPr>
        </p:nvSpPr>
        <p:spPr>
          <a:xfrm>
            <a:off x="480133" y="1046715"/>
            <a:ext cx="10442972" cy="5075237"/>
          </a:xfrm>
        </p:spPr>
        <p:txBody>
          <a:bodyPr/>
          <a:lstStyle/>
          <a:p>
            <a:r>
              <a:rPr lang="en-US" dirty="0"/>
              <a:t>One key issue that is not always understood is that the time between the spirals is as important as the spiral</a:t>
            </a:r>
          </a:p>
          <a:p>
            <a:r>
              <a:rPr lang="en-US" dirty="0"/>
              <a:t>If spirals are performed too close together there will not be time to address issues that arise in a previous spiral or prepare for the next spiral</a:t>
            </a:r>
          </a:p>
          <a:p>
            <a:r>
              <a:rPr lang="en-US" dirty="0"/>
              <a:t>In general at least two weeks should be planned between integration spirals  </a:t>
            </a:r>
          </a:p>
          <a:p>
            <a:r>
              <a:rPr lang="en-US" dirty="0"/>
              <a:t>The exception would be spirals for Block 5 and 6 activities that can be performed back-to-back</a:t>
            </a:r>
          </a:p>
          <a:p>
            <a:r>
              <a:rPr lang="en-US" dirty="0"/>
              <a:t>The amount of time between spirals is also dependent on the confidence level that the activities can be performed in the time scheduled for the spiral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887AE5A8-99E5-46E3-978B-3974C786D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314" y="809180"/>
            <a:ext cx="1242060" cy="1013460"/>
          </a:xfrm>
          <a:prstGeom prst="rect">
            <a:avLst/>
          </a:prstGeom>
        </p:spPr>
      </p:pic>
    </p:spTree>
    <p:extLst>
      <p:ext uri="{BB962C8B-B14F-4D97-AF65-F5344CB8AC3E}">
        <p14:creationId xmlns:p14="http://schemas.microsoft.com/office/powerpoint/2010/main" val="152411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2BB2-467F-4B6A-885D-CF15F9BCDEB8}"/>
              </a:ext>
            </a:extLst>
          </p:cNvPr>
          <p:cNvSpPr>
            <a:spLocks noGrp="1"/>
          </p:cNvSpPr>
          <p:nvPr>
            <p:ph type="title"/>
          </p:nvPr>
        </p:nvSpPr>
        <p:spPr>
          <a:xfrm>
            <a:off x="1663398" y="0"/>
            <a:ext cx="8725468" cy="696738"/>
          </a:xfrm>
        </p:spPr>
        <p:txBody>
          <a:bodyPr/>
          <a:lstStyle/>
          <a:p>
            <a:r>
              <a:rPr lang="en-US" dirty="0"/>
              <a:t>It Is All About Risk</a:t>
            </a:r>
          </a:p>
        </p:txBody>
      </p:sp>
      <p:sp>
        <p:nvSpPr>
          <p:cNvPr id="3" name="Content Placeholder 2">
            <a:extLst>
              <a:ext uri="{FF2B5EF4-FFF2-40B4-BE49-F238E27FC236}">
                <a16:creationId xmlns:a16="http://schemas.microsoft.com/office/drawing/2014/main" id="{3A786D9C-2CE2-4919-A61A-9CD785C1D587}"/>
              </a:ext>
            </a:extLst>
          </p:cNvPr>
          <p:cNvSpPr>
            <a:spLocks noGrp="1"/>
          </p:cNvSpPr>
          <p:nvPr>
            <p:ph idx="1"/>
          </p:nvPr>
        </p:nvSpPr>
        <p:spPr/>
        <p:txBody>
          <a:bodyPr/>
          <a:lstStyle/>
          <a:p>
            <a:r>
              <a:rPr lang="en-US" dirty="0"/>
              <a:t>There are many risks in Integrating and Executing a distributed event</a:t>
            </a:r>
          </a:p>
          <a:p>
            <a:r>
              <a:rPr lang="en-US" dirty="0"/>
              <a:t>These role up into two fundamental risks:</a:t>
            </a:r>
          </a:p>
          <a:p>
            <a:pPr lvl="1"/>
            <a:r>
              <a:rPr lang="en-US" dirty="0"/>
              <a:t>Risk that the integration will fail, and execution will not be possible</a:t>
            </a:r>
          </a:p>
          <a:p>
            <a:pPr lvl="1"/>
            <a:r>
              <a:rPr lang="en-US" dirty="0"/>
              <a:t>Risk that the distributed LVC environment is not accurate, and the results will be invalid</a:t>
            </a:r>
          </a:p>
          <a:p>
            <a:endParaRPr lang="en-US" dirty="0"/>
          </a:p>
        </p:txBody>
      </p:sp>
    </p:spTree>
    <p:extLst>
      <p:ext uri="{BB962C8B-B14F-4D97-AF65-F5344CB8AC3E}">
        <p14:creationId xmlns:p14="http://schemas.microsoft.com/office/powerpoint/2010/main" val="3145562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1 Planning Considerations</a:t>
            </a:r>
          </a:p>
        </p:txBody>
      </p:sp>
      <p:sp>
        <p:nvSpPr>
          <p:cNvPr id="3" name="Content Placeholder 2"/>
          <p:cNvSpPr>
            <a:spLocks noGrp="1"/>
          </p:cNvSpPr>
          <p:nvPr>
            <p:ph sz="quarter" idx="11"/>
          </p:nvPr>
        </p:nvSpPr>
        <p:spPr>
          <a:xfrm>
            <a:off x="480133" y="1046715"/>
            <a:ext cx="10582120" cy="5075237"/>
          </a:xfrm>
        </p:spPr>
        <p:txBody>
          <a:bodyPr/>
          <a:lstStyle/>
          <a:p>
            <a:r>
              <a:rPr lang="en-US" dirty="0"/>
              <a:t>In general Block 1 activities can be performed in a single integration spiral</a:t>
            </a:r>
          </a:p>
          <a:p>
            <a:r>
              <a:rPr lang="en-US" dirty="0"/>
              <a:t>An event with a very large number of participants or an event with a large number of inexperienced participants could require more than one spiral to complete Block 1 activities</a:t>
            </a:r>
          </a:p>
          <a:p>
            <a:r>
              <a:rPr lang="en-US" dirty="0"/>
              <a:t>Another option is to schedule a single two-week spiral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0DCC0DFE-4E77-4A31-B02E-2EB373621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42273"/>
            <a:ext cx="1242060" cy="1013460"/>
          </a:xfrm>
          <a:prstGeom prst="rect">
            <a:avLst/>
          </a:prstGeom>
        </p:spPr>
      </p:pic>
    </p:spTree>
    <p:extLst>
      <p:ext uri="{BB962C8B-B14F-4D97-AF65-F5344CB8AC3E}">
        <p14:creationId xmlns:p14="http://schemas.microsoft.com/office/powerpoint/2010/main" val="2940836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2 Planning Considerations</a:t>
            </a:r>
          </a:p>
        </p:txBody>
      </p:sp>
      <p:sp>
        <p:nvSpPr>
          <p:cNvPr id="3" name="Content Placeholder 2"/>
          <p:cNvSpPr>
            <a:spLocks noGrp="1"/>
          </p:cNvSpPr>
          <p:nvPr>
            <p:ph sz="quarter" idx="11"/>
          </p:nvPr>
        </p:nvSpPr>
        <p:spPr>
          <a:xfrm>
            <a:off x="221339" y="891440"/>
            <a:ext cx="10980061" cy="5075237"/>
          </a:xfrm>
        </p:spPr>
        <p:txBody>
          <a:bodyPr/>
          <a:lstStyle/>
          <a:p>
            <a:r>
              <a:rPr lang="en-US" dirty="0"/>
              <a:t>Block 2 activities can generally be performed in a single spiral</a:t>
            </a:r>
          </a:p>
          <a:p>
            <a:r>
              <a:rPr lang="en-US" dirty="0"/>
              <a:t>If there are a large number pairwise interfaces, hardware-in-the-loop (WHIL) systems, or live elements, more than one spiral may be required to complete all of the Block 2 activities</a:t>
            </a:r>
          </a:p>
          <a:p>
            <a:r>
              <a:rPr lang="en-US" dirty="0"/>
              <a:t>If more than one spiral is required to complete Block 2 activities the systems and sites should be grouped by common interfaces</a:t>
            </a:r>
          </a:p>
          <a:p>
            <a:r>
              <a:rPr lang="en-US" dirty="0"/>
              <a:t>If more than one spiral is required to complete Block 2 activities, these may be scheduled with only one week in between</a:t>
            </a:r>
          </a:p>
          <a:p>
            <a:r>
              <a:rPr lang="en-US" dirty="0"/>
              <a:t>HWIL systems and live systems often require special scheduling considerations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2561" y="4735897"/>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5D560F1E-669B-41E4-A201-BC81FBE39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430" y="720683"/>
            <a:ext cx="1242060" cy="1013460"/>
          </a:xfrm>
          <a:prstGeom prst="rect">
            <a:avLst/>
          </a:prstGeom>
        </p:spPr>
      </p:pic>
    </p:spTree>
    <p:extLst>
      <p:ext uri="{BB962C8B-B14F-4D97-AF65-F5344CB8AC3E}">
        <p14:creationId xmlns:p14="http://schemas.microsoft.com/office/powerpoint/2010/main" val="2127239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3 &amp; 4 Planning Considerations</a:t>
            </a:r>
          </a:p>
        </p:txBody>
      </p:sp>
      <p:sp>
        <p:nvSpPr>
          <p:cNvPr id="3" name="Content Placeholder 2"/>
          <p:cNvSpPr>
            <a:spLocks noGrp="1"/>
          </p:cNvSpPr>
          <p:nvPr>
            <p:ph sz="quarter" idx="11"/>
          </p:nvPr>
        </p:nvSpPr>
        <p:spPr>
          <a:xfrm>
            <a:off x="480132" y="1046715"/>
            <a:ext cx="10522485" cy="5075237"/>
          </a:xfrm>
        </p:spPr>
        <p:txBody>
          <a:bodyPr/>
          <a:lstStyle/>
          <a:p>
            <a:r>
              <a:rPr lang="en-US" dirty="0"/>
              <a:t>For medium sized events Block 3 and 4 activities can generally be combined into a single spiral</a:t>
            </a:r>
          </a:p>
          <a:p>
            <a:r>
              <a:rPr lang="en-US" dirty="0"/>
              <a:t>If there are a large number of threads, Block 3 and 4 activities may have to be assigned to separate spirals</a:t>
            </a:r>
          </a:p>
          <a:p>
            <a:r>
              <a:rPr lang="en-US" dirty="0"/>
              <a:t>A large number of scenarios may also require scheduling separate spirals for Block 3 and 4 activities</a:t>
            </a:r>
          </a:p>
          <a:p>
            <a:r>
              <a:rPr lang="en-US" dirty="0"/>
              <a:t>The duration of the scenarios is also a factor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6A63CC39-D779-49B5-9AA4-81F66A59A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31838"/>
            <a:ext cx="1242060" cy="1013460"/>
          </a:xfrm>
          <a:prstGeom prst="rect">
            <a:avLst/>
          </a:prstGeom>
        </p:spPr>
      </p:pic>
    </p:spTree>
    <p:extLst>
      <p:ext uri="{BB962C8B-B14F-4D97-AF65-F5344CB8AC3E}">
        <p14:creationId xmlns:p14="http://schemas.microsoft.com/office/powerpoint/2010/main" val="3265569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5 &amp; 6 Considerations</a:t>
            </a:r>
          </a:p>
        </p:txBody>
      </p:sp>
      <p:sp>
        <p:nvSpPr>
          <p:cNvPr id="3" name="Content Placeholder 2"/>
          <p:cNvSpPr>
            <a:spLocks noGrp="1"/>
          </p:cNvSpPr>
          <p:nvPr>
            <p:ph sz="quarter" idx="11"/>
          </p:nvPr>
        </p:nvSpPr>
        <p:spPr>
          <a:xfrm>
            <a:off x="411125" y="1012211"/>
            <a:ext cx="10998998" cy="5075237"/>
          </a:xfrm>
        </p:spPr>
        <p:txBody>
          <a:bodyPr/>
          <a:lstStyle/>
          <a:p>
            <a:r>
              <a:rPr lang="en-US" dirty="0"/>
              <a:t>Block 5 and 6 activities are only performed if they are required</a:t>
            </a:r>
          </a:p>
          <a:p>
            <a:r>
              <a:rPr lang="en-US" dirty="0"/>
              <a:t>Depending on the level of training required, a single spiral may be used perform both activities</a:t>
            </a:r>
          </a:p>
          <a:p>
            <a:r>
              <a:rPr lang="en-US" dirty="0"/>
              <a:t>If Block 5 and 6 activities are performed in a single spiral, the week should be divided so the operator training is performed in the first half of the week and the role player training in the second half of the week</a:t>
            </a:r>
          </a:p>
          <a:p>
            <a:r>
              <a:rPr lang="en-US" dirty="0"/>
              <a:t>Depending on the source of the role players, scheduling them is generally a long lead time item</a:t>
            </a:r>
          </a:p>
          <a:p>
            <a:pPr lvl="1"/>
            <a:r>
              <a:rPr lang="en-US" dirty="0"/>
              <a:t>Planning is required to make sure that role player time is used wisely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6EADBDB7-0A2D-462D-8BA1-B11ABBADC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698668"/>
            <a:ext cx="1242060" cy="1013460"/>
          </a:xfrm>
          <a:prstGeom prst="rect">
            <a:avLst/>
          </a:prstGeom>
        </p:spPr>
      </p:pic>
    </p:spTree>
    <p:extLst>
      <p:ext uri="{BB962C8B-B14F-4D97-AF65-F5344CB8AC3E}">
        <p14:creationId xmlns:p14="http://schemas.microsoft.com/office/powerpoint/2010/main" val="3696640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7 Considerations</a:t>
            </a:r>
          </a:p>
        </p:txBody>
      </p:sp>
      <p:sp>
        <p:nvSpPr>
          <p:cNvPr id="3" name="Content Placeholder 2"/>
          <p:cNvSpPr>
            <a:spLocks noGrp="1"/>
          </p:cNvSpPr>
          <p:nvPr>
            <p:ph sz="quarter" idx="11"/>
          </p:nvPr>
        </p:nvSpPr>
        <p:spPr>
          <a:xfrm>
            <a:off x="480133" y="1046715"/>
            <a:ext cx="9965894" cy="5075237"/>
          </a:xfrm>
        </p:spPr>
        <p:txBody>
          <a:bodyPr/>
          <a:lstStyle/>
          <a:p>
            <a:r>
              <a:rPr lang="en-US" dirty="0"/>
              <a:t>The amount of time required for Block 7 activities depends on the number of scenarios, the length of each scenario, and the number of iterations required</a:t>
            </a:r>
          </a:p>
          <a:p>
            <a:r>
              <a:rPr lang="en-US" dirty="0"/>
              <a:t>If completing the block 7 activities requires more than one week, the spiral should be scheduled for consecutive weeks</a:t>
            </a:r>
          </a:p>
          <a:p>
            <a:r>
              <a:rPr lang="en-US" dirty="0"/>
              <a:t>Block 7 activities and the event execution can be performed in consecutive weeks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431" y="4675515"/>
            <a:ext cx="2305929" cy="1620185"/>
          </a:xfrm>
          <a:prstGeom prst="rect">
            <a:avLst/>
          </a:prstGeom>
        </p:spPr>
      </p:pic>
      <p:pic>
        <p:nvPicPr>
          <p:cNvPr id="5" name="Picture 4" descr="A close up of a device&#10;&#10;Description automatically generated">
            <a:extLst>
              <a:ext uri="{FF2B5EF4-FFF2-40B4-BE49-F238E27FC236}">
                <a16:creationId xmlns:a16="http://schemas.microsoft.com/office/drawing/2014/main" id="{678A8DD1-AD47-41F4-9F9B-DD000AC3D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1369" y="720690"/>
            <a:ext cx="1242060" cy="1013460"/>
          </a:xfrm>
          <a:prstGeom prst="rect">
            <a:avLst/>
          </a:prstGeom>
        </p:spPr>
      </p:pic>
    </p:spTree>
    <p:extLst>
      <p:ext uri="{BB962C8B-B14F-4D97-AF65-F5344CB8AC3E}">
        <p14:creationId xmlns:p14="http://schemas.microsoft.com/office/powerpoint/2010/main" val="1103461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Plan Development</a:t>
            </a:r>
          </a:p>
        </p:txBody>
      </p:sp>
      <p:sp>
        <p:nvSpPr>
          <p:cNvPr id="3" name="Content Placeholder 2"/>
          <p:cNvSpPr>
            <a:spLocks noGrp="1"/>
          </p:cNvSpPr>
          <p:nvPr>
            <p:ph sz="quarter" idx="11"/>
          </p:nvPr>
        </p:nvSpPr>
        <p:spPr>
          <a:xfrm>
            <a:off x="480132" y="1046715"/>
            <a:ext cx="10393277" cy="5075237"/>
          </a:xfrm>
        </p:spPr>
        <p:txBody>
          <a:bodyPr/>
          <a:lstStyle/>
          <a:p>
            <a:r>
              <a:rPr lang="en-US" dirty="0"/>
              <a:t>An Integration Plan is created to communicate with the full team the objectives, schedule, and mechanisms for the integration</a:t>
            </a:r>
          </a:p>
          <a:p>
            <a:r>
              <a:rPr lang="en-US" dirty="0"/>
              <a:t>This document is developed and published prior to the start of integration</a:t>
            </a:r>
          </a:p>
          <a:p>
            <a:r>
              <a:rPr lang="en-US" dirty="0"/>
              <a:t>In general this document is not updated after the Test Readiness Review</a:t>
            </a:r>
          </a:p>
          <a:p>
            <a:r>
              <a:rPr lang="en-US" dirty="0"/>
              <a:t>Changes after that are described in the individual Spiral Plans</a:t>
            </a:r>
          </a:p>
          <a:p>
            <a:r>
              <a:rPr lang="en-US" dirty="0"/>
              <a:t>The format of this document can vary, but there are several sections that should be included</a:t>
            </a:r>
          </a:p>
        </p:txBody>
      </p:sp>
      <p:pic>
        <p:nvPicPr>
          <p:cNvPr id="4" name="Picture 3" descr="A close up of a device&#10;&#10;Description automatically generated">
            <a:extLst>
              <a:ext uri="{FF2B5EF4-FFF2-40B4-BE49-F238E27FC236}">
                <a16:creationId xmlns:a16="http://schemas.microsoft.com/office/drawing/2014/main" id="{7CD30A28-34DB-4793-898E-CC2631FF6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36039"/>
            <a:ext cx="1242060" cy="1013460"/>
          </a:xfrm>
          <a:prstGeom prst="rect">
            <a:avLst/>
          </a:prstGeom>
        </p:spPr>
      </p:pic>
    </p:spTree>
    <p:extLst>
      <p:ext uri="{BB962C8B-B14F-4D97-AF65-F5344CB8AC3E}">
        <p14:creationId xmlns:p14="http://schemas.microsoft.com/office/powerpoint/2010/main" val="509100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Plan Sections</a:t>
            </a:r>
          </a:p>
        </p:txBody>
      </p:sp>
      <p:sp>
        <p:nvSpPr>
          <p:cNvPr id="3" name="Content Placeholder 2"/>
          <p:cNvSpPr>
            <a:spLocks noGrp="1"/>
          </p:cNvSpPr>
          <p:nvPr>
            <p:ph sz="quarter" idx="11"/>
          </p:nvPr>
        </p:nvSpPr>
        <p:spPr/>
        <p:txBody>
          <a:bodyPr/>
          <a:lstStyle/>
          <a:p>
            <a:r>
              <a:rPr lang="en-US" dirty="0"/>
              <a:t>Introduction: General information, overall schedule</a:t>
            </a:r>
          </a:p>
          <a:p>
            <a:r>
              <a:rPr lang="en-US" dirty="0"/>
              <a:t>Communication Plan: Phone numbers, data stores</a:t>
            </a:r>
          </a:p>
          <a:p>
            <a:r>
              <a:rPr lang="en-US" dirty="0"/>
              <a:t>Distributed Simulation: Architectures/Simulation Data Exchange Models (SDEMs), network configurations</a:t>
            </a:r>
          </a:p>
          <a:p>
            <a:r>
              <a:rPr lang="en-US" dirty="0"/>
              <a:t>Scenario/Operational: Terrain databases, scenarios, systems under test</a:t>
            </a:r>
          </a:p>
          <a:p>
            <a:r>
              <a:rPr lang="en-US" dirty="0"/>
              <a:t>Spiral Overview: Dates, objectives, participating sites, entrance &amp; exit criteria</a:t>
            </a:r>
          </a:p>
          <a:p>
            <a:r>
              <a:rPr lang="en-US" dirty="0"/>
              <a:t>Documentation Plans: Spiral plans, spiral reports, problem reports</a:t>
            </a:r>
          </a:p>
        </p:txBody>
      </p:sp>
      <p:pic>
        <p:nvPicPr>
          <p:cNvPr id="4" name="Picture 3" descr="A close up of a device&#10;&#10;Description automatically generated">
            <a:extLst>
              <a:ext uri="{FF2B5EF4-FFF2-40B4-BE49-F238E27FC236}">
                <a16:creationId xmlns:a16="http://schemas.microsoft.com/office/drawing/2014/main" id="{69C50283-5709-4022-97E7-58569FDB3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42986"/>
            <a:ext cx="1242060" cy="1013460"/>
          </a:xfrm>
          <a:prstGeom prst="rect">
            <a:avLst/>
          </a:prstGeom>
        </p:spPr>
      </p:pic>
    </p:spTree>
    <p:extLst>
      <p:ext uri="{BB962C8B-B14F-4D97-AF65-F5344CB8AC3E}">
        <p14:creationId xmlns:p14="http://schemas.microsoft.com/office/powerpoint/2010/main" val="771113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Objectives</a:t>
            </a:r>
          </a:p>
        </p:txBody>
      </p:sp>
      <p:graphicFrame>
        <p:nvGraphicFramePr>
          <p:cNvPr id="4" name="Table 3"/>
          <p:cNvGraphicFramePr>
            <a:graphicFrameLocks noGrp="1"/>
          </p:cNvGraphicFramePr>
          <p:nvPr/>
        </p:nvGraphicFramePr>
        <p:xfrm>
          <a:off x="1220973" y="1181543"/>
          <a:ext cx="8973866" cy="4997300"/>
        </p:xfrm>
        <a:graphic>
          <a:graphicData uri="http://schemas.openxmlformats.org/drawingml/2006/table">
            <a:tbl>
              <a:tblPr firstRow="1" firstCol="1" bandRow="1">
                <a:tableStyleId>{00A15C55-8517-42AA-B614-E9B94910E393}</a:tableStyleId>
              </a:tblPr>
              <a:tblGrid>
                <a:gridCol w="943237">
                  <a:extLst>
                    <a:ext uri="{9D8B030D-6E8A-4147-A177-3AD203B41FA5}">
                      <a16:colId xmlns:a16="http://schemas.microsoft.com/office/drawing/2014/main" val="20000"/>
                    </a:ext>
                  </a:extLst>
                </a:gridCol>
                <a:gridCol w="8030629">
                  <a:extLst>
                    <a:ext uri="{9D8B030D-6E8A-4147-A177-3AD203B41FA5}">
                      <a16:colId xmlns:a16="http://schemas.microsoft.com/office/drawing/2014/main" val="20001"/>
                    </a:ext>
                  </a:extLst>
                </a:gridCol>
              </a:tblGrid>
              <a:tr h="356950">
                <a:tc>
                  <a:txBody>
                    <a:bodyPr/>
                    <a:lstStyle/>
                    <a:p>
                      <a:pPr marL="0" marR="0" algn="ctr">
                        <a:spcBef>
                          <a:spcPts val="0"/>
                        </a:spcBef>
                        <a:spcAft>
                          <a:spcPts val="0"/>
                        </a:spcAft>
                      </a:pPr>
                      <a:r>
                        <a:rPr lang="en-US" sz="2000" dirty="0">
                          <a:effectLst/>
                        </a:rPr>
                        <a:t>ID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Objective</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3900">
                <a:tc>
                  <a:txBody>
                    <a:bodyPr/>
                    <a:lstStyle/>
                    <a:p>
                      <a:pPr marL="0" marR="0">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Establish network connectivity between DTCC and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13900">
                <a:tc>
                  <a:txBody>
                    <a:bodyPr/>
                    <a:lstStyle/>
                    <a:p>
                      <a:pPr marL="0" marR="0">
                        <a:spcBef>
                          <a:spcPts val="0"/>
                        </a:spcBef>
                        <a:spcAft>
                          <a:spcPts val="0"/>
                        </a:spcAft>
                      </a:pPr>
                      <a:r>
                        <a:rPr lang="en-US" sz="20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861060" algn="l"/>
                        </a:tabLst>
                      </a:pPr>
                      <a:r>
                        <a:rPr lang="en-US" sz="2000" dirty="0">
                          <a:effectLst/>
                        </a:rPr>
                        <a:t>Characterize network performance over several days and times of day</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13900">
                <a:tc>
                  <a:txBody>
                    <a:bodyPr/>
                    <a:lstStyle/>
                    <a:p>
                      <a:pPr marL="0" marR="0">
                        <a:spcBef>
                          <a:spcPts val="0"/>
                        </a:spcBef>
                        <a:spcAft>
                          <a:spcPts val="0"/>
                        </a:spcAft>
                      </a:pPr>
                      <a:r>
                        <a:rPr lang="en-US" sz="2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RTC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13900">
                <a:tc>
                  <a:txBody>
                    <a:bodyPr/>
                    <a:lstStyle/>
                    <a:p>
                      <a:pPr marL="0" marR="0">
                        <a:spcBef>
                          <a:spcPts val="0"/>
                        </a:spcBef>
                        <a:spcAft>
                          <a:spcPts val="0"/>
                        </a:spcAft>
                      </a:pPr>
                      <a:r>
                        <a:rPr lang="en-US" sz="20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JOIN Lab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13900">
                <a:tc>
                  <a:txBody>
                    <a:bodyPr/>
                    <a:lstStyle/>
                    <a:p>
                      <a:pPr marL="0" marR="0">
                        <a:spcBef>
                          <a:spcPts val="0"/>
                        </a:spcBef>
                        <a:spcAft>
                          <a:spcPts val="0"/>
                        </a:spcAft>
                      </a:pPr>
                      <a:r>
                        <a:rPr lang="en-US" sz="20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Have a TENA application (Canary) join TENA EM at DTCC</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13900">
                <a:tc>
                  <a:txBody>
                    <a:bodyPr/>
                    <a:lstStyle/>
                    <a:p>
                      <a:pPr marL="0" marR="0">
                        <a:spcBef>
                          <a:spcPts val="0"/>
                        </a:spcBef>
                        <a:spcAft>
                          <a:spcPts val="0"/>
                        </a:spcAft>
                      </a:pPr>
                      <a:r>
                        <a:rPr lang="en-US" sz="20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Pass TENA platform data from DTCC to SIMDIS located at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56950">
                <a:tc>
                  <a:txBody>
                    <a:bodyPr/>
                    <a:lstStyle/>
                    <a:p>
                      <a:pPr marL="0" marR="0">
                        <a:spcBef>
                          <a:spcPts val="0"/>
                        </a:spcBef>
                        <a:spcAft>
                          <a:spcPts val="0"/>
                        </a:spcAft>
                      </a:pPr>
                      <a:r>
                        <a:rPr lang="en-US" sz="2000" dirty="0">
                          <a:effectLst/>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Test VOIP call manager</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pic>
        <p:nvPicPr>
          <p:cNvPr id="5" name="Picture 4" descr="A close up of a device&#10;&#10;Description automatically generated">
            <a:extLst>
              <a:ext uri="{FF2B5EF4-FFF2-40B4-BE49-F238E27FC236}">
                <a16:creationId xmlns:a16="http://schemas.microsoft.com/office/drawing/2014/main" id="{D6D62FA7-D21B-40B7-9D33-8A24600B0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709533"/>
            <a:ext cx="1242060" cy="1013460"/>
          </a:xfrm>
          <a:prstGeom prst="rect">
            <a:avLst/>
          </a:prstGeom>
        </p:spPr>
      </p:pic>
    </p:spTree>
    <p:extLst>
      <p:ext uri="{BB962C8B-B14F-4D97-AF65-F5344CB8AC3E}">
        <p14:creationId xmlns:p14="http://schemas.microsoft.com/office/powerpoint/2010/main" val="1209259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069" y="83620"/>
            <a:ext cx="8761861" cy="490650"/>
          </a:xfrm>
        </p:spPr>
        <p:txBody>
          <a:bodyPr/>
          <a:lstStyle/>
          <a:p>
            <a:r>
              <a:rPr lang="en-US" dirty="0"/>
              <a:t>Example Entrance Criteria</a:t>
            </a:r>
          </a:p>
        </p:txBody>
      </p:sp>
      <p:graphicFrame>
        <p:nvGraphicFramePr>
          <p:cNvPr id="6" name="Table 5"/>
          <p:cNvGraphicFramePr>
            <a:graphicFrameLocks noGrp="1"/>
          </p:cNvGraphicFramePr>
          <p:nvPr>
            <p:extLst>
              <p:ext uri="{D42A27DB-BD31-4B8C-83A1-F6EECF244321}">
                <p14:modId xmlns:p14="http://schemas.microsoft.com/office/powerpoint/2010/main" val="3979541097"/>
              </p:ext>
            </p:extLst>
          </p:nvPr>
        </p:nvGraphicFramePr>
        <p:xfrm>
          <a:off x="2261234" y="837984"/>
          <a:ext cx="8067676" cy="5691071"/>
        </p:xfrm>
        <a:graphic>
          <a:graphicData uri="http://schemas.openxmlformats.org/drawingml/2006/table">
            <a:tbl>
              <a:tblPr firstRow="1" firstCol="1" bandRow="1">
                <a:tableStyleId>{1E171933-4619-4E11-9A3F-F7608DF75F80}</a:tableStyleId>
              </a:tblPr>
              <a:tblGrid>
                <a:gridCol w="1143000">
                  <a:extLst>
                    <a:ext uri="{9D8B030D-6E8A-4147-A177-3AD203B41FA5}">
                      <a16:colId xmlns:a16="http://schemas.microsoft.com/office/drawing/2014/main" val="20000"/>
                    </a:ext>
                  </a:extLst>
                </a:gridCol>
                <a:gridCol w="6924676">
                  <a:extLst>
                    <a:ext uri="{9D8B030D-6E8A-4147-A177-3AD203B41FA5}">
                      <a16:colId xmlns:a16="http://schemas.microsoft.com/office/drawing/2014/main" val="20001"/>
                    </a:ext>
                  </a:extLst>
                </a:gridCol>
              </a:tblGrid>
              <a:tr h="237167">
                <a:tc>
                  <a:txBody>
                    <a:bodyPr/>
                    <a:lstStyle/>
                    <a:p>
                      <a:pPr marL="0" marR="0" algn="ctr">
                        <a:lnSpc>
                          <a:spcPct val="107000"/>
                        </a:lnSpc>
                        <a:spcBef>
                          <a:spcPts val="0"/>
                        </a:spcBef>
                        <a:spcAft>
                          <a:spcPts val="0"/>
                        </a:spcAft>
                      </a:pPr>
                      <a:r>
                        <a:rPr lang="en-US" sz="1600" dirty="0">
                          <a:effectLst/>
                        </a:rPr>
                        <a:t>Site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gn="ctr">
                        <a:lnSpc>
                          <a:spcPct val="107000"/>
                        </a:lnSpc>
                        <a:spcBef>
                          <a:spcPts val="0"/>
                        </a:spcBef>
                        <a:spcAft>
                          <a:spcPts val="0"/>
                        </a:spcAft>
                      </a:pPr>
                      <a:r>
                        <a:rPr lang="en-US" sz="1600" dirty="0">
                          <a:effectLst/>
                        </a:rPr>
                        <a:t>Entrance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0"/>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site is available to participate in spiral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1"/>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ISA signed and approved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2"/>
                  </a:ext>
                </a:extLst>
              </a:tr>
              <a:tr h="280513">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User accounts created for at least one person at each NLT Friday 13 November 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3"/>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4"/>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6"/>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7"/>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all CSTB PoC Sites connected on JMN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8"/>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9"/>
                  </a:ext>
                </a:extLst>
              </a:tr>
              <a:tr h="237228">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0"/>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Establish multicast Rendezvous Point (RP)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1"/>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Distribute VoSIP phone information to all sites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2"/>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VoSIP call manager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3"/>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Chat server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4"/>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Confluence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5"/>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Adobe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6"/>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Download network characterization tools from Confluence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7"/>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8"/>
                  </a:ext>
                </a:extLst>
              </a:tr>
              <a:tr h="237228">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9"/>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0"/>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1"/>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Configure collaboration tools to use event LDAP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3"/>
                  </a:ext>
                </a:extLst>
              </a:tr>
            </a:tbl>
          </a:graphicData>
        </a:graphic>
      </p:graphicFrame>
      <p:pic>
        <p:nvPicPr>
          <p:cNvPr id="4" name="Picture 3" descr="A close up of a device&#10;&#10;Description automatically generated">
            <a:extLst>
              <a:ext uri="{FF2B5EF4-FFF2-40B4-BE49-F238E27FC236}">
                <a16:creationId xmlns:a16="http://schemas.microsoft.com/office/drawing/2014/main" id="{D907D3E7-D35E-4BB8-9A7D-0D4EA0EB1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40" y="691435"/>
            <a:ext cx="1242060" cy="1013460"/>
          </a:xfrm>
          <a:prstGeom prst="rect">
            <a:avLst/>
          </a:prstGeom>
        </p:spPr>
      </p:pic>
    </p:spTree>
    <p:extLst>
      <p:ext uri="{BB962C8B-B14F-4D97-AF65-F5344CB8AC3E}">
        <p14:creationId xmlns:p14="http://schemas.microsoft.com/office/powerpoint/2010/main" val="2786690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Criteria Example</a:t>
            </a:r>
          </a:p>
        </p:txBody>
      </p:sp>
      <p:graphicFrame>
        <p:nvGraphicFramePr>
          <p:cNvPr id="4" name="Table 3"/>
          <p:cNvGraphicFramePr>
            <a:graphicFrameLocks noGrp="1"/>
          </p:cNvGraphicFramePr>
          <p:nvPr/>
        </p:nvGraphicFramePr>
        <p:xfrm>
          <a:off x="1254420" y="1288098"/>
          <a:ext cx="9484241" cy="4897900"/>
        </p:xfrm>
        <a:graphic>
          <a:graphicData uri="http://schemas.openxmlformats.org/drawingml/2006/table">
            <a:tbl>
              <a:tblPr firstRow="1" firstCol="1" bandRow="1">
                <a:tableStyleId>{1E171933-4619-4E11-9A3F-F7608DF75F80}</a:tableStyleId>
              </a:tblPr>
              <a:tblGrid>
                <a:gridCol w="2115879">
                  <a:extLst>
                    <a:ext uri="{9D8B030D-6E8A-4147-A177-3AD203B41FA5}">
                      <a16:colId xmlns:a16="http://schemas.microsoft.com/office/drawing/2014/main" val="20000"/>
                    </a:ext>
                  </a:extLst>
                </a:gridCol>
                <a:gridCol w="7368362">
                  <a:extLst>
                    <a:ext uri="{9D8B030D-6E8A-4147-A177-3AD203B41FA5}">
                      <a16:colId xmlns:a16="http://schemas.microsoft.com/office/drawing/2014/main" val="20001"/>
                    </a:ext>
                  </a:extLst>
                </a:gridCol>
              </a:tblGrid>
              <a:tr h="400556">
                <a:tc>
                  <a:txBody>
                    <a:bodyPr/>
                    <a:lstStyle/>
                    <a:p>
                      <a:pPr marL="0" marR="0" algn="ctr">
                        <a:lnSpc>
                          <a:spcPct val="107000"/>
                        </a:lnSpc>
                        <a:spcBef>
                          <a:spcPts val="0"/>
                        </a:spcBef>
                        <a:spcAft>
                          <a:spcPts val="0"/>
                        </a:spcAft>
                      </a:pPr>
                      <a:r>
                        <a:rPr lang="en-US" sz="2000" dirty="0">
                          <a:effectLst/>
                        </a:rPr>
                        <a:t>Site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Exit Criteria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3919">
                <a:tc>
                  <a:txBody>
                    <a:bodyPr/>
                    <a:lstStyle/>
                    <a:p>
                      <a:pPr marL="0" marR="0">
                        <a:lnSpc>
                          <a:spcPct val="107000"/>
                        </a:lnSpc>
                        <a:spcBef>
                          <a:spcPts val="0"/>
                        </a:spcBef>
                        <a:spcAft>
                          <a:spcPts val="0"/>
                        </a:spcAft>
                      </a:pPr>
                      <a:r>
                        <a:rPr lang="en-US" sz="2000" dirty="0">
                          <a:effectLst/>
                        </a:rPr>
                        <a:t>Org1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All user accounts for the distributed sites have been verified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Network performance is sufficient for event requirements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VoSIP, chat, and Confluence between participating sites verified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0556">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All sites connected to JMN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multicast group functionality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network monitoring approach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Infrastructure training complete: Confluence, Adobe Connect, Chat, and  EventMan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pic>
        <p:nvPicPr>
          <p:cNvPr id="5" name="Picture 4" descr="A close up of a device&#10;&#10;Description automatically generated">
            <a:extLst>
              <a:ext uri="{FF2B5EF4-FFF2-40B4-BE49-F238E27FC236}">
                <a16:creationId xmlns:a16="http://schemas.microsoft.com/office/drawing/2014/main" id="{8C99B276-AE8F-4048-B28C-EABB76ED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7580" y="687233"/>
            <a:ext cx="1242060" cy="1013460"/>
          </a:xfrm>
          <a:prstGeom prst="rect">
            <a:avLst/>
          </a:prstGeom>
        </p:spPr>
      </p:pic>
    </p:spTree>
    <p:extLst>
      <p:ext uri="{BB962C8B-B14F-4D97-AF65-F5344CB8AC3E}">
        <p14:creationId xmlns:p14="http://schemas.microsoft.com/office/powerpoint/2010/main" val="199375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CF66-A76F-402C-B2E8-C4778EC4EA7A}"/>
              </a:ext>
            </a:extLst>
          </p:cNvPr>
          <p:cNvSpPr>
            <a:spLocks noGrp="1"/>
          </p:cNvSpPr>
          <p:nvPr>
            <p:ph type="title"/>
          </p:nvPr>
        </p:nvSpPr>
        <p:spPr>
          <a:xfrm>
            <a:off x="1105133" y="-115504"/>
            <a:ext cx="8725468" cy="849747"/>
          </a:xfrm>
        </p:spPr>
        <p:txBody>
          <a:bodyPr/>
          <a:lstStyle/>
          <a:p>
            <a:r>
              <a:rPr lang="en-US" dirty="0"/>
              <a:t>Integration Failure Risk</a:t>
            </a:r>
          </a:p>
        </p:txBody>
      </p:sp>
      <p:sp>
        <p:nvSpPr>
          <p:cNvPr id="3" name="Content Placeholder 2">
            <a:extLst>
              <a:ext uri="{FF2B5EF4-FFF2-40B4-BE49-F238E27FC236}">
                <a16:creationId xmlns:a16="http://schemas.microsoft.com/office/drawing/2014/main" id="{A1AB9B3D-6F3E-4492-81A3-8F13ED437AA8}"/>
              </a:ext>
            </a:extLst>
          </p:cNvPr>
          <p:cNvSpPr>
            <a:spLocks noGrp="1"/>
          </p:cNvSpPr>
          <p:nvPr>
            <p:ph idx="1"/>
          </p:nvPr>
        </p:nvSpPr>
        <p:spPr/>
        <p:txBody>
          <a:bodyPr/>
          <a:lstStyle/>
          <a:p>
            <a:r>
              <a:rPr lang="en-US" dirty="0"/>
              <a:t>This risk will likely be readily apparent to all participants</a:t>
            </a:r>
          </a:p>
          <a:p>
            <a:r>
              <a:rPr lang="en-US" dirty="0"/>
              <a:t>Causes of the risk:</a:t>
            </a:r>
          </a:p>
          <a:p>
            <a:pPr lvl="1"/>
            <a:r>
              <a:rPr lang="en-US" dirty="0"/>
              <a:t>Poorly defined objectives result in the wrong environment being built</a:t>
            </a:r>
          </a:p>
          <a:p>
            <a:pPr lvl="1"/>
            <a:r>
              <a:rPr lang="en-US" dirty="0"/>
              <a:t>Incomplete planning leaves gaps in the environment</a:t>
            </a:r>
          </a:p>
          <a:p>
            <a:pPr lvl="1"/>
            <a:r>
              <a:rPr lang="en-US" dirty="0"/>
              <a:t>Lack of documentation means all of the required interfaces are not present</a:t>
            </a:r>
          </a:p>
          <a:p>
            <a:pPr lvl="1"/>
            <a:r>
              <a:rPr lang="en-US" dirty="0"/>
              <a:t>Inadequate testing does not find issues with system behaviors</a:t>
            </a:r>
          </a:p>
          <a:p>
            <a:r>
              <a:rPr lang="en-US" dirty="0"/>
              <a:t>Results of the risk:</a:t>
            </a:r>
          </a:p>
          <a:p>
            <a:pPr lvl="1"/>
            <a:r>
              <a:rPr lang="en-US" dirty="0"/>
              <a:t>Environment only partially meets objectives</a:t>
            </a:r>
          </a:p>
          <a:p>
            <a:pPr lvl="1"/>
            <a:r>
              <a:rPr lang="en-US" dirty="0"/>
              <a:t>Integration fails completely and can not be executed</a:t>
            </a:r>
          </a:p>
        </p:txBody>
      </p:sp>
    </p:spTree>
    <p:extLst>
      <p:ext uri="{BB962C8B-B14F-4D97-AF65-F5344CB8AC3E}">
        <p14:creationId xmlns:p14="http://schemas.microsoft.com/office/powerpoint/2010/main" val="1053124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Interchange Meeting</a:t>
            </a:r>
          </a:p>
        </p:txBody>
      </p:sp>
      <p:sp>
        <p:nvSpPr>
          <p:cNvPr id="3" name="Content Placeholder 2"/>
          <p:cNvSpPr>
            <a:spLocks noGrp="1"/>
          </p:cNvSpPr>
          <p:nvPr>
            <p:ph sz="quarter" idx="11"/>
          </p:nvPr>
        </p:nvSpPr>
        <p:spPr>
          <a:xfrm>
            <a:off x="108761" y="1238563"/>
            <a:ext cx="11250613" cy="5075237"/>
          </a:xfrm>
        </p:spPr>
        <p:txBody>
          <a:bodyPr/>
          <a:lstStyle/>
          <a:p>
            <a:r>
              <a:rPr lang="en-US" dirty="0"/>
              <a:t>The purpose of the Technical Interchange Meeting (TIM) is to brief the technical leads at each site on the integration plan and processes that will be used during the integration spirals</a:t>
            </a:r>
          </a:p>
          <a:p>
            <a:r>
              <a:rPr lang="en-US" dirty="0"/>
              <a:t>This meeting is led by the Test Conductor or Technical Working Group lead (ideally the same person) depending on the organization of the program</a:t>
            </a:r>
          </a:p>
          <a:p>
            <a:r>
              <a:rPr lang="en-US" dirty="0"/>
              <a:t>It is preferable for this to be an in-person meeting lasting two days for mid-sized event</a:t>
            </a:r>
          </a:p>
          <a:p>
            <a:r>
              <a:rPr lang="en-US" dirty="0"/>
              <a:t>The TIM can be conducted via a teleconference, but this will not allow the team building aspect of an in-person meeting</a:t>
            </a:r>
          </a:p>
          <a:p>
            <a:r>
              <a:rPr lang="en-US" dirty="0"/>
              <a:t>When possible, this meeting should be limited to the technical staff</a:t>
            </a:r>
          </a:p>
          <a:p>
            <a:endParaRPr lang="en-US" dirty="0"/>
          </a:p>
        </p:txBody>
      </p:sp>
      <p:pic>
        <p:nvPicPr>
          <p:cNvPr id="4" name="Picture 3" descr="A close up of a device&#10;&#10;Description automatically generated">
            <a:extLst>
              <a:ext uri="{FF2B5EF4-FFF2-40B4-BE49-F238E27FC236}">
                <a16:creationId xmlns:a16="http://schemas.microsoft.com/office/drawing/2014/main" id="{0FF2160A-7A9A-481D-BF3C-2A6AE4FC8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31833"/>
            <a:ext cx="1242060" cy="1013460"/>
          </a:xfrm>
          <a:prstGeom prst="rect">
            <a:avLst/>
          </a:prstGeom>
        </p:spPr>
      </p:pic>
    </p:spTree>
    <p:extLst>
      <p:ext uri="{BB962C8B-B14F-4D97-AF65-F5344CB8AC3E}">
        <p14:creationId xmlns:p14="http://schemas.microsoft.com/office/powerpoint/2010/main" val="1905761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946" y="130062"/>
            <a:ext cx="8133212" cy="579472"/>
          </a:xfrm>
        </p:spPr>
        <p:txBody>
          <a:bodyPr/>
          <a:lstStyle/>
          <a:p>
            <a:r>
              <a:rPr lang="en-US" dirty="0"/>
              <a:t>Test Readiness Review</a:t>
            </a:r>
          </a:p>
        </p:txBody>
      </p:sp>
      <p:sp>
        <p:nvSpPr>
          <p:cNvPr id="3" name="Content Placeholder 2"/>
          <p:cNvSpPr>
            <a:spLocks noGrp="1"/>
          </p:cNvSpPr>
          <p:nvPr>
            <p:ph sz="quarter" idx="11"/>
          </p:nvPr>
        </p:nvSpPr>
        <p:spPr>
          <a:xfrm>
            <a:off x="191913" y="1611246"/>
            <a:ext cx="11250613" cy="5075237"/>
          </a:xfrm>
        </p:spPr>
        <p:txBody>
          <a:bodyPr/>
          <a:lstStyle/>
          <a:p>
            <a:r>
              <a:rPr lang="en-US" dirty="0"/>
              <a:t>The Test Readiness Review (TRR) is the final programmatic meeting prior to the start of the integration spirals</a:t>
            </a:r>
          </a:p>
          <a:p>
            <a:pPr lvl="1"/>
            <a:r>
              <a:rPr lang="en-US" dirty="0"/>
              <a:t>Ideally this is an in-person meeting, but a teleconference is acceptable</a:t>
            </a:r>
          </a:p>
          <a:p>
            <a:pPr lvl="1"/>
            <a:r>
              <a:rPr lang="en-US" dirty="0"/>
              <a:t>This meeting should be led by the Test Director  </a:t>
            </a:r>
          </a:p>
          <a:p>
            <a:r>
              <a:rPr lang="en-US" dirty="0"/>
              <a:t>In this meeting the Test Conductor briefs the status of the technical preparation for the event and makes a recommendation to proceed or not proceed with the start of the integration spirals</a:t>
            </a:r>
          </a:p>
          <a:p>
            <a:r>
              <a:rPr lang="en-US" dirty="0"/>
              <a:t>The Battlemaster briefs the status of the scenario preparation and role player preparation for the event and makes a recommendation to proceed or not proceed with the start of integration</a:t>
            </a:r>
          </a:p>
        </p:txBody>
      </p:sp>
      <p:pic>
        <p:nvPicPr>
          <p:cNvPr id="4" name="Picture 3" descr="A close up of a device&#10;&#10;Description automatically generated">
            <a:extLst>
              <a:ext uri="{FF2B5EF4-FFF2-40B4-BE49-F238E27FC236}">
                <a16:creationId xmlns:a16="http://schemas.microsoft.com/office/drawing/2014/main" id="{D1AB4504-E116-4B9E-A52E-E52FA4E1D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9534"/>
            <a:ext cx="1242060" cy="1013460"/>
          </a:xfrm>
          <a:prstGeom prst="rect">
            <a:avLst/>
          </a:prstGeom>
        </p:spPr>
      </p:pic>
    </p:spTree>
    <p:extLst>
      <p:ext uri="{BB962C8B-B14F-4D97-AF65-F5344CB8AC3E}">
        <p14:creationId xmlns:p14="http://schemas.microsoft.com/office/powerpoint/2010/main" val="488174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Readiness Review</a:t>
            </a:r>
          </a:p>
        </p:txBody>
      </p:sp>
      <p:sp>
        <p:nvSpPr>
          <p:cNvPr id="3" name="Content Placeholder 2"/>
          <p:cNvSpPr>
            <a:spLocks noGrp="1"/>
          </p:cNvSpPr>
          <p:nvPr>
            <p:ph sz="quarter" idx="11"/>
          </p:nvPr>
        </p:nvSpPr>
        <p:spPr>
          <a:xfrm>
            <a:off x="470693" y="1189590"/>
            <a:ext cx="11250613" cy="5075237"/>
          </a:xfrm>
        </p:spPr>
        <p:txBody>
          <a:bodyPr/>
          <a:lstStyle/>
          <a:p>
            <a:r>
              <a:rPr lang="en-US" dirty="0"/>
              <a:t>The leads for analysis and networking also brief their status and recommendations</a:t>
            </a:r>
          </a:p>
          <a:p>
            <a:r>
              <a:rPr lang="en-US" dirty="0"/>
              <a:t>The decision-making authority for proceeding to integration spirals should be defined prior to the TRR</a:t>
            </a:r>
          </a:p>
          <a:p>
            <a:r>
              <a:rPr lang="en-US" dirty="0"/>
              <a:t>Based on the inputs from the various team leads, the decision-making authority determines if the spirals will proceed</a:t>
            </a:r>
          </a:p>
          <a:p>
            <a:r>
              <a:rPr lang="en-US" dirty="0"/>
              <a:t>If it is determined that the environment is not ready, the following should be performed:</a:t>
            </a:r>
          </a:p>
          <a:p>
            <a:pPr lvl="1"/>
            <a:r>
              <a:rPr lang="en-US" dirty="0"/>
              <a:t>Document the deficiencies</a:t>
            </a:r>
          </a:p>
          <a:p>
            <a:pPr lvl="1"/>
            <a:r>
              <a:rPr lang="en-US" dirty="0"/>
              <a:t>Assign tasks to resolve the deficiencies</a:t>
            </a:r>
          </a:p>
          <a:p>
            <a:pPr lvl="1"/>
            <a:r>
              <a:rPr lang="en-US" dirty="0"/>
              <a:t>Schedule another TRR</a:t>
            </a:r>
          </a:p>
          <a:p>
            <a:endParaRPr lang="en-US" dirty="0"/>
          </a:p>
          <a:p>
            <a:endParaRPr lang="en-US" dirty="0"/>
          </a:p>
        </p:txBody>
      </p:sp>
      <p:pic>
        <p:nvPicPr>
          <p:cNvPr id="4" name="Picture 3" descr="A close up of a device&#10;&#10;Description automatically generated">
            <a:extLst>
              <a:ext uri="{FF2B5EF4-FFF2-40B4-BE49-F238E27FC236}">
                <a16:creationId xmlns:a16="http://schemas.microsoft.com/office/drawing/2014/main" id="{F7E4DDE1-225A-45E6-83CA-995987DBB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9533"/>
            <a:ext cx="1242060" cy="1013460"/>
          </a:xfrm>
          <a:prstGeom prst="rect">
            <a:avLst/>
          </a:prstGeom>
        </p:spPr>
      </p:pic>
    </p:spTree>
    <p:extLst>
      <p:ext uri="{BB962C8B-B14F-4D97-AF65-F5344CB8AC3E}">
        <p14:creationId xmlns:p14="http://schemas.microsoft.com/office/powerpoint/2010/main" val="594910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Spiral Planning</a:t>
            </a:r>
          </a:p>
        </p:txBody>
      </p:sp>
      <p:sp>
        <p:nvSpPr>
          <p:cNvPr id="3" name="Content Placeholder 2"/>
          <p:cNvSpPr>
            <a:spLocks noGrp="1"/>
          </p:cNvSpPr>
          <p:nvPr>
            <p:ph sz="quarter" idx="11"/>
          </p:nvPr>
        </p:nvSpPr>
        <p:spPr/>
        <p:txBody>
          <a:bodyPr/>
          <a:lstStyle/>
          <a:p>
            <a:r>
              <a:rPr lang="en-US" dirty="0"/>
              <a:t>A Spiral Plan is created for each integration spiral</a:t>
            </a:r>
          </a:p>
          <a:p>
            <a:pPr lvl="1"/>
            <a:r>
              <a:rPr lang="en-US" dirty="0"/>
              <a:t>The initial input for the plan is drawn from the Integration Plan</a:t>
            </a:r>
          </a:p>
          <a:p>
            <a:pPr lvl="1"/>
            <a:r>
              <a:rPr lang="en-US" dirty="0"/>
              <a:t>The list of objectives, entrance criteria, and exit criteria may be extended and refined from what is listed in the Integration Plan</a:t>
            </a:r>
          </a:p>
          <a:p>
            <a:r>
              <a:rPr lang="en-US" dirty="0"/>
              <a:t>Any unmet exit criteria or other issues from the previous spiral  are also input to the Spiral Plan</a:t>
            </a:r>
          </a:p>
          <a:p>
            <a:pPr lvl="1"/>
            <a:r>
              <a:rPr lang="en-US" dirty="0"/>
              <a:t>If a large number of objectives were not met in the previous spiral, the addition of interim spirals may be required</a:t>
            </a:r>
          </a:p>
          <a:p>
            <a:r>
              <a:rPr lang="en-US" dirty="0"/>
              <a:t>The Spiral Plan is based on a template that can be modified to meet the needs of a specific program  </a:t>
            </a:r>
          </a:p>
        </p:txBody>
      </p:sp>
      <p:pic>
        <p:nvPicPr>
          <p:cNvPr id="4" name="Picture 3" descr="A close up of a device&#10;&#10;Description automatically generated">
            <a:extLst>
              <a:ext uri="{FF2B5EF4-FFF2-40B4-BE49-F238E27FC236}">
                <a16:creationId xmlns:a16="http://schemas.microsoft.com/office/drawing/2014/main" id="{27AF99EF-6B1E-447A-992B-45B2E9749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675365"/>
            <a:ext cx="1242060" cy="1013460"/>
          </a:xfrm>
          <a:prstGeom prst="rect">
            <a:avLst/>
          </a:prstGeom>
        </p:spPr>
      </p:pic>
    </p:spTree>
    <p:extLst>
      <p:ext uri="{BB962C8B-B14F-4D97-AF65-F5344CB8AC3E}">
        <p14:creationId xmlns:p14="http://schemas.microsoft.com/office/powerpoint/2010/main" val="15031334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1AFE-43D5-4344-A071-1B0E4EA975DA}"/>
              </a:ext>
            </a:extLst>
          </p:cNvPr>
          <p:cNvSpPr>
            <a:spLocks noGrp="1"/>
          </p:cNvSpPr>
          <p:nvPr>
            <p:ph type="title"/>
          </p:nvPr>
        </p:nvSpPr>
        <p:spPr>
          <a:xfrm>
            <a:off x="1842170" y="196888"/>
            <a:ext cx="8725468" cy="416738"/>
          </a:xfrm>
        </p:spPr>
        <p:txBody>
          <a:bodyPr/>
          <a:lstStyle/>
          <a:p>
            <a:r>
              <a:rPr lang="en-US" dirty="0"/>
              <a:t>Activity 7.2</a:t>
            </a:r>
          </a:p>
        </p:txBody>
      </p:sp>
      <p:pic>
        <p:nvPicPr>
          <p:cNvPr id="5" name="Picture 4" descr="Text, timeline&#10;&#10;Description automatically generated">
            <a:extLst>
              <a:ext uri="{FF2B5EF4-FFF2-40B4-BE49-F238E27FC236}">
                <a16:creationId xmlns:a16="http://schemas.microsoft.com/office/drawing/2014/main" id="{F32C3695-1DF5-4E48-9D82-A4320EDE4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72" y="738798"/>
            <a:ext cx="9970166" cy="6119202"/>
          </a:xfrm>
          <a:prstGeom prst="rect">
            <a:avLst/>
          </a:prstGeom>
        </p:spPr>
      </p:pic>
    </p:spTree>
    <p:extLst>
      <p:ext uri="{BB962C8B-B14F-4D97-AF65-F5344CB8AC3E}">
        <p14:creationId xmlns:p14="http://schemas.microsoft.com/office/powerpoint/2010/main" val="1317780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Spiral Execution</a:t>
            </a:r>
          </a:p>
        </p:txBody>
      </p:sp>
      <p:sp>
        <p:nvSpPr>
          <p:cNvPr id="3" name="Content Placeholder 2"/>
          <p:cNvSpPr>
            <a:spLocks noGrp="1"/>
          </p:cNvSpPr>
          <p:nvPr>
            <p:ph sz="quarter" idx="11"/>
          </p:nvPr>
        </p:nvSpPr>
        <p:spPr>
          <a:xfrm>
            <a:off x="331786" y="1417638"/>
            <a:ext cx="11250613" cy="5075237"/>
          </a:xfrm>
        </p:spPr>
        <p:txBody>
          <a:bodyPr/>
          <a:lstStyle/>
          <a:p>
            <a:r>
              <a:rPr lang="en-US" dirty="0"/>
              <a:t>The hotwash on the final day of the spiral should review all of the activities assigned to the spiral and determine the status of their completion</a:t>
            </a:r>
          </a:p>
          <a:p>
            <a:r>
              <a:rPr lang="en-US" dirty="0"/>
              <a:t>The exit criteria should be reviewed and the status for each criterion determined</a:t>
            </a:r>
          </a:p>
          <a:p>
            <a:r>
              <a:rPr lang="en-US" dirty="0"/>
              <a:t>Once the spiral is completed, a Spiral Report should be developed to document the results of the spiral plan</a:t>
            </a:r>
          </a:p>
          <a:p>
            <a:pPr lvl="1"/>
            <a:r>
              <a:rPr lang="en-US" dirty="0"/>
              <a:t>A critical element of the Spiral Report is any uncompleted activities that will have to be performed in the following spiral</a:t>
            </a:r>
          </a:p>
          <a:p>
            <a:endParaRPr lang="en-US"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8BCAEACA-E60A-4541-8DC3-689B0C057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3262"/>
            <a:ext cx="1242060" cy="1013460"/>
          </a:xfrm>
          <a:prstGeom prst="rect">
            <a:avLst/>
          </a:prstGeom>
        </p:spPr>
      </p:pic>
    </p:spTree>
    <p:extLst>
      <p:ext uri="{BB962C8B-B14F-4D97-AF65-F5344CB8AC3E}">
        <p14:creationId xmlns:p14="http://schemas.microsoft.com/office/powerpoint/2010/main" val="29869881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2E50-C79F-4C47-8212-EFEE6DB05073}"/>
              </a:ext>
            </a:extLst>
          </p:cNvPr>
          <p:cNvSpPr>
            <a:spLocks noGrp="1"/>
          </p:cNvSpPr>
          <p:nvPr>
            <p:ph type="title"/>
          </p:nvPr>
        </p:nvSpPr>
        <p:spPr>
          <a:xfrm>
            <a:off x="1897927" y="129673"/>
            <a:ext cx="8725468" cy="505947"/>
          </a:xfrm>
        </p:spPr>
        <p:txBody>
          <a:bodyPr/>
          <a:lstStyle/>
          <a:p>
            <a:r>
              <a:rPr lang="en-US" dirty="0"/>
              <a:t>Activity 7.3</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2B4AF7C1-4D2D-4985-BDE0-454FEB6F5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32" y="733531"/>
            <a:ext cx="11388436" cy="5285432"/>
          </a:xfrm>
          <a:prstGeom prst="rect">
            <a:avLst/>
          </a:prstGeom>
        </p:spPr>
      </p:pic>
    </p:spTree>
    <p:extLst>
      <p:ext uri="{BB962C8B-B14F-4D97-AF65-F5344CB8AC3E}">
        <p14:creationId xmlns:p14="http://schemas.microsoft.com/office/powerpoint/2010/main" val="2317067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10"/>
          </p:nvPr>
        </p:nvSpPr>
        <p:spPr/>
        <p:txBody>
          <a:bodyPr/>
          <a:lstStyle/>
          <a:p>
            <a:pPr>
              <a:defRPr/>
            </a:pPr>
            <a:fld id="{D68E8870-17DE-45C4-A8DD-7644B2422933}" type="slidenum">
              <a:rPr lang="en-US" smtClean="0"/>
              <a:pPr>
                <a:defRPr/>
              </a:pPr>
              <a:t>77</a:t>
            </a:fld>
            <a:endParaRPr lang="en-US" dirty="0"/>
          </a:p>
        </p:txBody>
      </p:sp>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lstStyle/>
          <a:p>
            <a:r>
              <a:rPr lang="en-US" dirty="0"/>
              <a:t>Verification and Validation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sz="quarter" idx="11"/>
          </p:nvPr>
        </p:nvSpPr>
        <p:spPr>
          <a:xfrm>
            <a:off x="480132" y="1417638"/>
            <a:ext cx="11250613" cy="1988237"/>
          </a:xfrm>
        </p:spPr>
        <p:txBody>
          <a:bodyPr/>
          <a:lstStyle/>
          <a:p>
            <a:r>
              <a:rPr lang="en-US" dirty="0"/>
              <a:t>The level Verification and Validation required depends on the event </a:t>
            </a:r>
          </a:p>
          <a:p>
            <a:r>
              <a:rPr lang="en-US" dirty="0"/>
              <a:t>Completing the Integration Blocks provides sufficient information to determine if the test environment is valid for the test objects</a:t>
            </a:r>
          </a:p>
          <a:p>
            <a:r>
              <a:rPr lang="en-US" dirty="0"/>
              <a:t>Formal V&amp;V will require completing the MIL-STD-2033 documentation</a:t>
            </a:r>
          </a:p>
        </p:txBody>
      </p:sp>
      <p:pic>
        <p:nvPicPr>
          <p:cNvPr id="6" name="Picture 5" descr="Graphical user interface, text, application&#10;&#10;Description automatically generated">
            <a:extLst>
              <a:ext uri="{FF2B5EF4-FFF2-40B4-BE49-F238E27FC236}">
                <a16:creationId xmlns:a16="http://schemas.microsoft.com/office/drawing/2014/main" id="{B2C7F32D-E9E4-4C37-A33D-99933B498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01839"/>
            <a:ext cx="1242060" cy="1013460"/>
          </a:xfrm>
          <a:prstGeom prst="rect">
            <a:avLst/>
          </a:prstGeom>
        </p:spPr>
      </p:pic>
    </p:spTree>
    <p:extLst>
      <p:ext uri="{BB962C8B-B14F-4D97-AF65-F5344CB8AC3E}">
        <p14:creationId xmlns:p14="http://schemas.microsoft.com/office/powerpoint/2010/main" val="16984684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A48166-C53D-47FB-90B9-65E2F9A3FE6C}"/>
              </a:ext>
            </a:extLst>
          </p:cNvPr>
          <p:cNvSpPr>
            <a:spLocks noGrp="1"/>
          </p:cNvSpPr>
          <p:nvPr>
            <p:ph type="sldNum" sz="quarter" idx="10"/>
          </p:nvPr>
        </p:nvSpPr>
        <p:spPr/>
        <p:txBody>
          <a:bodyPr/>
          <a:lstStyle/>
          <a:p>
            <a:pPr>
              <a:defRPr/>
            </a:pPr>
            <a:fld id="{D68E8870-17DE-45C4-A8DD-7644B2422933}" type="slidenum">
              <a:rPr lang="en-US" smtClean="0"/>
              <a:pPr>
                <a:defRPr/>
              </a:pPr>
              <a:t>78</a:t>
            </a:fld>
            <a:endParaRPr lang="en-US" dirty="0"/>
          </a:p>
        </p:txBody>
      </p:sp>
      <p:sp>
        <p:nvSpPr>
          <p:cNvPr id="3" name="Title 2">
            <a:extLst>
              <a:ext uri="{FF2B5EF4-FFF2-40B4-BE49-F238E27FC236}">
                <a16:creationId xmlns:a16="http://schemas.microsoft.com/office/drawing/2014/main" id="{99D4C277-D522-4372-B45E-A910640AA3D6}"/>
              </a:ext>
            </a:extLst>
          </p:cNvPr>
          <p:cNvSpPr>
            <a:spLocks noGrp="1"/>
          </p:cNvSpPr>
          <p:nvPr>
            <p:ph type="title"/>
          </p:nvPr>
        </p:nvSpPr>
        <p:spPr/>
        <p:txBody>
          <a:bodyPr/>
          <a:lstStyle/>
          <a:p>
            <a:r>
              <a:rPr lang="en-US" dirty="0"/>
              <a:t>Event Readiness Review</a:t>
            </a:r>
          </a:p>
        </p:txBody>
      </p:sp>
      <p:sp>
        <p:nvSpPr>
          <p:cNvPr id="4" name="Content Placeholder 3">
            <a:extLst>
              <a:ext uri="{FF2B5EF4-FFF2-40B4-BE49-F238E27FC236}">
                <a16:creationId xmlns:a16="http://schemas.microsoft.com/office/drawing/2014/main" id="{98B531A7-451B-4898-999E-44E2CB706344}"/>
              </a:ext>
            </a:extLst>
          </p:cNvPr>
          <p:cNvSpPr>
            <a:spLocks noGrp="1"/>
          </p:cNvSpPr>
          <p:nvPr>
            <p:ph sz="quarter" idx="11"/>
          </p:nvPr>
        </p:nvSpPr>
        <p:spPr>
          <a:xfrm>
            <a:off x="180753" y="1041991"/>
            <a:ext cx="12011247" cy="5796459"/>
          </a:xfrm>
        </p:spPr>
        <p:txBody>
          <a:bodyPr/>
          <a:lstStyle/>
          <a:p>
            <a:pPr>
              <a:spcBef>
                <a:spcPts val="200"/>
              </a:spcBef>
            </a:pPr>
            <a:r>
              <a:rPr lang="en-US" dirty="0"/>
              <a:t>Once the LVC Environment has been fully integrated and validated, 		a decision to proceed with the test must be made</a:t>
            </a:r>
          </a:p>
          <a:p>
            <a:pPr>
              <a:spcBef>
                <a:spcPts val="200"/>
              </a:spcBef>
            </a:pPr>
            <a:r>
              <a:rPr lang="en-US" dirty="0"/>
              <a:t>The level of this decision is based on the Event, but is generally made by the Test Director</a:t>
            </a:r>
          </a:p>
          <a:p>
            <a:pPr lvl="1">
              <a:spcBef>
                <a:spcPts val="200"/>
              </a:spcBef>
            </a:pPr>
            <a:r>
              <a:rPr lang="en-US" dirty="0"/>
              <a:t>The System Owner may be involved in the decision</a:t>
            </a:r>
          </a:p>
          <a:p>
            <a:pPr>
              <a:spcBef>
                <a:spcPts val="200"/>
              </a:spcBef>
            </a:pPr>
            <a:r>
              <a:rPr lang="en-US" dirty="0"/>
              <a:t>For most events, an Event Readiness Review is conducted to determine if the environment is ready for execution</a:t>
            </a:r>
          </a:p>
          <a:p>
            <a:pPr lvl="1">
              <a:spcBef>
                <a:spcPts val="200"/>
              </a:spcBef>
            </a:pPr>
            <a:r>
              <a:rPr lang="en-US" dirty="0"/>
              <a:t>The Test Conductor presents the technical readiness of the environment</a:t>
            </a:r>
          </a:p>
          <a:p>
            <a:pPr lvl="2">
              <a:spcBef>
                <a:spcPts val="200"/>
              </a:spcBef>
              <a:buFont typeface="Arial" panose="020B0604020202020204" pitchFamily="34" charset="0"/>
              <a:buChar char="•"/>
            </a:pPr>
            <a:r>
              <a:rPr lang="en-US" dirty="0"/>
              <a:t>For large events, the Analysis lead reports of the readiness of analysis</a:t>
            </a:r>
          </a:p>
          <a:p>
            <a:pPr lvl="1">
              <a:spcBef>
                <a:spcPts val="200"/>
              </a:spcBef>
            </a:pPr>
            <a:r>
              <a:rPr lang="en-US" dirty="0"/>
              <a:t>The Battlemaster presents the readiness of the scenario and the level of operational realism</a:t>
            </a:r>
          </a:p>
          <a:p>
            <a:pPr>
              <a:spcBef>
                <a:spcPts val="200"/>
              </a:spcBef>
            </a:pPr>
            <a:r>
              <a:rPr lang="en-US" dirty="0"/>
              <a:t>If the Test Director is satisfied with the status the Event is conducted</a:t>
            </a:r>
          </a:p>
          <a:p>
            <a:pPr>
              <a:spcBef>
                <a:spcPts val="200"/>
              </a:spcBef>
            </a:pPr>
            <a:r>
              <a:rPr lang="en-US" dirty="0"/>
              <a:t>If the Test Director is not satisfied, any deficiencies are documented and plan to address them is developed</a:t>
            </a:r>
          </a:p>
        </p:txBody>
      </p:sp>
      <p:pic>
        <p:nvPicPr>
          <p:cNvPr id="5" name="Picture 4" descr="Graphical user interface, text, application&#10;&#10;Description automatically generated">
            <a:extLst>
              <a:ext uri="{FF2B5EF4-FFF2-40B4-BE49-F238E27FC236}">
                <a16:creationId xmlns:a16="http://schemas.microsoft.com/office/drawing/2014/main" id="{74556981-73DF-4B8B-A508-1C96EBA67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940" y="724140"/>
            <a:ext cx="1242060" cy="1013460"/>
          </a:xfrm>
          <a:prstGeom prst="rect">
            <a:avLst/>
          </a:prstGeom>
        </p:spPr>
      </p:pic>
    </p:spTree>
    <p:extLst>
      <p:ext uri="{BB962C8B-B14F-4D97-AF65-F5344CB8AC3E}">
        <p14:creationId xmlns:p14="http://schemas.microsoft.com/office/powerpoint/2010/main" val="3422240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5" y="-254418"/>
            <a:ext cx="8896350" cy="795130"/>
          </a:xfrm>
        </p:spPr>
        <p:txBody>
          <a:bodyPr/>
          <a:lstStyle/>
          <a:p>
            <a:r>
              <a:rPr lang="en-US" dirty="0"/>
              <a:t>Integration Blocks Summary</a:t>
            </a:r>
          </a:p>
        </p:txBody>
      </p:sp>
      <p:graphicFrame>
        <p:nvGraphicFramePr>
          <p:cNvPr id="4" name="Table 3"/>
          <p:cNvGraphicFramePr>
            <a:graphicFrameLocks noGrp="1"/>
          </p:cNvGraphicFramePr>
          <p:nvPr/>
        </p:nvGraphicFramePr>
        <p:xfrm>
          <a:off x="0" y="540712"/>
          <a:ext cx="12192002" cy="6316526"/>
        </p:xfrm>
        <a:graphic>
          <a:graphicData uri="http://schemas.openxmlformats.org/drawingml/2006/table">
            <a:tbl>
              <a:tblPr firstRow="1" firstCol="1" bandRow="1">
                <a:tableStyleId>{00A15C55-8517-42AA-B614-E9B94910E393}</a:tableStyleId>
              </a:tblPr>
              <a:tblGrid>
                <a:gridCol w="777473">
                  <a:extLst>
                    <a:ext uri="{9D8B030D-6E8A-4147-A177-3AD203B41FA5}">
                      <a16:colId xmlns:a16="http://schemas.microsoft.com/office/drawing/2014/main" val="2052338748"/>
                    </a:ext>
                  </a:extLst>
                </a:gridCol>
                <a:gridCol w="1652240">
                  <a:extLst>
                    <a:ext uri="{9D8B030D-6E8A-4147-A177-3AD203B41FA5}">
                      <a16:colId xmlns:a16="http://schemas.microsoft.com/office/drawing/2014/main" val="3635633146"/>
                    </a:ext>
                  </a:extLst>
                </a:gridCol>
                <a:gridCol w="2647752">
                  <a:extLst>
                    <a:ext uri="{9D8B030D-6E8A-4147-A177-3AD203B41FA5}">
                      <a16:colId xmlns:a16="http://schemas.microsoft.com/office/drawing/2014/main" val="4148664798"/>
                    </a:ext>
                  </a:extLst>
                </a:gridCol>
                <a:gridCol w="2423633">
                  <a:extLst>
                    <a:ext uri="{9D8B030D-6E8A-4147-A177-3AD203B41FA5}">
                      <a16:colId xmlns:a16="http://schemas.microsoft.com/office/drawing/2014/main" val="357387710"/>
                    </a:ext>
                  </a:extLst>
                </a:gridCol>
                <a:gridCol w="2345452">
                  <a:extLst>
                    <a:ext uri="{9D8B030D-6E8A-4147-A177-3AD203B41FA5}">
                      <a16:colId xmlns:a16="http://schemas.microsoft.com/office/drawing/2014/main" val="670451463"/>
                    </a:ext>
                  </a:extLst>
                </a:gridCol>
                <a:gridCol w="2345452">
                  <a:extLst>
                    <a:ext uri="{9D8B030D-6E8A-4147-A177-3AD203B41FA5}">
                      <a16:colId xmlns:a16="http://schemas.microsoft.com/office/drawing/2014/main" val="885987539"/>
                    </a:ext>
                  </a:extLst>
                </a:gridCol>
              </a:tblGrid>
              <a:tr h="128840">
                <a:tc>
                  <a:txBody>
                    <a:bodyPr/>
                    <a:lstStyle/>
                    <a:p>
                      <a:pPr marL="0" marR="0" algn="ctr">
                        <a:lnSpc>
                          <a:spcPct val="107000"/>
                        </a:lnSpc>
                        <a:spcBef>
                          <a:spcPts val="0"/>
                        </a:spcBef>
                        <a:spcAft>
                          <a:spcPts val="0"/>
                        </a:spcAft>
                      </a:pPr>
                      <a:r>
                        <a:rPr lang="en-US" sz="800" dirty="0">
                          <a:effectLst/>
                        </a:rPr>
                        <a:t>Blocks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Block Name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49530" algn="ctr">
                        <a:lnSpc>
                          <a:spcPct val="107000"/>
                        </a:lnSpc>
                        <a:spcBef>
                          <a:spcPts val="0"/>
                        </a:spcBef>
                        <a:spcAft>
                          <a:spcPts val="0"/>
                        </a:spcAft>
                      </a:pPr>
                      <a:r>
                        <a:rPr lang="en-US" sz="800" dirty="0">
                          <a:effectLst/>
                        </a:rPr>
                        <a:t>All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Live Event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Multi-Architecture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Cyber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4029786297"/>
                  </a:ext>
                </a:extLst>
              </a:tr>
              <a:tr h="1546084">
                <a:tc>
                  <a:txBody>
                    <a:bodyPr/>
                    <a:lstStyle/>
                    <a:p>
                      <a:pPr marL="0" marR="0">
                        <a:lnSpc>
                          <a:spcPct val="107000"/>
                        </a:lnSpc>
                        <a:spcBef>
                          <a:spcPts val="0"/>
                        </a:spcBef>
                        <a:spcAft>
                          <a:spcPts val="0"/>
                        </a:spcAft>
                      </a:pPr>
                      <a:r>
                        <a:rPr lang="en-US" sz="800" dirty="0">
                          <a:effectLst/>
                        </a:rPr>
                        <a:t>Block 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Network Characterization, Collaboration Tools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Full Mesh Ping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Network Characterization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Phone Checkout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Multicast transport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Maximum Transmission Unit size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Time-to-Live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Distributed Simulation Architecture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Coordination tool Training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Access to coordination tools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Network Monitoring Software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Time Server</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Test routes through emulated network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system Interfaces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each Architecture/SDEM Federation individually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Integrate Architecture/SDEM enclaves at all sites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basic connectivity across all Architecture/SDEM enclaves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each Gateway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there are no loops between enclaves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systems network connectivity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346773576"/>
                  </a:ext>
                </a:extLst>
              </a:tr>
              <a:tr h="1159563">
                <a:tc>
                  <a:txBody>
                    <a:bodyPr/>
                    <a:lstStyle/>
                    <a:p>
                      <a:pPr marL="0" marR="0">
                        <a:lnSpc>
                          <a:spcPct val="107000"/>
                        </a:lnSpc>
                        <a:spcBef>
                          <a:spcPts val="0"/>
                        </a:spcBef>
                        <a:spcAft>
                          <a:spcPts val="0"/>
                        </a:spcAft>
                      </a:pPr>
                      <a:r>
                        <a:rPr lang="en-US" sz="800" dirty="0">
                          <a:effectLst/>
                        </a:rPr>
                        <a:t>Block 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System/Simulation Interoperability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Pairwise test all interfaces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Weapon/target Pairs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Critical Enumerations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Terrain Correlation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Test all multicast addresses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Full distributed Simulation Architecture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Simulation initialization activity data</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Critical data collection requirements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Limited analysis using collected data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Pairwise tests with live interfaces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Terrain correlation of critical live areas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Fully test distributed sim architectures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Test all gateway instances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Verify gateway enumeration translations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Verify all objects in Interoperability Intersection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threat tools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data collection tools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cyber threat tool messaging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03360272"/>
                  </a:ext>
                </a:extLst>
              </a:tr>
              <a:tr h="912480">
                <a:tc>
                  <a:txBody>
                    <a:bodyPr/>
                    <a:lstStyle/>
                    <a:p>
                      <a:pPr marL="0" marR="0">
                        <a:lnSpc>
                          <a:spcPct val="107000"/>
                        </a:lnSpc>
                        <a:spcBef>
                          <a:spcPts val="0"/>
                        </a:spcBef>
                        <a:spcAft>
                          <a:spcPts val="0"/>
                        </a:spcAft>
                      </a:pPr>
                      <a:r>
                        <a:rPr lang="en-US" sz="800" dirty="0">
                          <a:effectLst/>
                        </a:rPr>
                        <a:t>Block 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Scenario Thread &amp; Data Collection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Execute all scenario threads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collection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all data required for any analysis is being collected</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required analysis can be performed</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Initialize the environment using the defined procedures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Operate live system threads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Timelines for live systems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Range safety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data collection across all architectures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startup procedures for all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Execute any cyber specific threads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Perform cyber data collection</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cyber visualization tools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734489957"/>
                  </a:ext>
                </a:extLst>
              </a:tr>
              <a:tr h="1104783">
                <a:tc>
                  <a:txBody>
                    <a:bodyPr/>
                    <a:lstStyle/>
                    <a:p>
                      <a:pPr marL="0" marR="0">
                        <a:lnSpc>
                          <a:spcPct val="107000"/>
                        </a:lnSpc>
                        <a:spcBef>
                          <a:spcPts val="0"/>
                        </a:spcBef>
                        <a:spcAft>
                          <a:spcPts val="0"/>
                        </a:spcAft>
                      </a:pPr>
                      <a:r>
                        <a:rPr lang="en-US" sz="800" dirty="0">
                          <a:effectLst/>
                        </a:rPr>
                        <a:t>Block 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Full Scenario &amp; Analysis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Execute each scenario to verify event timing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collection for each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analysis for each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the scenarios can be executed in the allotted time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the network can support the load of the full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there is no extraneous network traffic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Vehicle Timing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there are no data collection issues related to the multiple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Repeat each verified scenario with cyber threats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Perform full cyber data collection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3839764626"/>
                  </a:ext>
                </a:extLst>
              </a:tr>
              <a:tr h="752858">
                <a:tc>
                  <a:txBody>
                    <a:bodyPr/>
                    <a:lstStyle/>
                    <a:p>
                      <a:pPr marL="0" marR="0">
                        <a:lnSpc>
                          <a:spcPct val="107000"/>
                        </a:lnSpc>
                        <a:spcBef>
                          <a:spcPts val="0"/>
                        </a:spcBef>
                        <a:spcAft>
                          <a:spcPts val="0"/>
                        </a:spcAft>
                      </a:pPr>
                      <a:r>
                        <a:rPr lang="en-US" sz="800" dirty="0">
                          <a:effectLst/>
                        </a:rPr>
                        <a:t>Block 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Operator Training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all operators on the simulation or tactical systems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data collection operators on required tools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operators on processes they will be executing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Train Operators on use and safety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Train red threat operators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189387712"/>
                  </a:ext>
                </a:extLst>
              </a:tr>
              <a:tr h="441573">
                <a:tc>
                  <a:txBody>
                    <a:bodyPr/>
                    <a:lstStyle/>
                    <a:p>
                      <a:pPr marL="0" marR="0">
                        <a:lnSpc>
                          <a:spcPct val="107000"/>
                        </a:lnSpc>
                        <a:spcBef>
                          <a:spcPts val="0"/>
                        </a:spcBef>
                        <a:spcAft>
                          <a:spcPts val="0"/>
                        </a:spcAft>
                      </a:pPr>
                      <a:r>
                        <a:rPr lang="en-US" sz="800" dirty="0">
                          <a:effectLst/>
                        </a:rPr>
                        <a:t>Block 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Role Player Training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role players on new equipment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role players on new processes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scenario timing with role players</a:t>
                      </a: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Role players trained and certified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red threats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Train Cyber defense team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3463812535"/>
                  </a:ext>
                </a:extLst>
              </a:tr>
              <a:tr h="250953">
                <a:tc>
                  <a:txBody>
                    <a:bodyPr/>
                    <a:lstStyle/>
                    <a:p>
                      <a:pPr marL="0" marR="0">
                        <a:lnSpc>
                          <a:spcPct val="107000"/>
                        </a:lnSpc>
                        <a:spcBef>
                          <a:spcPts val="0"/>
                        </a:spcBef>
                        <a:spcAft>
                          <a:spcPts val="0"/>
                        </a:spcAft>
                      </a:pPr>
                      <a:r>
                        <a:rPr lang="en-US" sz="800" dirty="0">
                          <a:effectLst/>
                        </a:rPr>
                        <a:t>Block 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Dry Runs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Dry runs of all scenarios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systems scenarios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Final verification on of multi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Execute complete red threats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125967928"/>
                  </a:ext>
                </a:extLst>
              </a:tr>
            </a:tbl>
          </a:graphicData>
        </a:graphic>
      </p:graphicFrame>
    </p:spTree>
    <p:extLst>
      <p:ext uri="{BB962C8B-B14F-4D97-AF65-F5344CB8AC3E}">
        <p14:creationId xmlns:p14="http://schemas.microsoft.com/office/powerpoint/2010/main" val="27560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33CE-C573-40F3-A15C-C9266B154A8D}"/>
              </a:ext>
            </a:extLst>
          </p:cNvPr>
          <p:cNvSpPr>
            <a:spLocks noGrp="1"/>
          </p:cNvSpPr>
          <p:nvPr>
            <p:ph type="title"/>
          </p:nvPr>
        </p:nvSpPr>
        <p:spPr>
          <a:xfrm>
            <a:off x="1586396" y="91397"/>
            <a:ext cx="8725468" cy="533884"/>
          </a:xfrm>
        </p:spPr>
        <p:txBody>
          <a:bodyPr/>
          <a:lstStyle/>
          <a:p>
            <a:r>
              <a:rPr lang="en-US" dirty="0"/>
              <a:t>Invalid Environment Risk</a:t>
            </a:r>
          </a:p>
        </p:txBody>
      </p:sp>
      <p:sp>
        <p:nvSpPr>
          <p:cNvPr id="3" name="Content Placeholder 2">
            <a:extLst>
              <a:ext uri="{FF2B5EF4-FFF2-40B4-BE49-F238E27FC236}">
                <a16:creationId xmlns:a16="http://schemas.microsoft.com/office/drawing/2014/main" id="{A3B452FA-DB3D-4F67-8055-3D482D670918}"/>
              </a:ext>
            </a:extLst>
          </p:cNvPr>
          <p:cNvSpPr>
            <a:spLocks noGrp="1"/>
          </p:cNvSpPr>
          <p:nvPr>
            <p:ph idx="1"/>
          </p:nvPr>
        </p:nvSpPr>
        <p:spPr>
          <a:xfrm>
            <a:off x="935477" y="1087573"/>
            <a:ext cx="10515600" cy="4542031"/>
          </a:xfrm>
        </p:spPr>
        <p:txBody>
          <a:bodyPr>
            <a:normAutofit fontScale="92500"/>
          </a:bodyPr>
          <a:lstStyle/>
          <a:p>
            <a:r>
              <a:rPr lang="en-US" dirty="0"/>
              <a:t>This risk is likely not recognized before the event is conducted</a:t>
            </a:r>
          </a:p>
          <a:p>
            <a:r>
              <a:rPr lang="en-US" dirty="0"/>
              <a:t>Causes of this Risk:</a:t>
            </a:r>
          </a:p>
          <a:p>
            <a:pPr lvl="1"/>
            <a:r>
              <a:rPr lang="en-US" dirty="0"/>
              <a:t>Lack of understanding the real-world environment</a:t>
            </a:r>
          </a:p>
          <a:p>
            <a:pPr lvl="1"/>
            <a:r>
              <a:rPr lang="en-US" dirty="0"/>
              <a:t>Creating artificial virtual interoperability that does not exist in the real-world environment</a:t>
            </a:r>
          </a:p>
          <a:p>
            <a:pPr lvl="1"/>
            <a:r>
              <a:rPr lang="en-US" dirty="0"/>
              <a:t>Not validating the virtual environment </a:t>
            </a:r>
          </a:p>
          <a:p>
            <a:r>
              <a:rPr lang="en-US" dirty="0"/>
              <a:t>Results of the Risk:</a:t>
            </a:r>
          </a:p>
          <a:p>
            <a:pPr lvl="1"/>
            <a:r>
              <a:rPr lang="en-US" dirty="0"/>
              <a:t>For R&amp;D focused events the results may drive research in wrong directions</a:t>
            </a:r>
          </a:p>
          <a:p>
            <a:pPr lvl="1"/>
            <a:r>
              <a:rPr lang="en-US" dirty="0"/>
              <a:t>For Training Events, participants may receive negative training that could result in real world accidents</a:t>
            </a:r>
          </a:p>
          <a:p>
            <a:pPr lvl="1"/>
            <a:r>
              <a:rPr lang="en-US" dirty="0"/>
              <a:t>For acquisition focused events, poor decisions may be made in the selection of new systems</a:t>
            </a:r>
          </a:p>
        </p:txBody>
      </p:sp>
    </p:spTree>
    <p:extLst>
      <p:ext uri="{BB962C8B-B14F-4D97-AF65-F5344CB8AC3E}">
        <p14:creationId xmlns:p14="http://schemas.microsoft.com/office/powerpoint/2010/main" val="514573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1"/>
          </p:nvPr>
        </p:nvSpPr>
        <p:spPr/>
        <p:txBody>
          <a:bodyPr/>
          <a:lstStyle/>
          <a:p>
            <a:r>
              <a:rPr lang="en-US" dirty="0"/>
              <a:t>At the end of this tutorial, students will be able to:</a:t>
            </a:r>
          </a:p>
          <a:p>
            <a:pPr lvl="1"/>
            <a:r>
              <a:rPr lang="en-US" dirty="0"/>
              <a:t>List the activities required to perform integration and execution of a distributed simulation event</a:t>
            </a:r>
          </a:p>
          <a:p>
            <a:pPr lvl="1"/>
            <a:r>
              <a:rPr lang="en-US" dirty="0"/>
              <a:t>Describe an event in the terms required to plan the integration</a:t>
            </a:r>
          </a:p>
          <a:p>
            <a:pPr lvl="1"/>
            <a:r>
              <a:rPr lang="en-US" dirty="0"/>
              <a:t>Select the integration activities required for an event</a:t>
            </a:r>
          </a:p>
          <a:p>
            <a:pPr lvl="1"/>
            <a:r>
              <a:rPr lang="en-US" dirty="0"/>
              <a:t>Develop an outline for an integration plan for a distributed simulation event</a:t>
            </a:r>
          </a:p>
          <a:p>
            <a:pPr lvl="1"/>
            <a:r>
              <a:rPr lang="en-US" dirty="0"/>
              <a:t>Describe the key roles in a distributed event integration and execution</a:t>
            </a:r>
          </a:p>
        </p:txBody>
      </p:sp>
    </p:spTree>
    <p:extLst>
      <p:ext uri="{BB962C8B-B14F-4D97-AF65-F5344CB8AC3E}">
        <p14:creationId xmlns:p14="http://schemas.microsoft.com/office/powerpoint/2010/main" val="19264203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688" y="0"/>
            <a:ext cx="7416800" cy="795130"/>
          </a:xfrm>
        </p:spPr>
        <p:txBody>
          <a:bodyPr/>
          <a:lstStyle/>
          <a:p>
            <a:r>
              <a:rPr lang="en-US" dirty="0"/>
              <a:t>Wrap-Up</a:t>
            </a:r>
          </a:p>
        </p:txBody>
      </p:sp>
      <p:sp>
        <p:nvSpPr>
          <p:cNvPr id="3" name="Content Placeholder 2"/>
          <p:cNvSpPr>
            <a:spLocks noGrp="1"/>
          </p:cNvSpPr>
          <p:nvPr>
            <p:ph sz="quarter" idx="11"/>
          </p:nvPr>
        </p:nvSpPr>
        <p:spPr>
          <a:xfrm>
            <a:off x="480133" y="1046715"/>
            <a:ext cx="10790842" cy="4241161"/>
          </a:xfrm>
        </p:spPr>
        <p:txBody>
          <a:bodyPr/>
          <a:lstStyle/>
          <a:p>
            <a:r>
              <a:rPr lang="en-US" dirty="0"/>
              <a:t>A successful distributed LVC event depends on the completeness and correctness of the environment created</a:t>
            </a:r>
          </a:p>
          <a:p>
            <a:r>
              <a:rPr lang="en-US" dirty="0"/>
              <a:t>A well-defined process provides the structure for a verification and validation of the environment by ensuring that all required products and procedures are followed.</a:t>
            </a:r>
          </a:p>
          <a:p>
            <a:r>
              <a:rPr lang="en-US" dirty="0"/>
              <a:t>DSEEP provides a good process model for distributed simulation event integration</a:t>
            </a:r>
          </a:p>
          <a:p>
            <a:r>
              <a:rPr lang="en-US" dirty="0"/>
              <a:t>The goal of the process is to mitigate risk</a:t>
            </a:r>
          </a:p>
          <a:p>
            <a:pPr lvl="1"/>
            <a:r>
              <a:rPr lang="en-US" dirty="0"/>
              <a:t>The activities in the process lessen the risk that the creation of complete environment will fail</a:t>
            </a:r>
          </a:p>
          <a:p>
            <a:pPr lvl="1"/>
            <a:r>
              <a:rPr lang="en-US" dirty="0"/>
              <a:t>Following the validation activities in the process will reduce the chance of creating an incorrect environment that could have long reaching impacts</a:t>
            </a:r>
          </a:p>
        </p:txBody>
      </p:sp>
    </p:spTree>
    <p:extLst>
      <p:ext uri="{BB962C8B-B14F-4D97-AF65-F5344CB8AC3E}">
        <p14:creationId xmlns:p14="http://schemas.microsoft.com/office/powerpoint/2010/main" val="30210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B755-FAB2-4AC8-A44A-84CAD648A903}"/>
              </a:ext>
            </a:extLst>
          </p:cNvPr>
          <p:cNvSpPr>
            <a:spLocks noGrp="1"/>
          </p:cNvSpPr>
          <p:nvPr>
            <p:ph type="title"/>
          </p:nvPr>
        </p:nvSpPr>
        <p:spPr>
          <a:xfrm>
            <a:off x="1451642" y="40431"/>
            <a:ext cx="8725468" cy="649387"/>
          </a:xfrm>
        </p:spPr>
        <p:txBody>
          <a:bodyPr/>
          <a:lstStyle/>
          <a:p>
            <a:r>
              <a:rPr lang="en-US" dirty="0"/>
              <a:t>Process to Mitigate Risk</a:t>
            </a:r>
          </a:p>
        </p:txBody>
      </p:sp>
      <p:sp>
        <p:nvSpPr>
          <p:cNvPr id="3" name="Content Placeholder 2">
            <a:extLst>
              <a:ext uri="{FF2B5EF4-FFF2-40B4-BE49-F238E27FC236}">
                <a16:creationId xmlns:a16="http://schemas.microsoft.com/office/drawing/2014/main" id="{98974125-D8D1-462A-955D-0692BA63295C}"/>
              </a:ext>
            </a:extLst>
          </p:cNvPr>
          <p:cNvSpPr>
            <a:spLocks noGrp="1"/>
          </p:cNvSpPr>
          <p:nvPr>
            <p:ph idx="1"/>
          </p:nvPr>
        </p:nvSpPr>
        <p:spPr>
          <a:xfrm>
            <a:off x="838200" y="988188"/>
            <a:ext cx="10515600" cy="5076670"/>
          </a:xfrm>
        </p:spPr>
        <p:txBody>
          <a:bodyPr>
            <a:normAutofit fontScale="92500" lnSpcReduction="20000"/>
          </a:bodyPr>
          <a:lstStyle/>
          <a:p>
            <a:r>
              <a:rPr lang="en-US" dirty="0"/>
              <a:t>Both risks are bad outcomes of an integration</a:t>
            </a:r>
          </a:p>
          <a:p>
            <a:r>
              <a:rPr lang="en-US" dirty="0"/>
              <a:t>The Invalid Environment Risk may be more significant because the failure will not become apparent until later when the damage is recognized</a:t>
            </a:r>
          </a:p>
          <a:p>
            <a:r>
              <a:rPr lang="en-US" dirty="0"/>
              <a:t>A well-defined process does not eliminate the risk, but does mitigate it</a:t>
            </a:r>
          </a:p>
          <a:p>
            <a:r>
              <a:rPr lang="en-US" dirty="0"/>
              <a:t>A process only works if it is followed, everyone must embrace the process</a:t>
            </a:r>
          </a:p>
          <a:p>
            <a:pPr lvl="1"/>
            <a:r>
              <a:rPr lang="en-US" dirty="0"/>
              <a:t>Top-level management support is critical – If mangers do not consider the process important it will not be followed</a:t>
            </a:r>
          </a:p>
          <a:p>
            <a:pPr lvl="1"/>
            <a:r>
              <a:rPr lang="en-US" dirty="0"/>
              <a:t>Practitioners must be trained in the process and accept that there is a reason to perform it</a:t>
            </a:r>
          </a:p>
          <a:p>
            <a:r>
              <a:rPr lang="en-US" dirty="0"/>
              <a:t>When there is schedule pressure, the process is almost always the first cut</a:t>
            </a:r>
          </a:p>
          <a:p>
            <a:pPr lvl="1"/>
            <a:r>
              <a:rPr lang="en-US" dirty="0"/>
              <a:t>The schedule pressure is likely the result of not following the process, poor planning for an example</a:t>
            </a:r>
          </a:p>
          <a:p>
            <a:pPr lvl="1"/>
            <a:r>
              <a:rPr lang="en-US" dirty="0"/>
              <a:t>Further reduction in following the process will likely produce more schedule slippage</a:t>
            </a:r>
          </a:p>
          <a:p>
            <a:r>
              <a:rPr lang="en-US" dirty="0"/>
              <a:t>The verification activities in the process mitigate the Integration Failure risk</a:t>
            </a:r>
          </a:p>
          <a:p>
            <a:r>
              <a:rPr lang="en-US" dirty="0"/>
              <a:t>The validation activities in the process mitigate the Incorrect Environment risk</a:t>
            </a:r>
          </a:p>
          <a:p>
            <a:pPr lvl="1"/>
            <a:endParaRPr lang="en-US" dirty="0"/>
          </a:p>
        </p:txBody>
      </p:sp>
    </p:spTree>
    <p:extLst>
      <p:ext uri="{BB962C8B-B14F-4D97-AF65-F5344CB8AC3E}">
        <p14:creationId xmlns:p14="http://schemas.microsoft.com/office/powerpoint/2010/main" val="2740567212"/>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6490</TotalTime>
  <Words>5636</Words>
  <Application>Microsoft Office PowerPoint</Application>
  <PresentationFormat>Widescreen</PresentationFormat>
  <Paragraphs>684</Paragraphs>
  <Slides>81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Arial Narrow</vt:lpstr>
      <vt:lpstr>Calibri</vt:lpstr>
      <vt:lpstr>Symbol</vt:lpstr>
      <vt:lpstr>Tahoma</vt:lpstr>
      <vt:lpstr>Times New Roman</vt:lpstr>
      <vt:lpstr>Wingdings</vt:lpstr>
      <vt:lpstr>Blends</vt:lpstr>
      <vt:lpstr>PowerPoint Presentation</vt:lpstr>
      <vt:lpstr>Learning Objectives</vt:lpstr>
      <vt:lpstr>Process Purpose</vt:lpstr>
      <vt:lpstr>DSEEP</vt:lpstr>
      <vt:lpstr>Process</vt:lpstr>
      <vt:lpstr>It Is All About Risk</vt:lpstr>
      <vt:lpstr>Integration Failure Risk</vt:lpstr>
      <vt:lpstr>Invalid Environment Risk</vt:lpstr>
      <vt:lpstr>Process to Mitigate Risk</vt:lpstr>
      <vt:lpstr>Process Overview</vt:lpstr>
      <vt:lpstr>Step 1</vt:lpstr>
      <vt:lpstr>Step 1 Activities</vt:lpstr>
      <vt:lpstr>Step 1 Activity 1</vt:lpstr>
      <vt:lpstr>Objectives</vt:lpstr>
      <vt:lpstr>Step 1 Activity 2</vt:lpstr>
      <vt:lpstr>Working Groups</vt:lpstr>
      <vt:lpstr>Step 5</vt:lpstr>
      <vt:lpstr>Activity 5.2</vt:lpstr>
      <vt:lpstr>Connectivity Diagram</vt:lpstr>
      <vt:lpstr>Connectivity Diagram Detail</vt:lpstr>
      <vt:lpstr>Step 6</vt:lpstr>
      <vt:lpstr>Activity 6.1</vt:lpstr>
      <vt:lpstr>Interface Matrix</vt:lpstr>
      <vt:lpstr>Interface Matrix</vt:lpstr>
      <vt:lpstr>Interface Matrix Detail</vt:lpstr>
      <vt:lpstr>Interface Matrix Detail</vt:lpstr>
      <vt:lpstr>Interface Matrix Detail</vt:lpstr>
      <vt:lpstr>Step 7</vt:lpstr>
      <vt:lpstr>Step 7 Activities: Integration Planning and Execution</vt:lpstr>
      <vt:lpstr>Activity 7.1</vt:lpstr>
      <vt:lpstr>Integration Planning</vt:lpstr>
      <vt:lpstr>Integration Activity Blocks</vt:lpstr>
      <vt:lpstr>Integration Activity Blocks</vt:lpstr>
      <vt:lpstr>Integration Activity Blocks – Cyber, Live, &amp; Multi Architecture</vt:lpstr>
      <vt:lpstr>Block 1: Network Characterization, Collaboration Tools</vt:lpstr>
      <vt:lpstr>Block 1 Activities: Network Characterization, Collaboration Tools</vt:lpstr>
      <vt:lpstr>Block 1 Activities: Network Characterization, Collaboration Tools</vt:lpstr>
      <vt:lpstr>Block 1 Activities: Network Characterization, Collaboration Tools</vt:lpstr>
      <vt:lpstr>Block 2: System/Simulation Interoperability</vt:lpstr>
      <vt:lpstr>Block 2 Activities System/Simulation Interoperability</vt:lpstr>
      <vt:lpstr>Block 2 Activities: System/Simulation Interoperability</vt:lpstr>
      <vt:lpstr>Block 2 Activities: System/Simulation Interoperability</vt:lpstr>
      <vt:lpstr>Block 3: Scenario Thread &amp; Data Collection</vt:lpstr>
      <vt:lpstr>Scenario Testing Concept</vt:lpstr>
      <vt:lpstr>Definitions</vt:lpstr>
      <vt:lpstr>Block 3 Activities: Scenario Thread &amp; Data Collection</vt:lpstr>
      <vt:lpstr>Block 3 Activities: Scenario Thread &amp; Data Collection</vt:lpstr>
      <vt:lpstr>Block 4: Full Scenario &amp; Analysis</vt:lpstr>
      <vt:lpstr>Block 4 Activities: Full Scenario &amp; Analysis</vt:lpstr>
      <vt:lpstr>Block 4 Activities: Full Scenario &amp; Analysis</vt:lpstr>
      <vt:lpstr>Block 5: Operator Training</vt:lpstr>
      <vt:lpstr>Block 5 Activities: Operator Training</vt:lpstr>
      <vt:lpstr>Block 6: Role Player Training</vt:lpstr>
      <vt:lpstr>Block 6 Activities: Role Player Training</vt:lpstr>
      <vt:lpstr>Block 7: Dry Runs</vt:lpstr>
      <vt:lpstr>Block 7 Activities: Dry Runs</vt:lpstr>
      <vt:lpstr>Integration Planning - Spiral Scheduling</vt:lpstr>
      <vt:lpstr>Nominal Spiral Schedule</vt:lpstr>
      <vt:lpstr>Scheduling Considerations</vt:lpstr>
      <vt:lpstr>Block 1 Planning Considerations</vt:lpstr>
      <vt:lpstr>Block 2 Planning Considerations</vt:lpstr>
      <vt:lpstr>Block 3 &amp; 4 Planning Considerations</vt:lpstr>
      <vt:lpstr>Block 5 &amp; 6 Considerations</vt:lpstr>
      <vt:lpstr>Block 7 Considerations</vt:lpstr>
      <vt:lpstr>Integration Plan Development</vt:lpstr>
      <vt:lpstr>Integration Plan Sections</vt:lpstr>
      <vt:lpstr>Example Objectives</vt:lpstr>
      <vt:lpstr>Example Entrance Criteria</vt:lpstr>
      <vt:lpstr>Exit Criteria Example</vt:lpstr>
      <vt:lpstr>Technical Interchange Meeting</vt:lpstr>
      <vt:lpstr>Test Readiness Review</vt:lpstr>
      <vt:lpstr>Test Readiness Review</vt:lpstr>
      <vt:lpstr>Detailed Spiral Planning</vt:lpstr>
      <vt:lpstr>Activity 7.2</vt:lpstr>
      <vt:lpstr>Spiral Execution</vt:lpstr>
      <vt:lpstr>Activity 7.3</vt:lpstr>
      <vt:lpstr>Verification and Validation</vt:lpstr>
      <vt:lpstr>Event Readiness Review</vt:lpstr>
      <vt:lpstr>Integration Blocks Summary</vt:lpstr>
      <vt:lpstr>Learning Objectives</vt:lpstr>
      <vt:lpstr>Wrap-Up</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Michael O'Connor</cp:lastModifiedBy>
  <cp:revision>40</cp:revision>
  <cp:lastPrinted>1601-01-01T00:00:00Z</cp:lastPrinted>
  <dcterms:created xsi:type="dcterms:W3CDTF">2016-03-29T15:29:36Z</dcterms:created>
  <dcterms:modified xsi:type="dcterms:W3CDTF">2021-06-29T14:48:49Z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